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3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4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5"/>
    <p:sldMasterId id="2147483684" r:id="rId6"/>
    <p:sldMasterId id="2147483719" r:id="rId7"/>
    <p:sldMasterId id="2147483754" r:id="rId8"/>
    <p:sldMasterId id="2147483760" r:id="rId9"/>
  </p:sldMasterIdLst>
  <p:notesMasterIdLst>
    <p:notesMasterId r:id="rId25"/>
  </p:notesMasterIdLst>
  <p:sldIdLst>
    <p:sldId id="256" r:id="rId10"/>
    <p:sldId id="884" r:id="rId11"/>
    <p:sldId id="6149" r:id="rId12"/>
    <p:sldId id="1817606244" r:id="rId13"/>
    <p:sldId id="1817606223" r:id="rId14"/>
    <p:sldId id="1817606205" r:id="rId15"/>
    <p:sldId id="9170" r:id="rId16"/>
    <p:sldId id="1817606237" r:id="rId17"/>
    <p:sldId id="1817606238" r:id="rId18"/>
    <p:sldId id="1817606239" r:id="rId19"/>
    <p:sldId id="1817606243" r:id="rId20"/>
    <p:sldId id="1817606241" r:id="rId21"/>
    <p:sldId id="1817606224" r:id="rId22"/>
    <p:sldId id="1817606216" r:id="rId23"/>
    <p:sldId id="1817606235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76ACF1D0-99DD-4B36-A585-856418F7DAF0}">
          <p14:sldIdLst>
            <p14:sldId id="256"/>
            <p14:sldId id="884"/>
            <p14:sldId id="6149"/>
            <p14:sldId id="1817606244"/>
            <p14:sldId id="1817606223"/>
            <p14:sldId id="1817606205"/>
            <p14:sldId id="9170"/>
            <p14:sldId id="1817606237"/>
            <p14:sldId id="1817606238"/>
            <p14:sldId id="1817606239"/>
            <p14:sldId id="1817606243"/>
            <p14:sldId id="1817606241"/>
            <p14:sldId id="1817606224"/>
            <p14:sldId id="1817606216"/>
            <p14:sldId id="18176062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6F6F"/>
    <a:srgbClr val="7F7F7F"/>
    <a:srgbClr val="00B050"/>
    <a:srgbClr val="585F53"/>
    <a:srgbClr val="86F5FF"/>
    <a:srgbClr val="FEF6F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49D4F0-D362-4A80-B9D6-51924DBA156A}" v="104" dt="2023-02-22T17:18:22.1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38682" autoAdjust="0"/>
  </p:normalViewPr>
  <p:slideViewPr>
    <p:cSldViewPr snapToGrid="0">
      <p:cViewPr varScale="1">
        <p:scale>
          <a:sx n="29" d="100"/>
          <a:sy n="29" d="100"/>
        </p:scale>
        <p:origin x="2741" y="38"/>
      </p:cViewPr>
      <p:guideLst>
        <p:guide orient="horz" pos="43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4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theme" Target="theme/theme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microsoft.com/office/2015/10/relationships/revisionInfo" Target="revisionInfo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s Meyer-Berg" userId="ffce7913-19e7-4534-8ea0-3b3c40f6a1ea" providerId="ADAL" clId="{09A15566-759D-4B73-8B09-560CDAC38FC7}"/>
    <pc:docChg chg="undo custSel addSld delSld modSld sldOrd modSection">
      <pc:chgData name="Andreas Meyer-Berg" userId="ffce7913-19e7-4534-8ea0-3b3c40f6a1ea" providerId="ADAL" clId="{09A15566-759D-4B73-8B09-560CDAC38FC7}" dt="2023-02-21T17:01:14.086" v="4781" actId="20577"/>
      <pc:docMkLst>
        <pc:docMk/>
      </pc:docMkLst>
      <pc:sldChg chg="modSp mod">
        <pc:chgData name="Andreas Meyer-Berg" userId="ffce7913-19e7-4534-8ea0-3b3c40f6a1ea" providerId="ADAL" clId="{09A15566-759D-4B73-8B09-560CDAC38FC7}" dt="2023-01-09T09:52:26.771" v="122" actId="20577"/>
        <pc:sldMkLst>
          <pc:docMk/>
          <pc:sldMk cId="2983220884" sldId="256"/>
        </pc:sldMkLst>
        <pc:spChg chg="mod">
          <ac:chgData name="Andreas Meyer-Berg" userId="ffce7913-19e7-4534-8ea0-3b3c40f6a1ea" providerId="ADAL" clId="{09A15566-759D-4B73-8B09-560CDAC38FC7}" dt="2023-01-09T09:45:46.968" v="68" actId="20577"/>
          <ac:spMkLst>
            <pc:docMk/>
            <pc:sldMk cId="2983220884" sldId="256"/>
            <ac:spMk id="2" creationId="{DD0D88CE-55DA-4F88-98E9-192C4483A428}"/>
          </ac:spMkLst>
        </pc:spChg>
        <pc:spChg chg="mod">
          <ac:chgData name="Andreas Meyer-Berg" userId="ffce7913-19e7-4534-8ea0-3b3c40f6a1ea" providerId="ADAL" clId="{09A15566-759D-4B73-8B09-560CDAC38FC7}" dt="2023-01-09T09:52:26.771" v="122" actId="20577"/>
          <ac:spMkLst>
            <pc:docMk/>
            <pc:sldMk cId="2983220884" sldId="256"/>
            <ac:spMk id="3" creationId="{51D08D91-D4CE-42D6-B2DB-8ED59E9C843A}"/>
          </ac:spMkLst>
        </pc:spChg>
        <pc:spChg chg="mod">
          <ac:chgData name="Andreas Meyer-Berg" userId="ffce7913-19e7-4534-8ea0-3b3c40f6a1ea" providerId="ADAL" clId="{09A15566-759D-4B73-8B09-560CDAC38FC7}" dt="2023-01-09T09:52:13.086" v="120" actId="20577"/>
          <ac:spMkLst>
            <pc:docMk/>
            <pc:sldMk cId="2983220884" sldId="256"/>
            <ac:spMk id="4" creationId="{40E741FF-0BDB-4DB4-BE25-4CCAD8FCBBBF}"/>
          </ac:spMkLst>
        </pc:spChg>
      </pc:sldChg>
      <pc:sldChg chg="modSp mod">
        <pc:chgData name="Andreas Meyer-Berg" userId="ffce7913-19e7-4534-8ea0-3b3c40f6a1ea" providerId="ADAL" clId="{09A15566-759D-4B73-8B09-560CDAC38FC7}" dt="2023-02-10T09:32:07.373" v="3655" actId="20577"/>
        <pc:sldMkLst>
          <pc:docMk/>
          <pc:sldMk cId="3166077131" sldId="846"/>
        </pc:sldMkLst>
        <pc:spChg chg="mod">
          <ac:chgData name="Andreas Meyer-Berg" userId="ffce7913-19e7-4534-8ea0-3b3c40f6a1ea" providerId="ADAL" clId="{09A15566-759D-4B73-8B09-560CDAC38FC7}" dt="2023-02-10T09:32:07.373" v="3655" actId="20577"/>
          <ac:spMkLst>
            <pc:docMk/>
            <pc:sldMk cId="3166077131" sldId="846"/>
            <ac:spMk id="2" creationId="{543729C0-D81F-4E2D-A889-B01D62CB84FE}"/>
          </ac:spMkLst>
        </pc:spChg>
        <pc:spChg chg="mod">
          <ac:chgData name="Andreas Meyer-Berg" userId="ffce7913-19e7-4534-8ea0-3b3c40f6a1ea" providerId="ADAL" clId="{09A15566-759D-4B73-8B09-560CDAC38FC7}" dt="2023-01-23T15:54:36.621" v="717"/>
          <ac:spMkLst>
            <pc:docMk/>
            <pc:sldMk cId="3166077131" sldId="846"/>
            <ac:spMk id="5" creationId="{3374B6E3-6423-4D1C-A15D-091E55BF5EE0}"/>
          </ac:spMkLst>
        </pc:spChg>
      </pc:sldChg>
      <pc:sldChg chg="addSp delSp modSp del mod ord">
        <pc:chgData name="Andreas Meyer-Berg" userId="ffce7913-19e7-4534-8ea0-3b3c40f6a1ea" providerId="ADAL" clId="{09A15566-759D-4B73-8B09-560CDAC38FC7}" dt="2023-01-23T16:45:03.492" v="1562" actId="20577"/>
        <pc:sldMkLst>
          <pc:docMk/>
          <pc:sldMk cId="1849425175" sldId="884"/>
        </pc:sldMkLst>
        <pc:spChg chg="mod">
          <ac:chgData name="Andreas Meyer-Berg" userId="ffce7913-19e7-4534-8ea0-3b3c40f6a1ea" providerId="ADAL" clId="{09A15566-759D-4B73-8B09-560CDAC38FC7}" dt="2023-01-23T15:54:42.654" v="719"/>
          <ac:spMkLst>
            <pc:docMk/>
            <pc:sldMk cId="1849425175" sldId="884"/>
            <ac:spMk id="2" creationId="{13FE0F84-9EF2-42DF-BAC2-D9A1FD5071DC}"/>
          </ac:spMkLst>
        </pc:spChg>
        <pc:spChg chg="add mod">
          <ac:chgData name="Andreas Meyer-Berg" userId="ffce7913-19e7-4534-8ea0-3b3c40f6a1ea" providerId="ADAL" clId="{09A15566-759D-4B73-8B09-560CDAC38FC7}" dt="2023-01-09T10:14:28.801" v="136" actId="1076"/>
          <ac:spMkLst>
            <pc:docMk/>
            <pc:sldMk cId="1849425175" sldId="884"/>
            <ac:spMk id="17" creationId="{1F90F911-3D4E-4BFB-A7D7-1BA488FAF979}"/>
          </ac:spMkLst>
        </pc:spChg>
        <pc:spChg chg="mod">
          <ac:chgData name="Andreas Meyer-Berg" userId="ffce7913-19e7-4534-8ea0-3b3c40f6a1ea" providerId="ADAL" clId="{09A15566-759D-4B73-8B09-560CDAC38FC7}" dt="2023-01-23T16:45:03.492" v="1562" actId="20577"/>
          <ac:spMkLst>
            <pc:docMk/>
            <pc:sldMk cId="1849425175" sldId="884"/>
            <ac:spMk id="108" creationId="{A1C1B98F-B3E1-4768-B9D9-9C1F9740CBCB}"/>
          </ac:spMkLst>
        </pc:spChg>
        <pc:spChg chg="mod">
          <ac:chgData name="Andreas Meyer-Berg" userId="ffce7913-19e7-4534-8ea0-3b3c40f6a1ea" providerId="ADAL" clId="{09A15566-759D-4B73-8B09-560CDAC38FC7}" dt="2023-01-09T10:15:00.128" v="213" actId="14100"/>
          <ac:spMkLst>
            <pc:docMk/>
            <pc:sldMk cId="1849425175" sldId="884"/>
            <ac:spMk id="231" creationId="{3A033DE8-801F-4FD4-8D11-7999AF0BE0A1}"/>
          </ac:spMkLst>
        </pc:spChg>
        <pc:spChg chg="del mod topLvl">
          <ac:chgData name="Andreas Meyer-Berg" userId="ffce7913-19e7-4534-8ea0-3b3c40f6a1ea" providerId="ADAL" clId="{09A15566-759D-4B73-8B09-560CDAC38FC7}" dt="2023-01-09T10:11:57.349" v="128" actId="478"/>
          <ac:spMkLst>
            <pc:docMk/>
            <pc:sldMk cId="1849425175" sldId="884"/>
            <ac:spMk id="237" creationId="{4BA65310-7A2C-4E7F-B9AB-1C1D0BCE3591}"/>
          </ac:spMkLst>
        </pc:spChg>
        <pc:spChg chg="del mod topLvl">
          <ac:chgData name="Andreas Meyer-Berg" userId="ffce7913-19e7-4534-8ea0-3b3c40f6a1ea" providerId="ADAL" clId="{09A15566-759D-4B73-8B09-560CDAC38FC7}" dt="2023-01-09T10:11:54.010" v="127" actId="478"/>
          <ac:spMkLst>
            <pc:docMk/>
            <pc:sldMk cId="1849425175" sldId="884"/>
            <ac:spMk id="238" creationId="{1AEB9D85-CC31-46C9-BA2F-FDF3A4CE9B82}"/>
          </ac:spMkLst>
        </pc:spChg>
        <pc:spChg chg="del">
          <ac:chgData name="Andreas Meyer-Berg" userId="ffce7913-19e7-4534-8ea0-3b3c40f6a1ea" providerId="ADAL" clId="{09A15566-759D-4B73-8B09-560CDAC38FC7}" dt="2023-01-09T10:12:00.393" v="131" actId="478"/>
          <ac:spMkLst>
            <pc:docMk/>
            <pc:sldMk cId="1849425175" sldId="884"/>
            <ac:spMk id="241" creationId="{EB855A98-B30C-4788-AC72-63EB03B3DEDA}"/>
          </ac:spMkLst>
        </pc:spChg>
        <pc:grpChg chg="del">
          <ac:chgData name="Andreas Meyer-Berg" userId="ffce7913-19e7-4534-8ea0-3b3c40f6a1ea" providerId="ADAL" clId="{09A15566-759D-4B73-8B09-560CDAC38FC7}" dt="2023-01-09T10:11:54.010" v="127" actId="478"/>
          <ac:grpSpMkLst>
            <pc:docMk/>
            <pc:sldMk cId="1849425175" sldId="884"/>
            <ac:grpSpMk id="239" creationId="{F2209D72-8F60-464A-9F2C-E27F310AC363}"/>
          </ac:grpSpMkLst>
        </pc:grpChg>
        <pc:picChg chg="add mod">
          <ac:chgData name="Andreas Meyer-Berg" userId="ffce7913-19e7-4534-8ea0-3b3c40f6a1ea" providerId="ADAL" clId="{09A15566-759D-4B73-8B09-560CDAC38FC7}" dt="2023-01-09T10:14:28.801" v="136" actId="1076"/>
          <ac:picMkLst>
            <pc:docMk/>
            <pc:sldMk cId="1849425175" sldId="884"/>
            <ac:picMk id="18" creationId="{696EF448-8C72-4226-AD8F-EEE2C040D765}"/>
          </ac:picMkLst>
        </pc:picChg>
        <pc:picChg chg="mod">
          <ac:chgData name="Andreas Meyer-Berg" userId="ffce7913-19e7-4534-8ea0-3b3c40f6a1ea" providerId="ADAL" clId="{09A15566-759D-4B73-8B09-560CDAC38FC7}" dt="2023-01-09T10:15:26.704" v="215" actId="14826"/>
          <ac:picMkLst>
            <pc:docMk/>
            <pc:sldMk cId="1849425175" sldId="884"/>
            <ac:picMk id="232" creationId="{58A06C46-16AE-4148-93CE-329E90917850}"/>
          </ac:picMkLst>
        </pc:picChg>
        <pc:picChg chg="del">
          <ac:chgData name="Andreas Meyer-Berg" userId="ffce7913-19e7-4534-8ea0-3b3c40f6a1ea" providerId="ADAL" clId="{09A15566-759D-4B73-8B09-560CDAC38FC7}" dt="2023-01-09T10:11:58.921" v="130" actId="478"/>
          <ac:picMkLst>
            <pc:docMk/>
            <pc:sldMk cId="1849425175" sldId="884"/>
            <ac:picMk id="234" creationId="{CEFA040F-DD68-4ED5-BF2B-74EE0AD5101D}"/>
          </ac:picMkLst>
        </pc:picChg>
        <pc:picChg chg="del">
          <ac:chgData name="Andreas Meyer-Berg" userId="ffce7913-19e7-4534-8ea0-3b3c40f6a1ea" providerId="ADAL" clId="{09A15566-759D-4B73-8B09-560CDAC38FC7}" dt="2023-01-09T10:11:58.235" v="129" actId="478"/>
          <ac:picMkLst>
            <pc:docMk/>
            <pc:sldMk cId="1849425175" sldId="884"/>
            <ac:picMk id="236" creationId="{F4C825DD-3F16-4F30-9D6E-F239DF1EDADB}"/>
          </ac:picMkLst>
        </pc:picChg>
      </pc:sldChg>
      <pc:sldChg chg="modSp mod">
        <pc:chgData name="Andreas Meyer-Berg" userId="ffce7913-19e7-4534-8ea0-3b3c40f6a1ea" providerId="ADAL" clId="{09A15566-759D-4B73-8B09-560CDAC38FC7}" dt="2023-01-23T15:54:39.712" v="718"/>
        <pc:sldMkLst>
          <pc:docMk/>
          <pc:sldMk cId="2905583210" sldId="6149"/>
        </pc:sldMkLst>
        <pc:spChg chg="mod">
          <ac:chgData name="Andreas Meyer-Berg" userId="ffce7913-19e7-4534-8ea0-3b3c40f6a1ea" providerId="ADAL" clId="{09A15566-759D-4B73-8B09-560CDAC38FC7}" dt="2023-01-09T10:28:38.704" v="297" actId="20577"/>
          <ac:spMkLst>
            <pc:docMk/>
            <pc:sldMk cId="2905583210" sldId="6149"/>
            <ac:spMk id="3" creationId="{99D56A69-C393-4558-A12D-A69BCA234BA4}"/>
          </ac:spMkLst>
        </pc:spChg>
        <pc:spChg chg="mod">
          <ac:chgData name="Andreas Meyer-Berg" userId="ffce7913-19e7-4534-8ea0-3b3c40f6a1ea" providerId="ADAL" clId="{09A15566-759D-4B73-8B09-560CDAC38FC7}" dt="2023-01-23T15:54:39.712" v="718"/>
          <ac:spMkLst>
            <pc:docMk/>
            <pc:sldMk cId="2905583210" sldId="6149"/>
            <ac:spMk id="4" creationId="{8D99F21E-BD54-4C37-AF6A-92D4C674202B}"/>
          </ac:spMkLst>
        </pc:spChg>
      </pc:sldChg>
      <pc:sldChg chg="delSp modSp mod modNotesTx">
        <pc:chgData name="Andreas Meyer-Berg" userId="ffce7913-19e7-4534-8ea0-3b3c40f6a1ea" providerId="ADAL" clId="{09A15566-759D-4B73-8B09-560CDAC38FC7}" dt="2023-02-16T14:03:27.399" v="3782" actId="478"/>
        <pc:sldMkLst>
          <pc:docMk/>
          <pc:sldMk cId="546024038" sldId="9170"/>
        </pc:sldMkLst>
        <pc:spChg chg="mod">
          <ac:chgData name="Andreas Meyer-Berg" userId="ffce7913-19e7-4534-8ea0-3b3c40f6a1ea" providerId="ADAL" clId="{09A15566-759D-4B73-8B09-560CDAC38FC7}" dt="2023-01-23T15:54:53.197" v="722"/>
          <ac:spMkLst>
            <pc:docMk/>
            <pc:sldMk cId="546024038" sldId="9170"/>
            <ac:spMk id="2" creationId="{2EB651A4-604D-482C-B9A3-ABD53BCBA512}"/>
          </ac:spMkLst>
        </pc:spChg>
        <pc:spChg chg="del">
          <ac:chgData name="Andreas Meyer-Berg" userId="ffce7913-19e7-4534-8ea0-3b3c40f6a1ea" providerId="ADAL" clId="{09A15566-759D-4B73-8B09-560CDAC38FC7}" dt="2023-02-16T14:03:27.399" v="3782" actId="478"/>
          <ac:spMkLst>
            <pc:docMk/>
            <pc:sldMk cId="546024038" sldId="9170"/>
            <ac:spMk id="4" creationId="{AAB59EBD-A147-459D-959B-684803B7DE4F}"/>
          </ac:spMkLst>
        </pc:spChg>
      </pc:sldChg>
      <pc:sldChg chg="delSp modSp mod modNotesTx">
        <pc:chgData name="Andreas Meyer-Berg" userId="ffce7913-19e7-4534-8ea0-3b3c40f6a1ea" providerId="ADAL" clId="{09A15566-759D-4B73-8B09-560CDAC38FC7}" dt="2023-02-16T14:03:51.622" v="3811" actId="20577"/>
        <pc:sldMkLst>
          <pc:docMk/>
          <pc:sldMk cId="3711159215" sldId="1817606205"/>
        </pc:sldMkLst>
        <pc:spChg chg="mod">
          <ac:chgData name="Andreas Meyer-Berg" userId="ffce7913-19e7-4534-8ea0-3b3c40f6a1ea" providerId="ADAL" clId="{09A15566-759D-4B73-8B09-560CDAC38FC7}" dt="2023-01-23T15:54:49.886" v="721"/>
          <ac:spMkLst>
            <pc:docMk/>
            <pc:sldMk cId="3711159215" sldId="1817606205"/>
            <ac:spMk id="2" creationId="{668C1A39-BD1E-4429-94D2-065381274FC3}"/>
          </ac:spMkLst>
        </pc:spChg>
        <pc:spChg chg="del">
          <ac:chgData name="Andreas Meyer-Berg" userId="ffce7913-19e7-4534-8ea0-3b3c40f6a1ea" providerId="ADAL" clId="{09A15566-759D-4B73-8B09-560CDAC38FC7}" dt="2023-02-16T14:03:42.215" v="3803" actId="478"/>
          <ac:spMkLst>
            <pc:docMk/>
            <pc:sldMk cId="3711159215" sldId="1817606205"/>
            <ac:spMk id="211" creationId="{637DBEE7-37BC-47A5-AD89-AF9F30FD2548}"/>
          </ac:spMkLst>
        </pc:spChg>
      </pc:sldChg>
      <pc:sldChg chg="modSp mod ord modShow">
        <pc:chgData name="Andreas Meyer-Berg" userId="ffce7913-19e7-4534-8ea0-3b3c40f6a1ea" providerId="ADAL" clId="{09A15566-759D-4B73-8B09-560CDAC38FC7}" dt="2023-01-23T15:55:27.244" v="732"/>
        <pc:sldMkLst>
          <pc:docMk/>
          <pc:sldMk cId="1662612646" sldId="1817606207"/>
        </pc:sldMkLst>
        <pc:spChg chg="mod">
          <ac:chgData name="Andreas Meyer-Berg" userId="ffce7913-19e7-4534-8ea0-3b3c40f6a1ea" providerId="ADAL" clId="{09A15566-759D-4B73-8B09-560CDAC38FC7}" dt="2023-01-23T15:55:27.244" v="732"/>
          <ac:spMkLst>
            <pc:docMk/>
            <pc:sldMk cId="1662612646" sldId="1817606207"/>
            <ac:spMk id="4" creationId="{363755EB-FE4E-4E6A-8D2E-FE8B43561E57}"/>
          </ac:spMkLst>
        </pc:spChg>
      </pc:sldChg>
      <pc:sldChg chg="addSp delSp modSp mod">
        <pc:chgData name="Andreas Meyer-Berg" userId="ffce7913-19e7-4534-8ea0-3b3c40f6a1ea" providerId="ADAL" clId="{09A15566-759D-4B73-8B09-560CDAC38FC7}" dt="2023-01-23T15:55:13.742" v="729"/>
        <pc:sldMkLst>
          <pc:docMk/>
          <pc:sldMk cId="1907626635" sldId="1817606216"/>
        </pc:sldMkLst>
        <pc:spChg chg="mod">
          <ac:chgData name="Andreas Meyer-Berg" userId="ffce7913-19e7-4534-8ea0-3b3c40f6a1ea" providerId="ADAL" clId="{09A15566-759D-4B73-8B09-560CDAC38FC7}" dt="2023-01-23T15:55:13.742" v="729"/>
          <ac:spMkLst>
            <pc:docMk/>
            <pc:sldMk cId="1907626635" sldId="1817606216"/>
            <ac:spMk id="2" creationId="{EDF7AFF3-8CD7-465B-8C70-2A5B313F350C}"/>
          </ac:spMkLst>
        </pc:spChg>
        <pc:spChg chg="add del mod">
          <ac:chgData name="Andreas Meyer-Berg" userId="ffce7913-19e7-4534-8ea0-3b3c40f6a1ea" providerId="ADAL" clId="{09A15566-759D-4B73-8B09-560CDAC38FC7}" dt="2023-01-09T10:21:41.369" v="223" actId="478"/>
          <ac:spMkLst>
            <pc:docMk/>
            <pc:sldMk cId="1907626635" sldId="1817606216"/>
            <ac:spMk id="7" creationId="{ECDCC5E4-0B49-45B4-913A-8097052EA497}"/>
          </ac:spMkLst>
        </pc:spChg>
        <pc:spChg chg="mod ord">
          <ac:chgData name="Andreas Meyer-Berg" userId="ffce7913-19e7-4534-8ea0-3b3c40f6a1ea" providerId="ADAL" clId="{09A15566-759D-4B73-8B09-560CDAC38FC7}" dt="2023-01-09T10:22:13.155" v="226" actId="167"/>
          <ac:spMkLst>
            <pc:docMk/>
            <pc:sldMk cId="1907626635" sldId="1817606216"/>
            <ac:spMk id="8" creationId="{8FD16214-0155-45FF-90D5-CFD607361A2A}"/>
          </ac:spMkLst>
        </pc:spChg>
        <pc:spChg chg="del">
          <ac:chgData name="Andreas Meyer-Berg" userId="ffce7913-19e7-4534-8ea0-3b3c40f6a1ea" providerId="ADAL" clId="{09A15566-759D-4B73-8B09-560CDAC38FC7}" dt="2023-01-09T10:21:28.911" v="222" actId="478"/>
          <ac:spMkLst>
            <pc:docMk/>
            <pc:sldMk cId="1907626635" sldId="1817606216"/>
            <ac:spMk id="10" creationId="{D4FFD028-E23A-4BCD-9EA3-DFFC685D0883}"/>
          </ac:spMkLst>
        </pc:spChg>
        <pc:spChg chg="mod">
          <ac:chgData name="Andreas Meyer-Berg" userId="ffce7913-19e7-4534-8ea0-3b3c40f6a1ea" providerId="ADAL" clId="{09A15566-759D-4B73-8B09-560CDAC38FC7}" dt="2023-01-09T10:21:50.173" v="224" actId="1076"/>
          <ac:spMkLst>
            <pc:docMk/>
            <pc:sldMk cId="1907626635" sldId="1817606216"/>
            <ac:spMk id="11" creationId="{DEED04EA-D4CB-4EDF-8FA7-496312FA9262}"/>
          </ac:spMkLst>
        </pc:spChg>
        <pc:spChg chg="add del mod ord">
          <ac:chgData name="Andreas Meyer-Berg" userId="ffce7913-19e7-4534-8ea0-3b3c40f6a1ea" providerId="ADAL" clId="{09A15566-759D-4B73-8B09-560CDAC38FC7}" dt="2023-01-09T10:22:19.781" v="227" actId="478"/>
          <ac:spMkLst>
            <pc:docMk/>
            <pc:sldMk cId="1907626635" sldId="1817606216"/>
            <ac:spMk id="14" creationId="{58F9AC66-FCC0-4257-BB9C-109B7FB1DD28}"/>
          </ac:spMkLst>
        </pc:spChg>
        <pc:picChg chg="del">
          <ac:chgData name="Andreas Meyer-Berg" userId="ffce7913-19e7-4534-8ea0-3b3c40f6a1ea" providerId="ADAL" clId="{09A15566-759D-4B73-8B09-560CDAC38FC7}" dt="2023-01-09T10:21:25.784" v="221" actId="478"/>
          <ac:picMkLst>
            <pc:docMk/>
            <pc:sldMk cId="1907626635" sldId="1817606216"/>
            <ac:picMk id="5" creationId="{E640C494-BEEA-440E-A3CA-38C6BA34B5BC}"/>
          </ac:picMkLst>
        </pc:picChg>
        <pc:picChg chg="mod">
          <ac:chgData name="Andreas Meyer-Berg" userId="ffce7913-19e7-4534-8ea0-3b3c40f6a1ea" providerId="ADAL" clId="{09A15566-759D-4B73-8B09-560CDAC38FC7}" dt="2023-01-09T10:21:50.173" v="224" actId="1076"/>
          <ac:picMkLst>
            <pc:docMk/>
            <pc:sldMk cId="1907626635" sldId="1817606216"/>
            <ac:picMk id="9" creationId="{B21635AD-BDDF-4756-848A-00E350212907}"/>
          </ac:picMkLst>
        </pc:picChg>
        <pc:picChg chg="mod">
          <ac:chgData name="Andreas Meyer-Berg" userId="ffce7913-19e7-4534-8ea0-3b3c40f6a1ea" providerId="ADAL" clId="{09A15566-759D-4B73-8B09-560CDAC38FC7}" dt="2023-01-09T10:21:50.173" v="224" actId="1076"/>
          <ac:picMkLst>
            <pc:docMk/>
            <pc:sldMk cId="1907626635" sldId="1817606216"/>
            <ac:picMk id="12" creationId="{307C9814-B98E-46D0-B983-4FD85EFB91F7}"/>
          </ac:picMkLst>
        </pc:picChg>
      </pc:sldChg>
      <pc:sldChg chg="modSp mod ord">
        <pc:chgData name="Andreas Meyer-Berg" userId="ffce7913-19e7-4534-8ea0-3b3c40f6a1ea" providerId="ADAL" clId="{09A15566-759D-4B73-8B09-560CDAC38FC7}" dt="2023-02-16T14:04:18.337" v="3825"/>
        <pc:sldMkLst>
          <pc:docMk/>
          <pc:sldMk cId="1357692731" sldId="1817606218"/>
        </pc:sldMkLst>
        <pc:spChg chg="mod">
          <ac:chgData name="Andreas Meyer-Berg" userId="ffce7913-19e7-4534-8ea0-3b3c40f6a1ea" providerId="ADAL" clId="{09A15566-759D-4B73-8B09-560CDAC38FC7}" dt="2023-01-23T15:54:33.371" v="716"/>
          <ac:spMkLst>
            <pc:docMk/>
            <pc:sldMk cId="1357692731" sldId="1817606218"/>
            <ac:spMk id="2" creationId="{BF387538-F410-4962-A3E7-5AA60BBC4A0D}"/>
          </ac:spMkLst>
        </pc:spChg>
      </pc:sldChg>
      <pc:sldChg chg="modSp mod modNotesTx">
        <pc:chgData name="Andreas Meyer-Berg" userId="ffce7913-19e7-4534-8ea0-3b3c40f6a1ea" providerId="ADAL" clId="{09A15566-759D-4B73-8B09-560CDAC38FC7}" dt="2023-02-16T14:03:57.864" v="3823" actId="20577"/>
        <pc:sldMkLst>
          <pc:docMk/>
          <pc:sldMk cId="2329080259" sldId="1817606223"/>
        </pc:sldMkLst>
        <pc:spChg chg="mod">
          <ac:chgData name="Andreas Meyer-Berg" userId="ffce7913-19e7-4534-8ea0-3b3c40f6a1ea" providerId="ADAL" clId="{09A15566-759D-4B73-8B09-560CDAC38FC7}" dt="2023-01-23T15:54:46.542" v="720"/>
          <ac:spMkLst>
            <pc:docMk/>
            <pc:sldMk cId="2329080259" sldId="1817606223"/>
            <ac:spMk id="2" creationId="{D6E0B5A5-079C-482E-9A1D-D8470A6C4449}"/>
          </ac:spMkLst>
        </pc:spChg>
        <pc:spChg chg="mod">
          <ac:chgData name="Andreas Meyer-Berg" userId="ffce7913-19e7-4534-8ea0-3b3c40f6a1ea" providerId="ADAL" clId="{09A15566-759D-4B73-8B09-560CDAC38FC7}" dt="2023-02-10T09:34:30.959" v="3656" actId="20577"/>
          <ac:spMkLst>
            <pc:docMk/>
            <pc:sldMk cId="2329080259" sldId="1817606223"/>
            <ac:spMk id="156" creationId="{99702700-8C0D-4C27-B6CF-ECF941EFD0BA}"/>
          </ac:spMkLst>
        </pc:spChg>
      </pc:sldChg>
      <pc:sldChg chg="modSp mod">
        <pc:chgData name="Andreas Meyer-Berg" userId="ffce7913-19e7-4534-8ea0-3b3c40f6a1ea" providerId="ADAL" clId="{09A15566-759D-4B73-8B09-560CDAC38FC7}" dt="2023-01-23T15:55:10.908" v="728"/>
        <pc:sldMkLst>
          <pc:docMk/>
          <pc:sldMk cId="580100454" sldId="1817606224"/>
        </pc:sldMkLst>
        <pc:spChg chg="mod">
          <ac:chgData name="Andreas Meyer-Berg" userId="ffce7913-19e7-4534-8ea0-3b3c40f6a1ea" providerId="ADAL" clId="{09A15566-759D-4B73-8B09-560CDAC38FC7}" dt="2023-01-23T15:55:10.908" v="728"/>
          <ac:spMkLst>
            <pc:docMk/>
            <pc:sldMk cId="580100454" sldId="1817606224"/>
            <ac:spMk id="4" creationId="{363755EB-FE4E-4E6A-8D2E-FE8B43561E57}"/>
          </ac:spMkLst>
        </pc:spChg>
      </pc:sldChg>
      <pc:sldChg chg="modSp mod">
        <pc:chgData name="Andreas Meyer-Berg" userId="ffce7913-19e7-4534-8ea0-3b3c40f6a1ea" providerId="ADAL" clId="{09A15566-759D-4B73-8B09-560CDAC38FC7}" dt="2023-01-23T15:55:17.484" v="730"/>
        <pc:sldMkLst>
          <pc:docMk/>
          <pc:sldMk cId="2981864838" sldId="1817606226"/>
        </pc:sldMkLst>
        <pc:spChg chg="mod">
          <ac:chgData name="Andreas Meyer-Berg" userId="ffce7913-19e7-4534-8ea0-3b3c40f6a1ea" providerId="ADAL" clId="{09A15566-759D-4B73-8B09-560CDAC38FC7}" dt="2023-01-23T15:55:17.484" v="730"/>
          <ac:spMkLst>
            <pc:docMk/>
            <pc:sldMk cId="2981864838" sldId="1817606226"/>
            <ac:spMk id="6" creationId="{BE03DB13-7B95-4ED9-802F-A9D5B181AEB3}"/>
          </ac:spMkLst>
        </pc:spChg>
      </pc:sldChg>
      <pc:sldChg chg="del">
        <pc:chgData name="Andreas Meyer-Berg" userId="ffce7913-19e7-4534-8ea0-3b3c40f6a1ea" providerId="ADAL" clId="{09A15566-759D-4B73-8B09-560CDAC38FC7}" dt="2023-01-09T10:34:39.992" v="418" actId="47"/>
        <pc:sldMkLst>
          <pc:docMk/>
          <pc:sldMk cId="2185773446" sldId="1817606228"/>
        </pc:sldMkLst>
      </pc:sldChg>
      <pc:sldChg chg="modSp mod">
        <pc:chgData name="Andreas Meyer-Berg" userId="ffce7913-19e7-4534-8ea0-3b3c40f6a1ea" providerId="ADAL" clId="{09A15566-759D-4B73-8B09-560CDAC38FC7}" dt="2023-01-23T15:55:23.261" v="731"/>
        <pc:sldMkLst>
          <pc:docMk/>
          <pc:sldMk cId="1204231598" sldId="1817606235"/>
        </pc:sldMkLst>
        <pc:spChg chg="mod">
          <ac:chgData name="Andreas Meyer-Berg" userId="ffce7913-19e7-4534-8ea0-3b3c40f6a1ea" providerId="ADAL" clId="{09A15566-759D-4B73-8B09-560CDAC38FC7}" dt="2023-01-23T15:55:23.261" v="731"/>
          <ac:spMkLst>
            <pc:docMk/>
            <pc:sldMk cId="1204231598" sldId="1817606235"/>
            <ac:spMk id="2" creationId="{E764E0D2-B38C-4BA2-995D-CA9BF037C0E7}"/>
          </ac:spMkLst>
        </pc:spChg>
      </pc:sldChg>
      <pc:sldChg chg="del mod modShow">
        <pc:chgData name="Andreas Meyer-Berg" userId="ffce7913-19e7-4534-8ea0-3b3c40f6a1ea" providerId="ADAL" clId="{09A15566-759D-4B73-8B09-560CDAC38FC7}" dt="2023-01-09T10:18:37.163" v="216" actId="47"/>
        <pc:sldMkLst>
          <pc:docMk/>
          <pc:sldMk cId="2868412183" sldId="1817606236"/>
        </pc:sldMkLst>
      </pc:sldChg>
      <pc:sldChg chg="modSp mod ord modShow">
        <pc:chgData name="Andreas Meyer-Berg" userId="ffce7913-19e7-4534-8ea0-3b3c40f6a1ea" providerId="ADAL" clId="{09A15566-759D-4B73-8B09-560CDAC38FC7}" dt="2023-02-21T09:28:06.092" v="4050" actId="1076"/>
        <pc:sldMkLst>
          <pc:docMk/>
          <pc:sldMk cId="4109139531" sldId="1817606237"/>
        </pc:sldMkLst>
        <pc:spChg chg="mod">
          <ac:chgData name="Andreas Meyer-Berg" userId="ffce7913-19e7-4534-8ea0-3b3c40f6a1ea" providerId="ADAL" clId="{09A15566-759D-4B73-8B09-560CDAC38FC7}" dt="2023-01-23T15:54:56.093" v="723"/>
          <ac:spMkLst>
            <pc:docMk/>
            <pc:sldMk cId="4109139531" sldId="1817606237"/>
            <ac:spMk id="3" creationId="{92933135-EDAD-49E4-A01E-23237C01B3EA}"/>
          </ac:spMkLst>
        </pc:spChg>
        <pc:spChg chg="mod">
          <ac:chgData name="Andreas Meyer-Berg" userId="ffce7913-19e7-4534-8ea0-3b3c40f6a1ea" providerId="ADAL" clId="{09A15566-759D-4B73-8B09-560CDAC38FC7}" dt="2023-02-21T09:27:58.575" v="4048" actId="20577"/>
          <ac:spMkLst>
            <pc:docMk/>
            <pc:sldMk cId="4109139531" sldId="1817606237"/>
            <ac:spMk id="7" creationId="{93699AEE-CACA-43A2-9ECB-5DC5BEFA411A}"/>
          </ac:spMkLst>
        </pc:spChg>
        <pc:picChg chg="mod">
          <ac:chgData name="Andreas Meyer-Berg" userId="ffce7913-19e7-4534-8ea0-3b3c40f6a1ea" providerId="ADAL" clId="{09A15566-759D-4B73-8B09-560CDAC38FC7}" dt="2023-02-21T09:28:06.092" v="4050" actId="1076"/>
          <ac:picMkLst>
            <pc:docMk/>
            <pc:sldMk cId="4109139531" sldId="1817606237"/>
            <ac:picMk id="11" creationId="{698B0770-A8B1-4246-BA83-4F43654E9746}"/>
          </ac:picMkLst>
        </pc:picChg>
        <pc:picChg chg="mod">
          <ac:chgData name="Andreas Meyer-Berg" userId="ffce7913-19e7-4534-8ea0-3b3c40f6a1ea" providerId="ADAL" clId="{09A15566-759D-4B73-8B09-560CDAC38FC7}" dt="2023-02-21T09:28:01.965" v="4049" actId="1076"/>
          <ac:picMkLst>
            <pc:docMk/>
            <pc:sldMk cId="4109139531" sldId="1817606237"/>
            <ac:picMk id="13" creationId="{E9C66520-1357-424D-AFA6-473BC80ECD72}"/>
          </ac:picMkLst>
        </pc:picChg>
        <pc:picChg chg="mod">
          <ac:chgData name="Andreas Meyer-Berg" userId="ffce7913-19e7-4534-8ea0-3b3c40f6a1ea" providerId="ADAL" clId="{09A15566-759D-4B73-8B09-560CDAC38FC7}" dt="2023-02-21T09:28:06.092" v="4050" actId="1076"/>
          <ac:picMkLst>
            <pc:docMk/>
            <pc:sldMk cId="4109139531" sldId="1817606237"/>
            <ac:picMk id="14" creationId="{13F9C1E4-1D0E-451E-959F-CC6C7F9C971C}"/>
          </ac:picMkLst>
        </pc:picChg>
      </pc:sldChg>
      <pc:sldChg chg="addSp delSp modSp new mod modClrScheme chgLayout">
        <pc:chgData name="Andreas Meyer-Berg" userId="ffce7913-19e7-4534-8ea0-3b3c40f6a1ea" providerId="ADAL" clId="{09A15566-759D-4B73-8B09-560CDAC38FC7}" dt="2023-02-10T09:36:37.325" v="3657" actId="20577"/>
        <pc:sldMkLst>
          <pc:docMk/>
          <pc:sldMk cId="1605363873" sldId="1817606238"/>
        </pc:sldMkLst>
        <pc:spChg chg="del mod ord">
          <ac:chgData name="Andreas Meyer-Berg" userId="ffce7913-19e7-4534-8ea0-3b3c40f6a1ea" providerId="ADAL" clId="{09A15566-759D-4B73-8B09-560CDAC38FC7}" dt="2023-01-27T09:14:38.053" v="2753" actId="478"/>
          <ac:spMkLst>
            <pc:docMk/>
            <pc:sldMk cId="1605363873" sldId="1817606238"/>
            <ac:spMk id="2" creationId="{C8B653AD-1FA9-43D8-B940-77057CAC2C26}"/>
          </ac:spMkLst>
        </pc:spChg>
        <pc:spChg chg="mod ord">
          <ac:chgData name="Andreas Meyer-Berg" userId="ffce7913-19e7-4534-8ea0-3b3c40f6a1ea" providerId="ADAL" clId="{09A15566-759D-4B73-8B09-560CDAC38FC7}" dt="2023-01-27T08:45:24.208" v="2378" actId="700"/>
          <ac:spMkLst>
            <pc:docMk/>
            <pc:sldMk cId="1605363873" sldId="1817606238"/>
            <ac:spMk id="3" creationId="{A1F91292-6ED2-48EB-9245-C557157CEF6E}"/>
          </ac:spMkLst>
        </pc:spChg>
        <pc:spChg chg="mod ord">
          <ac:chgData name="Andreas Meyer-Berg" userId="ffce7913-19e7-4534-8ea0-3b3c40f6a1ea" providerId="ADAL" clId="{09A15566-759D-4B73-8B09-560CDAC38FC7}" dt="2023-01-27T08:45:24.208" v="2378" actId="700"/>
          <ac:spMkLst>
            <pc:docMk/>
            <pc:sldMk cId="1605363873" sldId="1817606238"/>
            <ac:spMk id="4" creationId="{E323B162-8DD2-4562-A735-C8A61B63D255}"/>
          </ac:spMkLst>
        </pc:spChg>
        <pc:spChg chg="mod ord">
          <ac:chgData name="Andreas Meyer-Berg" userId="ffce7913-19e7-4534-8ea0-3b3c40f6a1ea" providerId="ADAL" clId="{09A15566-759D-4B73-8B09-560CDAC38FC7}" dt="2023-01-27T09:07:27.457" v="2751" actId="20577"/>
          <ac:spMkLst>
            <pc:docMk/>
            <pc:sldMk cId="1605363873" sldId="1817606238"/>
            <ac:spMk id="5" creationId="{EA4F6382-EF1D-406D-B526-DDB9BB23008D}"/>
          </ac:spMkLst>
        </pc:spChg>
        <pc:spChg chg="del mod ord">
          <ac:chgData name="Andreas Meyer-Berg" userId="ffce7913-19e7-4534-8ea0-3b3c40f6a1ea" providerId="ADAL" clId="{09A15566-759D-4B73-8B09-560CDAC38FC7}" dt="2023-01-27T08:45:14.184" v="2377" actId="700"/>
          <ac:spMkLst>
            <pc:docMk/>
            <pc:sldMk cId="1605363873" sldId="1817606238"/>
            <ac:spMk id="6" creationId="{A7943A38-E060-4D42-8E56-65F07830E9B1}"/>
          </ac:spMkLst>
        </pc:spChg>
        <pc:spChg chg="add del mod">
          <ac:chgData name="Andreas Meyer-Berg" userId="ffce7913-19e7-4534-8ea0-3b3c40f6a1ea" providerId="ADAL" clId="{09A15566-759D-4B73-8B09-560CDAC38FC7}" dt="2023-01-27T08:46:13.194" v="2397" actId="478"/>
          <ac:spMkLst>
            <pc:docMk/>
            <pc:sldMk cId="1605363873" sldId="1817606238"/>
            <ac:spMk id="7" creationId="{4C2A8A69-8E6A-471B-915F-14454C4BF7B0}"/>
          </ac:spMkLst>
        </pc:spChg>
        <pc:spChg chg="add del mod">
          <ac:chgData name="Andreas Meyer-Berg" userId="ffce7913-19e7-4534-8ea0-3b3c40f6a1ea" providerId="ADAL" clId="{09A15566-759D-4B73-8B09-560CDAC38FC7}" dt="2023-01-23T16:26:48.307" v="1028" actId="478"/>
          <ac:spMkLst>
            <pc:docMk/>
            <pc:sldMk cId="1605363873" sldId="1817606238"/>
            <ac:spMk id="8" creationId="{3E7785DE-C5A5-4846-89C5-BE62529706FA}"/>
          </ac:spMkLst>
        </pc:spChg>
        <pc:spChg chg="add mod">
          <ac:chgData name="Andreas Meyer-Berg" userId="ffce7913-19e7-4534-8ea0-3b3c40f6a1ea" providerId="ADAL" clId="{09A15566-759D-4B73-8B09-560CDAC38FC7}" dt="2023-02-10T09:36:37.325" v="3657" actId="20577"/>
          <ac:spMkLst>
            <pc:docMk/>
            <pc:sldMk cId="1605363873" sldId="1817606238"/>
            <ac:spMk id="9" creationId="{5273E96C-408D-4768-81A9-CA8F580F592F}"/>
          </ac:spMkLst>
        </pc:spChg>
        <pc:spChg chg="add mod">
          <ac:chgData name="Andreas Meyer-Berg" userId="ffce7913-19e7-4534-8ea0-3b3c40f6a1ea" providerId="ADAL" clId="{09A15566-759D-4B73-8B09-560CDAC38FC7}" dt="2023-01-27T08:54:30.061" v="2672" actId="1076"/>
          <ac:spMkLst>
            <pc:docMk/>
            <pc:sldMk cId="1605363873" sldId="1817606238"/>
            <ac:spMk id="10" creationId="{223FB1B0-547D-4C9F-8355-7BD5B3582E26}"/>
          </ac:spMkLst>
        </pc:spChg>
        <pc:spChg chg="add del mod ord">
          <ac:chgData name="Andreas Meyer-Berg" userId="ffce7913-19e7-4534-8ea0-3b3c40f6a1ea" providerId="ADAL" clId="{09A15566-759D-4B73-8B09-560CDAC38FC7}" dt="2023-01-27T08:45:24.208" v="2378" actId="700"/>
          <ac:spMkLst>
            <pc:docMk/>
            <pc:sldMk cId="1605363873" sldId="1817606238"/>
            <ac:spMk id="12" creationId="{F5337D23-ADF8-4240-8C9D-948D6270BF49}"/>
          </ac:spMkLst>
        </pc:spChg>
        <pc:spChg chg="add mod ord">
          <ac:chgData name="Andreas Meyer-Berg" userId="ffce7913-19e7-4534-8ea0-3b3c40f6a1ea" providerId="ADAL" clId="{09A15566-759D-4B73-8B09-560CDAC38FC7}" dt="2023-01-27T09:07:13.570" v="2712" actId="20577"/>
          <ac:spMkLst>
            <pc:docMk/>
            <pc:sldMk cId="1605363873" sldId="1817606238"/>
            <ac:spMk id="13" creationId="{6E5933FB-8502-49BE-9967-21723E5C2E52}"/>
          </ac:spMkLst>
        </pc:spChg>
        <pc:spChg chg="add del mod">
          <ac:chgData name="Andreas Meyer-Berg" userId="ffce7913-19e7-4534-8ea0-3b3c40f6a1ea" providerId="ADAL" clId="{09A15566-759D-4B73-8B09-560CDAC38FC7}" dt="2023-01-27T09:14:41.587" v="2754" actId="478"/>
          <ac:spMkLst>
            <pc:docMk/>
            <pc:sldMk cId="1605363873" sldId="1817606238"/>
            <ac:spMk id="15" creationId="{122993D0-3D14-4922-B94B-EABB0DBA46AC}"/>
          </ac:spMkLst>
        </pc:spChg>
        <pc:picChg chg="add mod">
          <ac:chgData name="Andreas Meyer-Berg" userId="ffce7913-19e7-4534-8ea0-3b3c40f6a1ea" providerId="ADAL" clId="{09A15566-759D-4B73-8B09-560CDAC38FC7}" dt="2023-01-27T08:54:12.735" v="2661" actId="1076"/>
          <ac:picMkLst>
            <pc:docMk/>
            <pc:sldMk cId="1605363873" sldId="1817606238"/>
            <ac:picMk id="11" creationId="{AADC0863-7B42-4235-AE94-2AF30277C3B9}"/>
          </ac:picMkLst>
        </pc:picChg>
        <pc:picChg chg="add mod">
          <ac:chgData name="Andreas Meyer-Berg" userId="ffce7913-19e7-4534-8ea0-3b3c40f6a1ea" providerId="ADAL" clId="{09A15566-759D-4B73-8B09-560CDAC38FC7}" dt="2023-01-27T09:14:55.412" v="2757" actId="1076"/>
          <ac:picMkLst>
            <pc:docMk/>
            <pc:sldMk cId="1605363873" sldId="1817606238"/>
            <ac:picMk id="17" creationId="{6E0BEF0C-1272-4789-943B-A967DA38C84D}"/>
          </ac:picMkLst>
        </pc:picChg>
      </pc:sldChg>
      <pc:sldChg chg="addSp delSp modSp new mod modClrScheme chgLayout">
        <pc:chgData name="Andreas Meyer-Berg" userId="ffce7913-19e7-4534-8ea0-3b3c40f6a1ea" providerId="ADAL" clId="{09A15566-759D-4B73-8B09-560CDAC38FC7}" dt="2023-02-21T17:01:14.086" v="4781" actId="20577"/>
        <pc:sldMkLst>
          <pc:docMk/>
          <pc:sldMk cId="2320716473" sldId="1817606239"/>
        </pc:sldMkLst>
        <pc:spChg chg="mod ord">
          <ac:chgData name="Andreas Meyer-Berg" userId="ffce7913-19e7-4534-8ea0-3b3c40f6a1ea" providerId="ADAL" clId="{09A15566-759D-4B73-8B09-560CDAC38FC7}" dt="2023-02-21T17:01:14.086" v="4781" actId="20577"/>
          <ac:spMkLst>
            <pc:docMk/>
            <pc:sldMk cId="2320716473" sldId="1817606239"/>
            <ac:spMk id="2" creationId="{0E469F81-A1BC-44EA-8BCC-4C4A5F8FE429}"/>
          </ac:spMkLst>
        </pc:spChg>
        <pc:spChg chg="mod ord">
          <ac:chgData name="Andreas Meyer-Berg" userId="ffce7913-19e7-4534-8ea0-3b3c40f6a1ea" providerId="ADAL" clId="{09A15566-759D-4B73-8B09-560CDAC38FC7}" dt="2023-02-10T09:14:51.924" v="3027" actId="700"/>
          <ac:spMkLst>
            <pc:docMk/>
            <pc:sldMk cId="2320716473" sldId="1817606239"/>
            <ac:spMk id="3" creationId="{0014A4CE-CAB0-4DBA-AE41-455533D06D3C}"/>
          </ac:spMkLst>
        </pc:spChg>
        <pc:spChg chg="mod ord">
          <ac:chgData name="Andreas Meyer-Berg" userId="ffce7913-19e7-4534-8ea0-3b3c40f6a1ea" providerId="ADAL" clId="{09A15566-759D-4B73-8B09-560CDAC38FC7}" dt="2023-02-10T09:14:51.924" v="3027" actId="700"/>
          <ac:spMkLst>
            <pc:docMk/>
            <pc:sldMk cId="2320716473" sldId="1817606239"/>
            <ac:spMk id="4" creationId="{72345A48-79E5-4FA6-B2B3-9C561F02DBC4}"/>
          </ac:spMkLst>
        </pc:spChg>
        <pc:spChg chg="mod ord">
          <ac:chgData name="Andreas Meyer-Berg" userId="ffce7913-19e7-4534-8ea0-3b3c40f6a1ea" providerId="ADAL" clId="{09A15566-759D-4B73-8B09-560CDAC38FC7}" dt="2023-02-10T09:14:51.924" v="3027" actId="700"/>
          <ac:spMkLst>
            <pc:docMk/>
            <pc:sldMk cId="2320716473" sldId="1817606239"/>
            <ac:spMk id="5" creationId="{82AEF337-B6EB-453E-8356-4D4599A2C862}"/>
          </ac:spMkLst>
        </pc:spChg>
        <pc:spChg chg="mod ord">
          <ac:chgData name="Andreas Meyer-Berg" userId="ffce7913-19e7-4534-8ea0-3b3c40f6a1ea" providerId="ADAL" clId="{09A15566-759D-4B73-8B09-560CDAC38FC7}" dt="2023-02-10T09:14:51.924" v="3027" actId="700"/>
          <ac:spMkLst>
            <pc:docMk/>
            <pc:sldMk cId="2320716473" sldId="1817606239"/>
            <ac:spMk id="6" creationId="{B51BAED6-CE12-4B7C-A0C1-64E333395441}"/>
          </ac:spMkLst>
        </pc:spChg>
        <pc:spChg chg="add del mod ord">
          <ac:chgData name="Andreas Meyer-Berg" userId="ffce7913-19e7-4534-8ea0-3b3c40f6a1ea" providerId="ADAL" clId="{09A15566-759D-4B73-8B09-560CDAC38FC7}" dt="2023-02-10T09:17:30.664" v="3033" actId="1032"/>
          <ac:spMkLst>
            <pc:docMk/>
            <pc:sldMk cId="2320716473" sldId="1817606239"/>
            <ac:spMk id="7" creationId="{115955AC-8CD3-4F66-9F02-9D5C3B04B02B}"/>
          </ac:spMkLst>
        </pc:spChg>
        <pc:spChg chg="add del">
          <ac:chgData name="Andreas Meyer-Berg" userId="ffce7913-19e7-4534-8ea0-3b3c40f6a1ea" providerId="ADAL" clId="{09A15566-759D-4B73-8B09-560CDAC38FC7}" dt="2023-02-16T15:36:53.696" v="3833" actId="11529"/>
          <ac:spMkLst>
            <pc:docMk/>
            <pc:sldMk cId="2320716473" sldId="1817606239"/>
            <ac:spMk id="7" creationId="{5876A3DF-B106-302C-4CE3-A0CDB4B7EBE0}"/>
          </ac:spMkLst>
        </pc:spChg>
        <pc:graphicFrameChg chg="add del mod modGraphic">
          <ac:chgData name="Andreas Meyer-Berg" userId="ffce7913-19e7-4534-8ea0-3b3c40f6a1ea" providerId="ADAL" clId="{09A15566-759D-4B73-8B09-560CDAC38FC7}" dt="2023-02-10T09:16:41.690" v="3032" actId="1032"/>
          <ac:graphicFrameMkLst>
            <pc:docMk/>
            <pc:sldMk cId="2320716473" sldId="1817606239"/>
            <ac:graphicFrameMk id="8" creationId="{8B019D4C-5C49-4D70-8659-39D3E687BEDF}"/>
          </ac:graphicFrameMkLst>
        </pc:graphicFrameChg>
        <pc:graphicFrameChg chg="add mod modGraphic">
          <ac:chgData name="Andreas Meyer-Berg" userId="ffce7913-19e7-4534-8ea0-3b3c40f6a1ea" providerId="ADAL" clId="{09A15566-759D-4B73-8B09-560CDAC38FC7}" dt="2023-02-10T09:22:45.970" v="3320" actId="20577"/>
          <ac:graphicFrameMkLst>
            <pc:docMk/>
            <pc:sldMk cId="2320716473" sldId="1817606239"/>
            <ac:graphicFrameMk id="9" creationId="{92DF83EA-F569-4B0F-BB76-B318A0C2F9BE}"/>
          </ac:graphicFrameMkLst>
        </pc:graphicFrameChg>
      </pc:sldChg>
      <pc:sldChg chg="addSp delSp modSp new mod modClrScheme chgLayout modNotesTx">
        <pc:chgData name="Andreas Meyer-Berg" userId="ffce7913-19e7-4534-8ea0-3b3c40f6a1ea" providerId="ADAL" clId="{09A15566-759D-4B73-8B09-560CDAC38FC7}" dt="2023-02-21T09:58:36.876" v="4774" actId="20577"/>
        <pc:sldMkLst>
          <pc:docMk/>
          <pc:sldMk cId="3676553189" sldId="1817606240"/>
        </pc:sldMkLst>
        <pc:spChg chg="mod ord">
          <ac:chgData name="Andreas Meyer-Berg" userId="ffce7913-19e7-4534-8ea0-3b3c40f6a1ea" providerId="ADAL" clId="{09A15566-759D-4B73-8B09-560CDAC38FC7}" dt="2023-02-21T09:50:41.005" v="4499" actId="20577"/>
          <ac:spMkLst>
            <pc:docMk/>
            <pc:sldMk cId="3676553189" sldId="1817606240"/>
            <ac:spMk id="2" creationId="{74ED3ACD-EA08-4F6C-8C74-1005235A6741}"/>
          </ac:spMkLst>
        </pc:spChg>
        <pc:spChg chg="mod ord">
          <ac:chgData name="Andreas Meyer-Berg" userId="ffce7913-19e7-4534-8ea0-3b3c40f6a1ea" providerId="ADAL" clId="{09A15566-759D-4B73-8B09-560CDAC38FC7}" dt="2023-02-21T09:41:43.787" v="4108" actId="700"/>
          <ac:spMkLst>
            <pc:docMk/>
            <pc:sldMk cId="3676553189" sldId="1817606240"/>
            <ac:spMk id="3" creationId="{C29B5546-B350-4641-A176-EA379BEC4A7E}"/>
          </ac:spMkLst>
        </pc:spChg>
        <pc:spChg chg="mod ord">
          <ac:chgData name="Andreas Meyer-Berg" userId="ffce7913-19e7-4534-8ea0-3b3c40f6a1ea" providerId="ADAL" clId="{09A15566-759D-4B73-8B09-560CDAC38FC7}" dt="2023-02-21T09:41:43.787" v="4108" actId="700"/>
          <ac:spMkLst>
            <pc:docMk/>
            <pc:sldMk cId="3676553189" sldId="1817606240"/>
            <ac:spMk id="4" creationId="{843ED211-E188-4799-A084-D14D67F600AC}"/>
          </ac:spMkLst>
        </pc:spChg>
        <pc:spChg chg="mod ord">
          <ac:chgData name="Andreas Meyer-Berg" userId="ffce7913-19e7-4534-8ea0-3b3c40f6a1ea" providerId="ADAL" clId="{09A15566-759D-4B73-8B09-560CDAC38FC7}" dt="2023-02-21T09:41:43.787" v="4108" actId="700"/>
          <ac:spMkLst>
            <pc:docMk/>
            <pc:sldMk cId="3676553189" sldId="1817606240"/>
            <ac:spMk id="5" creationId="{2C34043F-984F-47D8-9E50-B6AE9E8DC829}"/>
          </ac:spMkLst>
        </pc:spChg>
        <pc:spChg chg="del mod ord">
          <ac:chgData name="Andreas Meyer-Berg" userId="ffce7913-19e7-4534-8ea0-3b3c40f6a1ea" providerId="ADAL" clId="{09A15566-759D-4B73-8B09-560CDAC38FC7}" dt="2023-02-21T09:41:43.787" v="4108" actId="700"/>
          <ac:spMkLst>
            <pc:docMk/>
            <pc:sldMk cId="3676553189" sldId="1817606240"/>
            <ac:spMk id="6" creationId="{14DA639F-7005-4D74-8D76-0B1CA0262BA6}"/>
          </ac:spMkLst>
        </pc:spChg>
        <pc:spChg chg="add mod ord">
          <ac:chgData name="Andreas Meyer-Berg" userId="ffce7913-19e7-4534-8ea0-3b3c40f6a1ea" providerId="ADAL" clId="{09A15566-759D-4B73-8B09-560CDAC38FC7}" dt="2023-02-21T09:47:28.411" v="4273" actId="20577"/>
          <ac:spMkLst>
            <pc:docMk/>
            <pc:sldMk cId="3676553189" sldId="1817606240"/>
            <ac:spMk id="7" creationId="{2CA5FBDD-E94D-7F19-B851-81C177C4548E}"/>
          </ac:spMkLst>
        </pc:spChg>
        <pc:spChg chg="add del">
          <ac:chgData name="Andreas Meyer-Berg" userId="ffce7913-19e7-4534-8ea0-3b3c40f6a1ea" providerId="ADAL" clId="{09A15566-759D-4B73-8B09-560CDAC38FC7}" dt="2023-02-16T15:36:51.666" v="3831" actId="11529"/>
          <ac:spMkLst>
            <pc:docMk/>
            <pc:sldMk cId="3676553189" sldId="1817606240"/>
            <ac:spMk id="7" creationId="{CF13C7B9-630C-6803-6035-1E0E1E6E8EC5}"/>
          </ac:spMkLst>
        </pc:spChg>
        <pc:spChg chg="add mod">
          <ac:chgData name="Andreas Meyer-Berg" userId="ffce7913-19e7-4534-8ea0-3b3c40f6a1ea" providerId="ADAL" clId="{09A15566-759D-4B73-8B09-560CDAC38FC7}" dt="2023-02-21T09:51:00.364" v="4500" actId="1076"/>
          <ac:spMkLst>
            <pc:docMk/>
            <pc:sldMk cId="3676553189" sldId="1817606240"/>
            <ac:spMk id="8" creationId="{54A11892-FDCF-6C66-C931-7CDB74DAFE40}"/>
          </ac:spMkLst>
        </pc:spChg>
        <pc:spChg chg="add mod">
          <ac:chgData name="Andreas Meyer-Berg" userId="ffce7913-19e7-4534-8ea0-3b3c40f6a1ea" providerId="ADAL" clId="{09A15566-759D-4B73-8B09-560CDAC38FC7}" dt="2023-02-21T09:55:47.989" v="4747" actId="1076"/>
          <ac:spMkLst>
            <pc:docMk/>
            <pc:sldMk cId="3676553189" sldId="1817606240"/>
            <ac:spMk id="9" creationId="{CD974DE4-B878-614F-297E-0161DBBFCAE7}"/>
          </ac:spMkLst>
        </pc:spChg>
        <pc:spChg chg="add mod">
          <ac:chgData name="Andreas Meyer-Berg" userId="ffce7913-19e7-4534-8ea0-3b3c40f6a1ea" providerId="ADAL" clId="{09A15566-759D-4B73-8B09-560CDAC38FC7}" dt="2023-02-21T09:55:54.538" v="4748" actId="20577"/>
          <ac:spMkLst>
            <pc:docMk/>
            <pc:sldMk cId="3676553189" sldId="1817606240"/>
            <ac:spMk id="10" creationId="{E9824462-70E3-B57B-CD24-529B9A0CEE57}"/>
          </ac:spMkLst>
        </pc:spChg>
        <pc:spChg chg="add mod ord">
          <ac:chgData name="Andreas Meyer-Berg" userId="ffce7913-19e7-4534-8ea0-3b3c40f6a1ea" providerId="ADAL" clId="{09A15566-759D-4B73-8B09-560CDAC38FC7}" dt="2023-02-21T09:58:36.876" v="4774" actId="20577"/>
          <ac:spMkLst>
            <pc:docMk/>
            <pc:sldMk cId="3676553189" sldId="1817606240"/>
            <ac:spMk id="11" creationId="{30198A42-5B6D-70F9-CA24-201640D7D5C9}"/>
          </ac:spMkLst>
        </pc:spChg>
      </pc:sldChg>
      <pc:sldChg chg="add del setBg">
        <pc:chgData name="Andreas Meyer-Berg" userId="ffce7913-19e7-4534-8ea0-3b3c40f6a1ea" providerId="ADAL" clId="{09A15566-759D-4B73-8B09-560CDAC38FC7}" dt="2023-01-09T10:31:45.948" v="404" actId="47"/>
        <pc:sldMkLst>
          <pc:docMk/>
          <pc:sldMk cId="1581745158" sldId="1817606241"/>
        </pc:sldMkLst>
      </pc:sldChg>
      <pc:sldChg chg="delSp modSp mod modNotesTx">
        <pc:chgData name="Andreas Meyer-Berg" userId="ffce7913-19e7-4534-8ea0-3b3c40f6a1ea" providerId="ADAL" clId="{09A15566-759D-4B73-8B09-560CDAC38FC7}" dt="2023-02-21T08:59:15.094" v="3949" actId="478"/>
        <pc:sldMkLst>
          <pc:docMk/>
          <pc:sldMk cId="2849531718" sldId="1817606241"/>
        </pc:sldMkLst>
        <pc:spChg chg="mod">
          <ac:chgData name="Andreas Meyer-Berg" userId="ffce7913-19e7-4534-8ea0-3b3c40f6a1ea" providerId="ADAL" clId="{09A15566-759D-4B73-8B09-560CDAC38FC7}" dt="2023-01-23T15:55:08.045" v="727"/>
          <ac:spMkLst>
            <pc:docMk/>
            <pc:sldMk cId="2849531718" sldId="1817606241"/>
            <ac:spMk id="2" creationId="{2EB651A4-604D-482C-B9A3-ABD53BCBA512}"/>
          </ac:spMkLst>
        </pc:spChg>
        <pc:spChg chg="del mod">
          <ac:chgData name="Andreas Meyer-Berg" userId="ffce7913-19e7-4534-8ea0-3b3c40f6a1ea" providerId="ADAL" clId="{09A15566-759D-4B73-8B09-560CDAC38FC7}" dt="2023-02-21T08:59:15.094" v="3949" actId="478"/>
          <ac:spMkLst>
            <pc:docMk/>
            <pc:sldMk cId="2849531718" sldId="1817606241"/>
            <ac:spMk id="4" creationId="{AAB59EBD-A147-459D-959B-684803B7DE4F}"/>
          </ac:spMkLst>
        </pc:spChg>
        <pc:spChg chg="mod">
          <ac:chgData name="Andreas Meyer-Berg" userId="ffce7913-19e7-4534-8ea0-3b3c40f6a1ea" providerId="ADAL" clId="{09A15566-759D-4B73-8B09-560CDAC38FC7}" dt="2023-01-09T10:33:11.920" v="415" actId="20577"/>
          <ac:spMkLst>
            <pc:docMk/>
            <pc:sldMk cId="2849531718" sldId="1817606241"/>
            <ac:spMk id="7" creationId="{8817CE33-5BCC-BF44-AC75-D188F358EE65}"/>
          </ac:spMkLst>
        </pc:spChg>
      </pc:sldChg>
      <pc:sldChg chg="add del setBg">
        <pc:chgData name="Andreas Meyer-Berg" userId="ffce7913-19e7-4534-8ea0-3b3c40f6a1ea" providerId="ADAL" clId="{09A15566-759D-4B73-8B09-560CDAC38FC7}" dt="2023-01-09T10:31:47.064" v="405" actId="47"/>
        <pc:sldMkLst>
          <pc:docMk/>
          <pc:sldMk cId="1391270879" sldId="1817606242"/>
        </pc:sldMkLst>
      </pc:sldChg>
      <pc:sldChg chg="addSp modSp new mod modClrScheme chgLayout">
        <pc:chgData name="Andreas Meyer-Berg" userId="ffce7913-19e7-4534-8ea0-3b3c40f6a1ea" providerId="ADAL" clId="{09A15566-759D-4B73-8B09-560CDAC38FC7}" dt="2023-01-27T09:23:14.521" v="2893" actId="20577"/>
        <pc:sldMkLst>
          <pc:docMk/>
          <pc:sldMk cId="3952692681" sldId="1817606242"/>
        </pc:sldMkLst>
        <pc:spChg chg="mod ord">
          <ac:chgData name="Andreas Meyer-Berg" userId="ffce7913-19e7-4534-8ea0-3b3c40f6a1ea" providerId="ADAL" clId="{09A15566-759D-4B73-8B09-560CDAC38FC7}" dt="2023-01-26T12:16:11.347" v="1605" actId="700"/>
          <ac:spMkLst>
            <pc:docMk/>
            <pc:sldMk cId="3952692681" sldId="1817606242"/>
            <ac:spMk id="2" creationId="{407E003D-14A1-47CF-8467-4D630CB9E24E}"/>
          </ac:spMkLst>
        </pc:spChg>
        <pc:spChg chg="mod ord">
          <ac:chgData name="Andreas Meyer-Berg" userId="ffce7913-19e7-4534-8ea0-3b3c40f6a1ea" providerId="ADAL" clId="{09A15566-759D-4B73-8B09-560CDAC38FC7}" dt="2023-01-26T12:16:11.347" v="1605" actId="700"/>
          <ac:spMkLst>
            <pc:docMk/>
            <pc:sldMk cId="3952692681" sldId="1817606242"/>
            <ac:spMk id="3" creationId="{F8965788-B522-478F-BA28-C1101C9EE0EE}"/>
          </ac:spMkLst>
        </pc:spChg>
        <pc:spChg chg="add mod ord">
          <ac:chgData name="Andreas Meyer-Berg" userId="ffce7913-19e7-4534-8ea0-3b3c40f6a1ea" providerId="ADAL" clId="{09A15566-759D-4B73-8B09-560CDAC38FC7}" dt="2023-01-26T12:16:18.581" v="1632" actId="20577"/>
          <ac:spMkLst>
            <pc:docMk/>
            <pc:sldMk cId="3952692681" sldId="1817606242"/>
            <ac:spMk id="4" creationId="{2DB2906C-B754-4F52-991A-4E31E15B0854}"/>
          </ac:spMkLst>
        </pc:spChg>
        <pc:spChg chg="add mod ord">
          <ac:chgData name="Andreas Meyer-Berg" userId="ffce7913-19e7-4534-8ea0-3b3c40f6a1ea" providerId="ADAL" clId="{09A15566-759D-4B73-8B09-560CDAC38FC7}" dt="2023-01-27T09:23:14.521" v="2893" actId="20577"/>
          <ac:spMkLst>
            <pc:docMk/>
            <pc:sldMk cId="3952692681" sldId="1817606242"/>
            <ac:spMk id="5" creationId="{22943783-0413-4366-B78F-DE9B74466318}"/>
          </ac:spMkLst>
        </pc:spChg>
        <pc:spChg chg="add mod ord">
          <ac:chgData name="Andreas Meyer-Berg" userId="ffce7913-19e7-4534-8ea0-3b3c40f6a1ea" providerId="ADAL" clId="{09A15566-759D-4B73-8B09-560CDAC38FC7}" dt="2023-01-26T12:16:11.347" v="1605" actId="700"/>
          <ac:spMkLst>
            <pc:docMk/>
            <pc:sldMk cId="3952692681" sldId="1817606242"/>
            <ac:spMk id="6" creationId="{BD814440-615E-4FCC-AA7C-29A03E5CC0F6}"/>
          </ac:spMkLst>
        </pc:spChg>
      </pc:sldChg>
      <pc:sldMasterChg chg="delSldLayout">
        <pc:chgData name="Andreas Meyer-Berg" userId="ffce7913-19e7-4534-8ea0-3b3c40f6a1ea" providerId="ADAL" clId="{09A15566-759D-4B73-8B09-560CDAC38FC7}" dt="2023-01-09T10:18:37.163" v="216" actId="47"/>
        <pc:sldMasterMkLst>
          <pc:docMk/>
          <pc:sldMasterMk cId="1808926670" sldId="2147483660"/>
        </pc:sldMasterMkLst>
        <pc:sldLayoutChg chg="del">
          <pc:chgData name="Andreas Meyer-Berg" userId="ffce7913-19e7-4534-8ea0-3b3c40f6a1ea" providerId="ADAL" clId="{09A15566-759D-4B73-8B09-560CDAC38FC7}" dt="2023-01-09T10:18:37.163" v="216" actId="47"/>
          <pc:sldLayoutMkLst>
            <pc:docMk/>
            <pc:sldMasterMk cId="1808926670" sldId="2147483660"/>
            <pc:sldLayoutMk cId="2206830701" sldId="2147483667"/>
          </pc:sldLayoutMkLst>
        </pc:sldLayoutChg>
      </pc:sldMasterChg>
      <pc:sldMasterChg chg="delSldLayout">
        <pc:chgData name="Andreas Meyer-Berg" userId="ffce7913-19e7-4534-8ea0-3b3c40f6a1ea" providerId="ADAL" clId="{09A15566-759D-4B73-8B09-560CDAC38FC7}" dt="2023-01-09T10:31:47.064" v="405" actId="47"/>
        <pc:sldMasterMkLst>
          <pc:docMk/>
          <pc:sldMasterMk cId="721216684" sldId="2147483719"/>
        </pc:sldMasterMkLst>
        <pc:sldLayoutChg chg="del">
          <pc:chgData name="Andreas Meyer-Berg" userId="ffce7913-19e7-4534-8ea0-3b3c40f6a1ea" providerId="ADAL" clId="{09A15566-759D-4B73-8B09-560CDAC38FC7}" dt="2023-01-09T10:31:47.064" v="405" actId="47"/>
          <pc:sldLayoutMkLst>
            <pc:docMk/>
            <pc:sldMasterMk cId="721216684" sldId="2147483719"/>
            <pc:sldLayoutMk cId="413109931" sldId="2147483754"/>
          </pc:sldLayoutMkLst>
        </pc:sldLayoutChg>
      </pc:sldMasterChg>
    </pc:docChg>
  </pc:docChgLst>
  <pc:docChgLst>
    <pc:chgData name="Marcel Wesenberg" userId="b3233ce6-5631-44d3-8605-3d42f6c64af1" providerId="ADAL" clId="{1A49D4F0-D362-4A80-B9D6-51924DBA156A}"/>
    <pc:docChg chg="custSel addSld delSld modSld sldOrd modSection">
      <pc:chgData name="Marcel Wesenberg" userId="b3233ce6-5631-44d3-8605-3d42f6c64af1" providerId="ADAL" clId="{1A49D4F0-D362-4A80-B9D6-51924DBA156A}" dt="2023-02-22T17:18:22.124" v="104" actId="20577"/>
      <pc:docMkLst>
        <pc:docMk/>
      </pc:docMkLst>
      <pc:sldChg chg="del">
        <pc:chgData name="Marcel Wesenberg" userId="b3233ce6-5631-44d3-8605-3d42f6c64af1" providerId="ADAL" clId="{1A49D4F0-D362-4A80-B9D6-51924DBA156A}" dt="2023-02-22T17:01:28.064" v="92" actId="47"/>
        <pc:sldMkLst>
          <pc:docMk/>
          <pc:sldMk cId="3166077131" sldId="846"/>
        </pc:sldMkLst>
      </pc:sldChg>
      <pc:sldChg chg="modSp mod ord">
        <pc:chgData name="Marcel Wesenberg" userId="b3233ce6-5631-44d3-8605-3d42f6c64af1" providerId="ADAL" clId="{1A49D4F0-D362-4A80-B9D6-51924DBA156A}" dt="2023-02-22T17:18:16.931" v="100" actId="20577"/>
        <pc:sldMkLst>
          <pc:docMk/>
          <pc:sldMk cId="1849425175" sldId="884"/>
        </pc:sldMkLst>
        <pc:spChg chg="mod">
          <ac:chgData name="Marcel Wesenberg" userId="b3233ce6-5631-44d3-8605-3d42f6c64af1" providerId="ADAL" clId="{1A49D4F0-D362-4A80-B9D6-51924DBA156A}" dt="2023-02-22T17:18:16.931" v="100" actId="20577"/>
          <ac:spMkLst>
            <pc:docMk/>
            <pc:sldMk cId="1849425175" sldId="884"/>
            <ac:spMk id="17" creationId="{1F90F911-3D4E-4BFB-A7D7-1BA488FAF979}"/>
          </ac:spMkLst>
        </pc:spChg>
      </pc:sldChg>
      <pc:sldChg chg="modSp mod">
        <pc:chgData name="Marcel Wesenberg" userId="b3233ce6-5631-44d3-8605-3d42f6c64af1" providerId="ADAL" clId="{1A49D4F0-D362-4A80-B9D6-51924DBA156A}" dt="2023-02-22T17:18:22.124" v="104" actId="20577"/>
        <pc:sldMkLst>
          <pc:docMk/>
          <pc:sldMk cId="1907626635" sldId="1817606216"/>
        </pc:sldMkLst>
        <pc:spChg chg="mod">
          <ac:chgData name="Marcel Wesenberg" userId="b3233ce6-5631-44d3-8605-3d42f6c64af1" providerId="ADAL" clId="{1A49D4F0-D362-4A80-B9D6-51924DBA156A}" dt="2023-02-22T17:18:22.124" v="104" actId="20577"/>
          <ac:spMkLst>
            <pc:docMk/>
            <pc:sldMk cId="1907626635" sldId="1817606216"/>
            <ac:spMk id="8" creationId="{8FD16214-0155-45FF-90D5-CFD607361A2A}"/>
          </ac:spMkLst>
        </pc:spChg>
      </pc:sldChg>
      <pc:sldChg chg="delSp mod">
        <pc:chgData name="Marcel Wesenberg" userId="b3233ce6-5631-44d3-8605-3d42f6c64af1" providerId="ADAL" clId="{1A49D4F0-D362-4A80-B9D6-51924DBA156A}" dt="2023-02-21T10:05:42.849" v="0" actId="478"/>
        <pc:sldMkLst>
          <pc:docMk/>
          <pc:sldMk cId="2329080259" sldId="1817606223"/>
        </pc:sldMkLst>
        <pc:spChg chg="del">
          <ac:chgData name="Marcel Wesenberg" userId="b3233ce6-5631-44d3-8605-3d42f6c64af1" providerId="ADAL" clId="{1A49D4F0-D362-4A80-B9D6-51924DBA156A}" dt="2023-02-21T10:05:42.849" v="0" actId="478"/>
          <ac:spMkLst>
            <pc:docMk/>
            <pc:sldMk cId="2329080259" sldId="1817606223"/>
            <ac:spMk id="156" creationId="{99702700-8C0D-4C27-B6CF-ECF941EFD0BA}"/>
          </ac:spMkLst>
        </pc:spChg>
      </pc:sldChg>
      <pc:sldChg chg="mod modShow">
        <pc:chgData name="Marcel Wesenberg" userId="b3233ce6-5631-44d3-8605-3d42f6c64af1" providerId="ADAL" clId="{1A49D4F0-D362-4A80-B9D6-51924DBA156A}" dt="2023-02-21T10:06:11.443" v="1" actId="729"/>
        <pc:sldMkLst>
          <pc:docMk/>
          <pc:sldMk cId="2981864838" sldId="1817606226"/>
        </pc:sldMkLst>
      </pc:sldChg>
      <pc:sldChg chg="mod modShow">
        <pc:chgData name="Marcel Wesenberg" userId="b3233ce6-5631-44d3-8605-3d42f6c64af1" providerId="ADAL" clId="{1A49D4F0-D362-4A80-B9D6-51924DBA156A}" dt="2023-02-21T10:06:11.443" v="1" actId="729"/>
        <pc:sldMkLst>
          <pc:docMk/>
          <pc:sldMk cId="1204231598" sldId="1817606235"/>
        </pc:sldMkLst>
      </pc:sldChg>
      <pc:sldChg chg="addSp delSp modSp del mod">
        <pc:chgData name="Marcel Wesenberg" userId="b3233ce6-5631-44d3-8605-3d42f6c64af1" providerId="ADAL" clId="{1A49D4F0-D362-4A80-B9D6-51924DBA156A}" dt="2023-02-21T10:14:12.586" v="88" actId="47"/>
        <pc:sldMkLst>
          <pc:docMk/>
          <pc:sldMk cId="3676553189" sldId="1817606240"/>
        </pc:sldMkLst>
        <pc:spChg chg="mod">
          <ac:chgData name="Marcel Wesenberg" userId="b3233ce6-5631-44d3-8605-3d42f6c64af1" providerId="ADAL" clId="{1A49D4F0-D362-4A80-B9D6-51924DBA156A}" dt="2023-02-21T10:11:56.524" v="28" actId="6549"/>
          <ac:spMkLst>
            <pc:docMk/>
            <pc:sldMk cId="3676553189" sldId="1817606240"/>
            <ac:spMk id="2" creationId="{74ED3ACD-EA08-4F6C-8C74-1005235A6741}"/>
          </ac:spMkLst>
        </pc:spChg>
        <pc:picChg chg="add del mod">
          <ac:chgData name="Marcel Wesenberg" userId="b3233ce6-5631-44d3-8605-3d42f6c64af1" providerId="ADAL" clId="{1A49D4F0-D362-4A80-B9D6-51924DBA156A}" dt="2023-02-21T10:10:41.427" v="10" actId="478"/>
          <ac:picMkLst>
            <pc:docMk/>
            <pc:sldMk cId="3676553189" sldId="1817606240"/>
            <ac:picMk id="12" creationId="{667EC8D0-5D04-9594-1F77-460067BA0988}"/>
          </ac:picMkLst>
        </pc:picChg>
        <pc:picChg chg="add del mod">
          <ac:chgData name="Marcel Wesenberg" userId="b3233ce6-5631-44d3-8605-3d42f6c64af1" providerId="ADAL" clId="{1A49D4F0-D362-4A80-B9D6-51924DBA156A}" dt="2023-02-21T10:10:22.827" v="6" actId="478"/>
          <ac:picMkLst>
            <pc:docMk/>
            <pc:sldMk cId="3676553189" sldId="1817606240"/>
            <ac:picMk id="14" creationId="{79E19092-A3A7-B4AB-1C49-F8C90252DE27}"/>
          </ac:picMkLst>
        </pc:picChg>
        <pc:picChg chg="add del mod">
          <ac:chgData name="Marcel Wesenberg" userId="b3233ce6-5631-44d3-8605-3d42f6c64af1" providerId="ADAL" clId="{1A49D4F0-D362-4A80-B9D6-51924DBA156A}" dt="2023-02-21T10:10:41.427" v="10" actId="478"/>
          <ac:picMkLst>
            <pc:docMk/>
            <pc:sldMk cId="3676553189" sldId="1817606240"/>
            <ac:picMk id="16" creationId="{3D0271DC-2A85-D0EC-DAAF-66FAD345E95E}"/>
          </ac:picMkLst>
        </pc:picChg>
      </pc:sldChg>
      <pc:sldChg chg="mod modShow">
        <pc:chgData name="Marcel Wesenberg" userId="b3233ce6-5631-44d3-8605-3d42f6c64af1" providerId="ADAL" clId="{1A49D4F0-D362-4A80-B9D6-51924DBA156A}" dt="2023-02-21T10:06:11.443" v="1" actId="729"/>
        <pc:sldMkLst>
          <pc:docMk/>
          <pc:sldMk cId="3952692681" sldId="1817606242"/>
        </pc:sldMkLst>
      </pc:sldChg>
      <pc:sldChg chg="addSp delSp modSp add mod">
        <pc:chgData name="Marcel Wesenberg" userId="b3233ce6-5631-44d3-8605-3d42f6c64af1" providerId="ADAL" clId="{1A49D4F0-D362-4A80-B9D6-51924DBA156A}" dt="2023-02-21T10:14:02.755" v="87" actId="3064"/>
        <pc:sldMkLst>
          <pc:docMk/>
          <pc:sldMk cId="2228292570" sldId="1817606243"/>
        </pc:sldMkLst>
        <pc:spChg chg="del">
          <ac:chgData name="Marcel Wesenberg" userId="b3233ce6-5631-44d3-8605-3d42f6c64af1" providerId="ADAL" clId="{1A49D4F0-D362-4A80-B9D6-51924DBA156A}" dt="2023-02-21T10:11:14.572" v="11" actId="478"/>
          <ac:spMkLst>
            <pc:docMk/>
            <pc:sldMk cId="2228292570" sldId="1817606243"/>
            <ac:spMk id="2" creationId="{74ED3ACD-EA08-4F6C-8C74-1005235A6741}"/>
          </ac:spMkLst>
        </pc:spChg>
        <pc:spChg chg="del">
          <ac:chgData name="Marcel Wesenberg" userId="b3233ce6-5631-44d3-8605-3d42f6c64af1" providerId="ADAL" clId="{1A49D4F0-D362-4A80-B9D6-51924DBA156A}" dt="2023-02-21T10:11:20.137" v="15" actId="478"/>
          <ac:spMkLst>
            <pc:docMk/>
            <pc:sldMk cId="2228292570" sldId="1817606243"/>
            <ac:spMk id="8" creationId="{54A11892-FDCF-6C66-C931-7CDB74DAFE40}"/>
          </ac:spMkLst>
        </pc:spChg>
        <pc:spChg chg="del">
          <ac:chgData name="Marcel Wesenberg" userId="b3233ce6-5631-44d3-8605-3d42f6c64af1" providerId="ADAL" clId="{1A49D4F0-D362-4A80-B9D6-51924DBA156A}" dt="2023-02-21T10:11:19.104" v="14" actId="478"/>
          <ac:spMkLst>
            <pc:docMk/>
            <pc:sldMk cId="2228292570" sldId="1817606243"/>
            <ac:spMk id="9" creationId="{CD974DE4-B878-614F-297E-0161DBBFCAE7}"/>
          </ac:spMkLst>
        </pc:spChg>
        <pc:spChg chg="del">
          <ac:chgData name="Marcel Wesenberg" userId="b3233ce6-5631-44d3-8605-3d42f6c64af1" providerId="ADAL" clId="{1A49D4F0-D362-4A80-B9D6-51924DBA156A}" dt="2023-02-21T10:11:17.952" v="13" actId="478"/>
          <ac:spMkLst>
            <pc:docMk/>
            <pc:sldMk cId="2228292570" sldId="1817606243"/>
            <ac:spMk id="10" creationId="{E9824462-70E3-B57B-CD24-529B9A0CEE57}"/>
          </ac:spMkLst>
        </pc:spChg>
        <pc:spChg chg="del">
          <ac:chgData name="Marcel Wesenberg" userId="b3233ce6-5631-44d3-8605-3d42f6c64af1" providerId="ADAL" clId="{1A49D4F0-D362-4A80-B9D6-51924DBA156A}" dt="2023-02-21T10:11:15.593" v="12" actId="478"/>
          <ac:spMkLst>
            <pc:docMk/>
            <pc:sldMk cId="2228292570" sldId="1817606243"/>
            <ac:spMk id="11" creationId="{30198A42-5B6D-70F9-CA24-201640D7D5C9}"/>
          </ac:spMkLst>
        </pc:spChg>
        <pc:spChg chg="add mod">
          <ac:chgData name="Marcel Wesenberg" userId="b3233ce6-5631-44d3-8605-3d42f6c64af1" providerId="ADAL" clId="{1A49D4F0-D362-4A80-B9D6-51924DBA156A}" dt="2023-02-21T10:14:02.755" v="87" actId="3064"/>
          <ac:spMkLst>
            <pc:docMk/>
            <pc:sldMk cId="2228292570" sldId="1817606243"/>
            <ac:spMk id="13" creationId="{160D7409-F2B6-4EB7-682F-50BC84C84692}"/>
          </ac:spMkLst>
        </pc:spChg>
        <pc:spChg chg="add mod">
          <ac:chgData name="Marcel Wesenberg" userId="b3233ce6-5631-44d3-8605-3d42f6c64af1" providerId="ADAL" clId="{1A49D4F0-D362-4A80-B9D6-51924DBA156A}" dt="2023-02-21T10:14:02.755" v="87" actId="3064"/>
          <ac:spMkLst>
            <pc:docMk/>
            <pc:sldMk cId="2228292570" sldId="1817606243"/>
            <ac:spMk id="15" creationId="{84ECD312-169D-0556-1285-87590311F51A}"/>
          </ac:spMkLst>
        </pc:spChg>
        <pc:spChg chg="add mod">
          <ac:chgData name="Marcel Wesenberg" userId="b3233ce6-5631-44d3-8605-3d42f6c64af1" providerId="ADAL" clId="{1A49D4F0-D362-4A80-B9D6-51924DBA156A}" dt="2023-02-21T10:13:55.105" v="80" actId="1076"/>
          <ac:spMkLst>
            <pc:docMk/>
            <pc:sldMk cId="2228292570" sldId="1817606243"/>
            <ac:spMk id="17" creationId="{E574CC72-B34F-05AE-83E7-E2B4552B5C4B}"/>
          </ac:spMkLst>
        </pc:spChg>
        <pc:spChg chg="add mod">
          <ac:chgData name="Marcel Wesenberg" userId="b3233ce6-5631-44d3-8605-3d42f6c64af1" providerId="ADAL" clId="{1A49D4F0-D362-4A80-B9D6-51924DBA156A}" dt="2023-02-21T10:13:55.105" v="80" actId="1076"/>
          <ac:spMkLst>
            <pc:docMk/>
            <pc:sldMk cId="2228292570" sldId="1817606243"/>
            <ac:spMk id="18" creationId="{CB85E81F-F0CA-7752-DEF3-FFA1CB49FDB8}"/>
          </ac:spMkLst>
        </pc:spChg>
        <pc:picChg chg="mod">
          <ac:chgData name="Marcel Wesenberg" userId="b3233ce6-5631-44d3-8605-3d42f6c64af1" providerId="ADAL" clId="{1A49D4F0-D362-4A80-B9D6-51924DBA156A}" dt="2023-02-21T10:13:03.495" v="44" actId="554"/>
          <ac:picMkLst>
            <pc:docMk/>
            <pc:sldMk cId="2228292570" sldId="1817606243"/>
            <ac:picMk id="12" creationId="{667EC8D0-5D04-9594-1F77-460067BA0988}"/>
          </ac:picMkLst>
        </pc:picChg>
        <pc:picChg chg="mod">
          <ac:chgData name="Marcel Wesenberg" userId="b3233ce6-5631-44d3-8605-3d42f6c64af1" providerId="ADAL" clId="{1A49D4F0-D362-4A80-B9D6-51924DBA156A}" dt="2023-02-21T10:13:03.495" v="44" actId="554"/>
          <ac:picMkLst>
            <pc:docMk/>
            <pc:sldMk cId="2228292570" sldId="1817606243"/>
            <ac:picMk id="16" creationId="{3D0271DC-2A85-D0EC-DAAF-66FAD345E95E}"/>
          </ac:picMkLst>
        </pc:picChg>
      </pc:sldChg>
      <pc:sldChg chg="modSp mod ord modShow">
        <pc:chgData name="Marcel Wesenberg" userId="b3233ce6-5631-44d3-8605-3d42f6c64af1" providerId="ADAL" clId="{1A49D4F0-D362-4A80-B9D6-51924DBA156A}" dt="2023-02-22T17:06:00.144" v="96"/>
        <pc:sldMkLst>
          <pc:docMk/>
          <pc:sldMk cId="1184040980" sldId="1817606244"/>
        </pc:sldMkLst>
        <pc:spChg chg="mod">
          <ac:chgData name="Marcel Wesenberg" userId="b3233ce6-5631-44d3-8605-3d42f6c64af1" providerId="ADAL" clId="{1A49D4F0-D362-4A80-B9D6-51924DBA156A}" dt="2023-02-22T17:01:15.017" v="90"/>
          <ac:spMkLst>
            <pc:docMk/>
            <pc:sldMk cId="1184040980" sldId="1817606244"/>
            <ac:spMk id="5" creationId="{3374B6E3-6423-4D1C-A15D-091E55BF5EE0}"/>
          </ac:spMkLst>
        </pc:spChg>
        <pc:spChg chg="mod">
          <ac:chgData name="Marcel Wesenberg" userId="b3233ce6-5631-44d3-8605-3d42f6c64af1" providerId="ADAL" clId="{1A49D4F0-D362-4A80-B9D6-51924DBA156A}" dt="2023-02-22T17:01:10.735" v="89"/>
          <ac:spMkLst>
            <pc:docMk/>
            <pc:sldMk cId="1184040980" sldId="1817606244"/>
            <ac:spMk id="64" creationId="{4C5297CE-F0CA-4B5B-951A-A11ACD1C0F18}"/>
          </ac:spMkLst>
        </pc:spChg>
      </pc:sldChg>
      <pc:sldMasterChg chg="delSldLayout">
        <pc:chgData name="Marcel Wesenberg" userId="b3233ce6-5631-44d3-8605-3d42f6c64af1" providerId="ADAL" clId="{1A49D4F0-D362-4A80-B9D6-51924DBA156A}" dt="2023-02-22T17:01:28.064" v="92" actId="47"/>
        <pc:sldMasterMkLst>
          <pc:docMk/>
          <pc:sldMasterMk cId="3848688262" sldId="2147483668"/>
        </pc:sldMasterMkLst>
        <pc:sldLayoutChg chg="del">
          <pc:chgData name="Marcel Wesenberg" userId="b3233ce6-5631-44d3-8605-3d42f6c64af1" providerId="ADAL" clId="{1A49D4F0-D362-4A80-B9D6-51924DBA156A}" dt="2023-02-22T17:01:28.064" v="92" actId="47"/>
          <pc:sldLayoutMkLst>
            <pc:docMk/>
            <pc:sldMasterMk cId="3848688262" sldId="2147483668"/>
            <pc:sldLayoutMk cId="4279005672" sldId="2147483672"/>
          </pc:sldLayoutMkLst>
        </pc:sldLayoutChg>
      </pc:sldMasterChg>
    </pc:docChg>
  </pc:docChgLst>
  <pc:docChgLst>
    <pc:chgData name="Andreas Meyer-Berg" userId="ffce7913-19e7-4534-8ea0-3b3c40f6a1ea" providerId="ADAL" clId="{5975FDC9-6AD2-49B0-B0A5-FF1941D797DF}"/>
    <pc:docChg chg="delSld modSld delMainMaster modSection">
      <pc:chgData name="Andreas Meyer-Berg" userId="ffce7913-19e7-4534-8ea0-3b3c40f6a1ea" providerId="ADAL" clId="{5975FDC9-6AD2-49B0-B0A5-FF1941D797DF}" dt="2023-02-22T19:25:27.851" v="8" actId="47"/>
      <pc:docMkLst>
        <pc:docMk/>
      </pc:docMkLst>
      <pc:sldChg chg="modNotesTx">
        <pc:chgData name="Andreas Meyer-Berg" userId="ffce7913-19e7-4534-8ea0-3b3c40f6a1ea" providerId="ADAL" clId="{5975FDC9-6AD2-49B0-B0A5-FF1941D797DF}" dt="2023-02-22T19:24:55.083" v="2" actId="20577"/>
        <pc:sldMkLst>
          <pc:docMk/>
          <pc:sldMk cId="546024038" sldId="9170"/>
        </pc:sldMkLst>
      </pc:sldChg>
      <pc:sldChg chg="modNotesTx">
        <pc:chgData name="Andreas Meyer-Berg" userId="ffce7913-19e7-4534-8ea0-3b3c40f6a1ea" providerId="ADAL" clId="{5975FDC9-6AD2-49B0-B0A5-FF1941D797DF}" dt="2023-02-22T19:24:52.923" v="1" actId="20577"/>
        <pc:sldMkLst>
          <pc:docMk/>
          <pc:sldMk cId="3711159215" sldId="1817606205"/>
        </pc:sldMkLst>
      </pc:sldChg>
      <pc:sldChg chg="del">
        <pc:chgData name="Andreas Meyer-Berg" userId="ffce7913-19e7-4534-8ea0-3b3c40f6a1ea" providerId="ADAL" clId="{5975FDC9-6AD2-49B0-B0A5-FF1941D797DF}" dt="2023-02-22T19:25:21.612" v="7" actId="47"/>
        <pc:sldMkLst>
          <pc:docMk/>
          <pc:sldMk cId="1662612646" sldId="1817606207"/>
        </pc:sldMkLst>
      </pc:sldChg>
      <pc:sldChg chg="del">
        <pc:chgData name="Andreas Meyer-Berg" userId="ffce7913-19e7-4534-8ea0-3b3c40f6a1ea" providerId="ADAL" clId="{5975FDC9-6AD2-49B0-B0A5-FF1941D797DF}" dt="2023-02-22T19:25:19.271" v="6" actId="47"/>
        <pc:sldMkLst>
          <pc:docMk/>
          <pc:sldMk cId="1357692731" sldId="1817606218"/>
        </pc:sldMkLst>
      </pc:sldChg>
      <pc:sldChg chg="modNotesTx">
        <pc:chgData name="Andreas Meyer-Berg" userId="ffce7913-19e7-4534-8ea0-3b3c40f6a1ea" providerId="ADAL" clId="{5975FDC9-6AD2-49B0-B0A5-FF1941D797DF}" dt="2023-02-22T19:24:50.581" v="0" actId="20577"/>
        <pc:sldMkLst>
          <pc:docMk/>
          <pc:sldMk cId="2329080259" sldId="1817606223"/>
        </pc:sldMkLst>
      </pc:sldChg>
      <pc:sldChg chg="del">
        <pc:chgData name="Andreas Meyer-Berg" userId="ffce7913-19e7-4534-8ea0-3b3c40f6a1ea" providerId="ADAL" clId="{5975FDC9-6AD2-49B0-B0A5-FF1941D797DF}" dt="2023-02-22T19:25:15.740" v="5" actId="47"/>
        <pc:sldMkLst>
          <pc:docMk/>
          <pc:sldMk cId="2981864838" sldId="1817606226"/>
        </pc:sldMkLst>
      </pc:sldChg>
      <pc:sldChg chg="modNotesTx">
        <pc:chgData name="Andreas Meyer-Berg" userId="ffce7913-19e7-4534-8ea0-3b3c40f6a1ea" providerId="ADAL" clId="{5975FDC9-6AD2-49B0-B0A5-FF1941D797DF}" dt="2023-02-22T19:25:04.655" v="4" actId="20577"/>
        <pc:sldMkLst>
          <pc:docMk/>
          <pc:sldMk cId="2849531718" sldId="1817606241"/>
        </pc:sldMkLst>
      </pc:sldChg>
      <pc:sldChg chg="del">
        <pc:chgData name="Andreas Meyer-Berg" userId="ffce7913-19e7-4534-8ea0-3b3c40f6a1ea" providerId="ADAL" clId="{5975FDC9-6AD2-49B0-B0A5-FF1941D797DF}" dt="2023-02-22T19:25:27.851" v="8" actId="47"/>
        <pc:sldMkLst>
          <pc:docMk/>
          <pc:sldMk cId="3952692681" sldId="1817606242"/>
        </pc:sldMkLst>
      </pc:sldChg>
      <pc:sldChg chg="modNotesTx">
        <pc:chgData name="Andreas Meyer-Berg" userId="ffce7913-19e7-4534-8ea0-3b3c40f6a1ea" providerId="ADAL" clId="{5975FDC9-6AD2-49B0-B0A5-FF1941D797DF}" dt="2023-02-22T19:25:01.920" v="3" actId="20577"/>
        <pc:sldMkLst>
          <pc:docMk/>
          <pc:sldMk cId="2228292570" sldId="1817606243"/>
        </pc:sldMkLst>
      </pc:sldChg>
      <pc:sldMasterChg chg="del delSldLayout">
        <pc:chgData name="Andreas Meyer-Berg" userId="ffce7913-19e7-4534-8ea0-3b3c40f6a1ea" providerId="ADAL" clId="{5975FDC9-6AD2-49B0-B0A5-FF1941D797DF}" dt="2023-02-22T19:25:27.851" v="8" actId="47"/>
        <pc:sldMasterMkLst>
          <pc:docMk/>
          <pc:sldMasterMk cId="3848688262" sldId="2147483668"/>
        </pc:sldMasterMkLst>
        <pc:sldLayoutChg chg="del">
          <pc:chgData name="Andreas Meyer-Berg" userId="ffce7913-19e7-4534-8ea0-3b3c40f6a1ea" providerId="ADAL" clId="{5975FDC9-6AD2-49B0-B0A5-FF1941D797DF}" dt="2023-02-22T19:25:27.851" v="8" actId="47"/>
          <pc:sldLayoutMkLst>
            <pc:docMk/>
            <pc:sldMasterMk cId="3848688262" sldId="2147483668"/>
            <pc:sldLayoutMk cId="3014427159" sldId="2147483669"/>
          </pc:sldLayoutMkLst>
        </pc:sldLayoutChg>
        <pc:sldLayoutChg chg="del">
          <pc:chgData name="Andreas Meyer-Berg" userId="ffce7913-19e7-4534-8ea0-3b3c40f6a1ea" providerId="ADAL" clId="{5975FDC9-6AD2-49B0-B0A5-FF1941D797DF}" dt="2023-02-22T19:25:27.851" v="8" actId="47"/>
          <pc:sldLayoutMkLst>
            <pc:docMk/>
            <pc:sldMasterMk cId="3848688262" sldId="2147483668"/>
            <pc:sldLayoutMk cId="789223763" sldId="2147483670"/>
          </pc:sldLayoutMkLst>
        </pc:sldLayoutChg>
        <pc:sldLayoutChg chg="del">
          <pc:chgData name="Andreas Meyer-Berg" userId="ffce7913-19e7-4534-8ea0-3b3c40f6a1ea" providerId="ADAL" clId="{5975FDC9-6AD2-49B0-B0A5-FF1941D797DF}" dt="2023-02-22T19:25:27.851" v="8" actId="47"/>
          <pc:sldLayoutMkLst>
            <pc:docMk/>
            <pc:sldMasterMk cId="3848688262" sldId="2147483668"/>
            <pc:sldLayoutMk cId="1091899473" sldId="2147483671"/>
          </pc:sldLayoutMkLst>
        </pc:sldLayoutChg>
        <pc:sldLayoutChg chg="del">
          <pc:chgData name="Andreas Meyer-Berg" userId="ffce7913-19e7-4534-8ea0-3b3c40f6a1ea" providerId="ADAL" clId="{5975FDC9-6AD2-49B0-B0A5-FF1941D797DF}" dt="2023-02-22T19:25:27.851" v="8" actId="47"/>
          <pc:sldLayoutMkLst>
            <pc:docMk/>
            <pc:sldMasterMk cId="3848688262" sldId="2147483668"/>
            <pc:sldLayoutMk cId="2386976259" sldId="2147483673"/>
          </pc:sldLayoutMkLst>
        </pc:sldLayoutChg>
      </pc:sldMasterChg>
    </pc:docChg>
  </pc:docChgLst>
  <pc:docChgLst>
    <pc:chgData name="Marcel Wesenberg" userId="b3233ce6-5631-44d3-8605-3d42f6c64af1" providerId="ADAL" clId="{555A5DFA-5CF3-41A4-B9BB-C6104ED75F7C}"/>
    <pc:docChg chg="undo custSel addSld delSld modSld sldOrd delMainMaster modSection">
      <pc:chgData name="Marcel Wesenberg" userId="b3233ce6-5631-44d3-8605-3d42f6c64af1" providerId="ADAL" clId="{555A5DFA-5CF3-41A4-B9BB-C6104ED75F7C}" dt="2022-10-11T14:46:03.516" v="4218" actId="47"/>
      <pc:docMkLst>
        <pc:docMk/>
      </pc:docMkLst>
      <pc:sldChg chg="modSp mod">
        <pc:chgData name="Marcel Wesenberg" userId="b3233ce6-5631-44d3-8605-3d42f6c64af1" providerId="ADAL" clId="{555A5DFA-5CF3-41A4-B9BB-C6104ED75F7C}" dt="2022-10-11T13:34:19.119" v="3564" actId="6549"/>
        <pc:sldMkLst>
          <pc:docMk/>
          <pc:sldMk cId="2983220884" sldId="256"/>
        </pc:sldMkLst>
        <pc:spChg chg="mod">
          <ac:chgData name="Marcel Wesenberg" userId="b3233ce6-5631-44d3-8605-3d42f6c64af1" providerId="ADAL" clId="{555A5DFA-5CF3-41A4-B9BB-C6104ED75F7C}" dt="2022-10-11T13:34:19.119" v="3564" actId="6549"/>
          <ac:spMkLst>
            <pc:docMk/>
            <pc:sldMk cId="2983220884" sldId="256"/>
            <ac:spMk id="3" creationId="{51D08D91-D4CE-42D6-B2DB-8ED59E9C843A}"/>
          </ac:spMkLst>
        </pc:spChg>
      </pc:sldChg>
      <pc:sldChg chg="del">
        <pc:chgData name="Marcel Wesenberg" userId="b3233ce6-5631-44d3-8605-3d42f6c64af1" providerId="ADAL" clId="{555A5DFA-5CF3-41A4-B9BB-C6104ED75F7C}" dt="2022-10-04T08:52:10.085" v="115" actId="47"/>
        <pc:sldMkLst>
          <pc:docMk/>
          <pc:sldMk cId="3177527239" sldId="336"/>
        </pc:sldMkLst>
      </pc:sldChg>
      <pc:sldChg chg="del">
        <pc:chgData name="Marcel Wesenberg" userId="b3233ce6-5631-44d3-8605-3d42f6c64af1" providerId="ADAL" clId="{555A5DFA-5CF3-41A4-B9BB-C6104ED75F7C}" dt="2022-10-04T09:10:24.933" v="407" actId="47"/>
        <pc:sldMkLst>
          <pc:docMk/>
          <pc:sldMk cId="472191409" sldId="347"/>
        </pc:sldMkLst>
      </pc:sldChg>
      <pc:sldChg chg="del">
        <pc:chgData name="Marcel Wesenberg" userId="b3233ce6-5631-44d3-8605-3d42f6c64af1" providerId="ADAL" clId="{555A5DFA-5CF3-41A4-B9BB-C6104ED75F7C}" dt="2022-10-04T09:10:23.113" v="406" actId="47"/>
        <pc:sldMkLst>
          <pc:docMk/>
          <pc:sldMk cId="706659564" sldId="6169"/>
        </pc:sldMkLst>
      </pc:sldChg>
      <pc:sldChg chg="del">
        <pc:chgData name="Marcel Wesenberg" userId="b3233ce6-5631-44d3-8605-3d42f6c64af1" providerId="ADAL" clId="{555A5DFA-5CF3-41A4-B9BB-C6104ED75F7C}" dt="2022-10-04T08:52:10.085" v="115" actId="47"/>
        <pc:sldMkLst>
          <pc:docMk/>
          <pc:sldMk cId="1753462339" sldId="6188"/>
        </pc:sldMkLst>
      </pc:sldChg>
      <pc:sldChg chg="modSp mod ord">
        <pc:chgData name="Marcel Wesenberg" userId="b3233ce6-5631-44d3-8605-3d42f6c64af1" providerId="ADAL" clId="{555A5DFA-5CF3-41A4-B9BB-C6104ED75F7C}" dt="2022-10-04T09:16:02.071" v="534" actId="20577"/>
        <pc:sldMkLst>
          <pc:docMk/>
          <pc:sldMk cId="2715357454" sldId="9165"/>
        </pc:sldMkLst>
        <pc:spChg chg="mod">
          <ac:chgData name="Marcel Wesenberg" userId="b3233ce6-5631-44d3-8605-3d42f6c64af1" providerId="ADAL" clId="{555A5DFA-5CF3-41A4-B9BB-C6104ED75F7C}" dt="2022-10-04T09:07:04.013" v="374" actId="6549"/>
          <ac:spMkLst>
            <pc:docMk/>
            <pc:sldMk cId="2715357454" sldId="9165"/>
            <ac:spMk id="5" creationId="{EB565BEB-2759-B74A-A160-07FF2329E5BE}"/>
          </ac:spMkLst>
        </pc:spChg>
        <pc:spChg chg="mod">
          <ac:chgData name="Marcel Wesenberg" userId="b3233ce6-5631-44d3-8605-3d42f6c64af1" providerId="ADAL" clId="{555A5DFA-5CF3-41A4-B9BB-C6104ED75F7C}" dt="2022-10-04T09:16:02.071" v="534" actId="20577"/>
          <ac:spMkLst>
            <pc:docMk/>
            <pc:sldMk cId="2715357454" sldId="9165"/>
            <ac:spMk id="8" creationId="{E6F1F947-F075-1A40-B06C-7C3F3CB8B258}"/>
          </ac:spMkLst>
        </pc:spChg>
      </pc:sldChg>
      <pc:sldChg chg="addSp modSp mod">
        <pc:chgData name="Marcel Wesenberg" userId="b3233ce6-5631-44d3-8605-3d42f6c64af1" providerId="ADAL" clId="{555A5DFA-5CF3-41A4-B9BB-C6104ED75F7C}" dt="2022-10-04T09:19:03.238" v="589" actId="20577"/>
        <pc:sldMkLst>
          <pc:docMk/>
          <pc:sldMk cId="546024038" sldId="9170"/>
        </pc:sldMkLst>
        <pc:spChg chg="add mod">
          <ac:chgData name="Marcel Wesenberg" userId="b3233ce6-5631-44d3-8605-3d42f6c64af1" providerId="ADAL" clId="{555A5DFA-5CF3-41A4-B9BB-C6104ED75F7C}" dt="2022-10-04T09:19:03.238" v="589" actId="20577"/>
          <ac:spMkLst>
            <pc:docMk/>
            <pc:sldMk cId="546024038" sldId="9170"/>
            <ac:spMk id="4" creationId="{AAB59EBD-A147-459D-959B-684803B7DE4F}"/>
          </ac:spMkLst>
        </pc:spChg>
      </pc:sldChg>
      <pc:sldChg chg="modSp del mod">
        <pc:chgData name="Marcel Wesenberg" userId="b3233ce6-5631-44d3-8605-3d42f6c64af1" providerId="ADAL" clId="{555A5DFA-5CF3-41A4-B9BB-C6104ED75F7C}" dt="2022-10-04T09:10:18.166" v="404" actId="47"/>
        <pc:sldMkLst>
          <pc:docMk/>
          <pc:sldMk cId="1597921529" sldId="9171"/>
        </pc:sldMkLst>
        <pc:spChg chg="mod">
          <ac:chgData name="Marcel Wesenberg" userId="b3233ce6-5631-44d3-8605-3d42f6c64af1" providerId="ADAL" clId="{555A5DFA-5CF3-41A4-B9BB-C6104ED75F7C}" dt="2022-10-04T08:51:27.235" v="114" actId="20577"/>
          <ac:spMkLst>
            <pc:docMk/>
            <pc:sldMk cId="1597921529" sldId="9171"/>
            <ac:spMk id="9" creationId="{1CE5069F-88E7-4443-A777-BEFAE02D671E}"/>
          </ac:spMkLst>
        </pc:spChg>
      </pc:sldChg>
      <pc:sldChg chg="del">
        <pc:chgData name="Marcel Wesenberg" userId="b3233ce6-5631-44d3-8605-3d42f6c64af1" providerId="ADAL" clId="{555A5DFA-5CF3-41A4-B9BB-C6104ED75F7C}" dt="2022-10-04T09:10:39.451" v="410" actId="47"/>
        <pc:sldMkLst>
          <pc:docMk/>
          <pc:sldMk cId="547609933" sldId="9197"/>
        </pc:sldMkLst>
      </pc:sldChg>
      <pc:sldChg chg="del">
        <pc:chgData name="Marcel Wesenberg" userId="b3233ce6-5631-44d3-8605-3d42f6c64af1" providerId="ADAL" clId="{555A5DFA-5CF3-41A4-B9BB-C6104ED75F7C}" dt="2022-10-04T09:12:46.287" v="449" actId="47"/>
        <pc:sldMkLst>
          <pc:docMk/>
          <pc:sldMk cId="3543521" sldId="1817606180"/>
        </pc:sldMkLst>
      </pc:sldChg>
      <pc:sldChg chg="modSp mod">
        <pc:chgData name="Marcel Wesenberg" userId="b3233ce6-5631-44d3-8605-3d42f6c64af1" providerId="ADAL" clId="{555A5DFA-5CF3-41A4-B9BB-C6104ED75F7C}" dt="2022-10-04T09:15:33.634" v="530" actId="20577"/>
        <pc:sldMkLst>
          <pc:docMk/>
          <pc:sldMk cId="1590093079" sldId="1817606197"/>
        </pc:sldMkLst>
        <pc:spChg chg="mod">
          <ac:chgData name="Marcel Wesenberg" userId="b3233ce6-5631-44d3-8605-3d42f6c64af1" providerId="ADAL" clId="{555A5DFA-5CF3-41A4-B9BB-C6104ED75F7C}" dt="2022-10-04T09:15:21.201" v="520" actId="20577"/>
          <ac:spMkLst>
            <pc:docMk/>
            <pc:sldMk cId="1590093079" sldId="1817606197"/>
            <ac:spMk id="9" creationId="{63FCD13F-3810-F442-ACC7-5D8EBC661CFE}"/>
          </ac:spMkLst>
        </pc:spChg>
        <pc:spChg chg="mod">
          <ac:chgData name="Marcel Wesenberg" userId="b3233ce6-5631-44d3-8605-3d42f6c64af1" providerId="ADAL" clId="{555A5DFA-5CF3-41A4-B9BB-C6104ED75F7C}" dt="2022-10-04T09:15:33.634" v="530" actId="20577"/>
          <ac:spMkLst>
            <pc:docMk/>
            <pc:sldMk cId="1590093079" sldId="1817606197"/>
            <ac:spMk id="11" creationId="{E9AD1E7D-EBE2-914C-9D17-517AB764DEE5}"/>
          </ac:spMkLst>
        </pc:spChg>
      </pc:sldChg>
      <pc:sldChg chg="addSp delSp modSp mod delAnim">
        <pc:chgData name="Marcel Wesenberg" userId="b3233ce6-5631-44d3-8605-3d42f6c64af1" providerId="ADAL" clId="{555A5DFA-5CF3-41A4-B9BB-C6104ED75F7C}" dt="2022-10-11T13:51:26.499" v="3795" actId="20577"/>
        <pc:sldMkLst>
          <pc:docMk/>
          <pc:sldMk cId="3711159215" sldId="1817606205"/>
        </pc:sldMkLst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19" creationId="{F4A4F71C-57EB-4A2F-8C82-F96C760718BF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20" creationId="{8ABB4637-2684-4ACD-B156-166593D0A76D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21" creationId="{D006DEFB-7799-4C88-894E-FD8A26C5F330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22" creationId="{4AC2418B-FB4F-4FDB-84E0-1CECB4F9677F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23" creationId="{D425285E-426D-4280-B95B-AEDBDEE6A4C6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24" creationId="{E1B58249-7CBD-49DC-BE78-3EF4CC6A0C71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25" creationId="{CA56C232-2994-48B0-9717-AF8981E81703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26" creationId="{B92A727C-7334-4E7F-8669-D9FF3F3924D3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37" creationId="{62D5C426-D3AC-49B7-B111-9FB584C83CB9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44" creationId="{1E34BF02-1BBF-44DB-9EEC-96953FA1B2DC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51" creationId="{D9AA7B79-976B-4ED5-B197-FB09E90011AF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69" creationId="{4B4652A7-BFFE-40AE-A8FA-BDEEC551F64D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70" creationId="{CA112C91-3B3E-49AA-9CF1-D793CFFED727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71" creationId="{48475C0C-6D0F-466D-A689-BA8D030325DC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72" creationId="{CA1D6422-C08F-41DF-A261-A8E4FF57F1C5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73" creationId="{B43D9545-1F94-4654-8D50-184C7D94C8A0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74" creationId="{AF1BCC44-F3F7-4D23-B59A-3F0A610D7ACD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75" creationId="{05D426BC-5095-4209-BFB8-6375B0312F78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82" creationId="{80E1F89E-530F-4EDC-AA52-A2850A60C125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83" creationId="{12739273-FB2B-4C7C-8AA0-054138EA8FBC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84" creationId="{757770A0-FDBE-44C4-BE6F-DF30200BDDA4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85" creationId="{52E36100-79C6-4C6D-9EB9-E444EFCF5FBE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86" creationId="{CFB22DAB-5862-48D5-81CF-392B84EF8A23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87" creationId="{3CB4B31F-44D5-405B-A843-0DF224A3B3D1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88" creationId="{CBF1EEB5-31BE-40FE-AE4C-10AFD8E632D7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104" creationId="{FE04D82B-01D3-4370-BBCA-878E8541A2E5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111" creationId="{A793C385-8DFD-4909-BD5F-7D55374D9127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118" creationId="{62239286-8D85-40ED-B6A5-7D519AD5E5D6}"/>
          </ac:spMkLst>
        </pc:spChg>
        <pc:spChg chg="mod">
          <ac:chgData name="Marcel Wesenberg" userId="b3233ce6-5631-44d3-8605-3d42f6c64af1" providerId="ADAL" clId="{555A5DFA-5CF3-41A4-B9BB-C6104ED75F7C}" dt="2022-10-11T13:49:17.071" v="3748" actId="20577"/>
          <ac:spMkLst>
            <pc:docMk/>
            <pc:sldMk cId="3711159215" sldId="1817606205"/>
            <ac:spMk id="122" creationId="{CE38A073-D0D2-4295-9EAE-3EACA595B5F3}"/>
          </ac:spMkLst>
        </pc:spChg>
        <pc:spChg chg="mod">
          <ac:chgData name="Marcel Wesenberg" userId="b3233ce6-5631-44d3-8605-3d42f6c64af1" providerId="ADAL" clId="{555A5DFA-5CF3-41A4-B9BB-C6104ED75F7C}" dt="2022-10-11T13:49:32.846" v="3778" actId="14100"/>
          <ac:spMkLst>
            <pc:docMk/>
            <pc:sldMk cId="3711159215" sldId="1817606205"/>
            <ac:spMk id="123" creationId="{3C50E8F0-E44B-45BC-9B53-5AF62CFCB9A9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124" creationId="{1AF5FB87-BC7D-4B49-ABD0-13F504B0431A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125" creationId="{C42C2C79-FF11-4AAC-A69C-FF2B7FF8F54F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126" creationId="{8FDC2C6C-A039-4439-A6EC-E00366938267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127" creationId="{6077D541-8498-4AD6-9FEA-1ACB3410740D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133" creationId="{2D9132AA-B7DC-4C7B-8E3E-864F50F1F78C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134" creationId="{BF3DC285-06C7-4C62-B392-4E1BC22DD374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135" creationId="{848DF281-1698-4D0A-B13A-D228B0D6632A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136" creationId="{6EB3D4AE-0EBD-4A37-8717-AA019CC8CB00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137" creationId="{1B243DD1-6F8A-4951-88DF-3C0F16E6310D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138" creationId="{BE6A278B-5B8D-4D91-8DCF-78E33CE01101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139" creationId="{E9F8DF0C-8C6D-4DBD-9958-66AD6B8DBE42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140" creationId="{4A52427C-5273-4978-8326-8C13C798E12D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141" creationId="{5CBBED41-BE6C-4E35-8C0A-6959FDBF0F0A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142" creationId="{1C4B47CF-6715-41E0-824E-333EE12757FF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143" creationId="{857D65B5-53AA-42BE-BABB-15797E23E8FE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146" creationId="{B7B4F712-22F7-4F04-A9AA-2D13181FC69D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147" creationId="{C3613749-72B7-4931-A76E-AADA19C11F3B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148" creationId="{6CA3F7F7-E0F3-410E-83A9-B99D66E9446C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152" creationId="{C0629E33-1DB4-4718-A4BB-1B94C3C271A6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153" creationId="{E89EC137-4131-4346-ACDA-71B30A8D4588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154" creationId="{254FB164-7ED5-44E1-BFDF-09D3C9EB3A03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155" creationId="{42BEAD9A-0EDC-4BB3-915D-1A1831CA732F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156" creationId="{73ED6641-F04E-415E-A24F-123D626B44D8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157" creationId="{8FE33AA1-66B6-4A3D-819A-E49FD4625D87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158" creationId="{9E681B5C-526C-4E3C-A865-F02BC7701DCD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159" creationId="{913B6E4C-6CE8-4F5C-87FE-DD6189359E36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160" creationId="{6560B886-1FCA-49DD-9EE7-303B1FB14EAD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161" creationId="{00FB50B8-4485-49AF-B791-BD59F41FD449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169" creationId="{4FC24782-C1FB-4C68-BAF5-FF63DFDA43AF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170" creationId="{09FBC848-9B32-4ADA-A4E6-31E4ACF03FDE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171" creationId="{93AC13B6-B27D-455F-9C18-BF02D2412C8A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172" creationId="{CF68A349-7C59-41BB-AB31-C2127F1D7CE8}"/>
          </ac:spMkLst>
        </pc:spChg>
        <pc:spChg chg="del">
          <ac:chgData name="Marcel Wesenberg" userId="b3233ce6-5631-44d3-8605-3d42f6c64af1" providerId="ADAL" clId="{555A5DFA-5CF3-41A4-B9BB-C6104ED75F7C}" dt="2022-10-04T09:11:30.328" v="415" actId="478"/>
          <ac:spMkLst>
            <pc:docMk/>
            <pc:sldMk cId="3711159215" sldId="1817606205"/>
            <ac:spMk id="177" creationId="{FF55C596-350C-4382-A1AE-7D52FD955DCE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181" creationId="{AD20D246-D24C-498D-9FF4-9627891B89FB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182" creationId="{92B0FB23-9AF8-47DF-81D0-8B66CF16A294}"/>
          </ac:spMkLst>
        </pc:spChg>
        <pc:spChg chg="del">
          <ac:chgData name="Marcel Wesenberg" userId="b3233ce6-5631-44d3-8605-3d42f6c64af1" providerId="ADAL" clId="{555A5DFA-5CF3-41A4-B9BB-C6104ED75F7C}" dt="2022-10-04T09:11:30.328" v="415" actId="478"/>
          <ac:spMkLst>
            <pc:docMk/>
            <pc:sldMk cId="3711159215" sldId="1817606205"/>
            <ac:spMk id="186" creationId="{EAF82AC2-153A-45B3-82ED-3FF8CF65E698}"/>
          </ac:spMkLst>
        </pc:spChg>
        <pc:spChg chg="del">
          <ac:chgData name="Marcel Wesenberg" userId="b3233ce6-5631-44d3-8605-3d42f6c64af1" providerId="ADAL" clId="{555A5DFA-5CF3-41A4-B9BB-C6104ED75F7C}" dt="2022-10-04T09:11:30.328" v="415" actId="478"/>
          <ac:spMkLst>
            <pc:docMk/>
            <pc:sldMk cId="3711159215" sldId="1817606205"/>
            <ac:spMk id="187" creationId="{208D31A9-332E-4EE6-8DE8-2501CCC9F779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194" creationId="{16218C30-75AA-4174-A10D-E080BA68C464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195" creationId="{5910D0EA-0B83-416B-97D6-5DF08FD38EA8}"/>
          </ac:spMkLst>
        </pc:spChg>
        <pc:spChg chg="del">
          <ac:chgData name="Marcel Wesenberg" userId="b3233ce6-5631-44d3-8605-3d42f6c64af1" providerId="ADAL" clId="{555A5DFA-5CF3-41A4-B9BB-C6104ED75F7C}" dt="2022-10-04T09:11:30.328" v="415" actId="478"/>
          <ac:spMkLst>
            <pc:docMk/>
            <pc:sldMk cId="3711159215" sldId="1817606205"/>
            <ac:spMk id="197" creationId="{22D52DC5-EFA3-44B7-9D71-B62C3037BDBA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198" creationId="{4864DE2D-30D9-43C3-A321-28DD19F876C0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199" creationId="{BAB262B2-D4BA-404B-AF1F-E3D4B320BB7A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200" creationId="{139929FD-41F8-4729-BC20-E753F772EC70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203" creationId="{0BCA1232-2EE1-4569-8B56-80EAE07E1570}"/>
          </ac:spMkLst>
        </pc:spChg>
        <pc:spChg chg="del">
          <ac:chgData name="Marcel Wesenberg" userId="b3233ce6-5631-44d3-8605-3d42f6c64af1" providerId="ADAL" clId="{555A5DFA-5CF3-41A4-B9BB-C6104ED75F7C}" dt="2022-10-04T09:11:30.328" v="415" actId="478"/>
          <ac:spMkLst>
            <pc:docMk/>
            <pc:sldMk cId="3711159215" sldId="1817606205"/>
            <ac:spMk id="205" creationId="{8485DE03-F108-46F5-B6C3-7CFF341B5F86}"/>
          </ac:spMkLst>
        </pc:spChg>
        <pc:spChg chg="del">
          <ac:chgData name="Marcel Wesenberg" userId="b3233ce6-5631-44d3-8605-3d42f6c64af1" providerId="ADAL" clId="{555A5DFA-5CF3-41A4-B9BB-C6104ED75F7C}" dt="2022-10-04T09:11:30.328" v="415" actId="478"/>
          <ac:spMkLst>
            <pc:docMk/>
            <pc:sldMk cId="3711159215" sldId="1817606205"/>
            <ac:spMk id="207" creationId="{8AF3A453-39EE-4704-B644-3E93D9D97A65}"/>
          </ac:spMkLst>
        </pc:spChg>
        <pc:spChg chg="mod">
          <ac:chgData name="Marcel Wesenberg" userId="b3233ce6-5631-44d3-8605-3d42f6c64af1" providerId="ADAL" clId="{555A5DFA-5CF3-41A4-B9BB-C6104ED75F7C}" dt="2022-10-11T13:51:26.499" v="3795" actId="20577"/>
          <ac:spMkLst>
            <pc:docMk/>
            <pc:sldMk cId="3711159215" sldId="1817606205"/>
            <ac:spMk id="208" creationId="{F3052D37-189A-453F-84C4-9CBEF1758BF3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209" creationId="{451B3050-0584-4E9A-926D-FA271D262AF2}"/>
          </ac:spMkLst>
        </pc:spChg>
        <pc:spChg chg="mod">
          <ac:chgData name="Marcel Wesenberg" userId="b3233ce6-5631-44d3-8605-3d42f6c64af1" providerId="ADAL" clId="{555A5DFA-5CF3-41A4-B9BB-C6104ED75F7C}" dt="2022-10-11T13:51:11.580" v="3780" actId="6549"/>
          <ac:spMkLst>
            <pc:docMk/>
            <pc:sldMk cId="3711159215" sldId="1817606205"/>
            <ac:spMk id="210" creationId="{0593AD27-20AA-4AEF-9E24-C929C5788225}"/>
          </ac:spMkLst>
        </pc:spChg>
        <pc:spChg chg="add mod">
          <ac:chgData name="Marcel Wesenberg" userId="b3233ce6-5631-44d3-8605-3d42f6c64af1" providerId="ADAL" clId="{555A5DFA-5CF3-41A4-B9BB-C6104ED75F7C}" dt="2022-10-04T09:18:18.304" v="587" actId="20577"/>
          <ac:spMkLst>
            <pc:docMk/>
            <pc:sldMk cId="3711159215" sldId="1817606205"/>
            <ac:spMk id="211" creationId="{637DBEE7-37BC-47A5-AD89-AF9F30FD2548}"/>
          </ac:spMkLst>
        </pc:spChg>
        <pc:spChg chg="mod">
          <ac:chgData name="Marcel Wesenberg" userId="b3233ce6-5631-44d3-8605-3d42f6c64af1" providerId="ADAL" clId="{555A5DFA-5CF3-41A4-B9BB-C6104ED75F7C}" dt="2022-10-11T13:51:18.402" v="3783" actId="6549"/>
          <ac:spMkLst>
            <pc:docMk/>
            <pc:sldMk cId="3711159215" sldId="1817606205"/>
            <ac:spMk id="212" creationId="{9D03D15A-BF39-482E-9977-9EA5F62992E8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213" creationId="{A872AD42-ECEE-4267-A904-54B2B19D462D}"/>
          </ac:spMkLst>
        </pc:spChg>
        <pc:spChg chg="del">
          <ac:chgData name="Marcel Wesenberg" userId="b3233ce6-5631-44d3-8605-3d42f6c64af1" providerId="ADAL" clId="{555A5DFA-5CF3-41A4-B9BB-C6104ED75F7C}" dt="2022-10-04T09:11:30.328" v="415" actId="478"/>
          <ac:spMkLst>
            <pc:docMk/>
            <pc:sldMk cId="3711159215" sldId="1817606205"/>
            <ac:spMk id="214" creationId="{CEFE6678-9C68-4761-8B0F-B90CF706F5B3}"/>
          </ac:spMkLst>
        </pc:spChg>
        <pc:spChg chg="del">
          <ac:chgData name="Marcel Wesenberg" userId="b3233ce6-5631-44d3-8605-3d42f6c64af1" providerId="ADAL" clId="{555A5DFA-5CF3-41A4-B9BB-C6104ED75F7C}" dt="2022-10-04T09:11:30.328" v="415" actId="478"/>
          <ac:spMkLst>
            <pc:docMk/>
            <pc:sldMk cId="3711159215" sldId="1817606205"/>
            <ac:spMk id="215" creationId="{5B893BE8-0AAC-44C3-9D21-224A62AA3C81}"/>
          </ac:spMkLst>
        </pc:spChg>
        <pc:spChg chg="del">
          <ac:chgData name="Marcel Wesenberg" userId="b3233ce6-5631-44d3-8605-3d42f6c64af1" providerId="ADAL" clId="{555A5DFA-5CF3-41A4-B9BB-C6104ED75F7C}" dt="2022-10-04T09:11:30.328" v="415" actId="478"/>
          <ac:spMkLst>
            <pc:docMk/>
            <pc:sldMk cId="3711159215" sldId="1817606205"/>
            <ac:spMk id="221" creationId="{E8DD192C-FBB5-4C1B-BD58-A5CFAC6B34C5}"/>
          </ac:spMkLst>
        </pc:spChg>
        <pc:spChg chg="del">
          <ac:chgData name="Marcel Wesenberg" userId="b3233ce6-5631-44d3-8605-3d42f6c64af1" providerId="ADAL" clId="{555A5DFA-5CF3-41A4-B9BB-C6104ED75F7C}" dt="2022-10-04T09:11:30.328" v="415" actId="478"/>
          <ac:spMkLst>
            <pc:docMk/>
            <pc:sldMk cId="3711159215" sldId="1817606205"/>
            <ac:spMk id="223" creationId="{E6407165-CD14-46E4-883D-18C422BE078E}"/>
          </ac:spMkLst>
        </pc:spChg>
        <pc:spChg chg="del">
          <ac:chgData name="Marcel Wesenberg" userId="b3233ce6-5631-44d3-8605-3d42f6c64af1" providerId="ADAL" clId="{555A5DFA-5CF3-41A4-B9BB-C6104ED75F7C}" dt="2022-10-04T09:11:30.328" v="415" actId="478"/>
          <ac:spMkLst>
            <pc:docMk/>
            <pc:sldMk cId="3711159215" sldId="1817606205"/>
            <ac:spMk id="226" creationId="{25190F98-70D1-4FC0-96DE-609B1BB68718}"/>
          </ac:spMkLst>
        </pc:spChg>
        <pc:spChg chg="del">
          <ac:chgData name="Marcel Wesenberg" userId="b3233ce6-5631-44d3-8605-3d42f6c64af1" providerId="ADAL" clId="{555A5DFA-5CF3-41A4-B9BB-C6104ED75F7C}" dt="2022-10-04T09:11:30.328" v="415" actId="478"/>
          <ac:spMkLst>
            <pc:docMk/>
            <pc:sldMk cId="3711159215" sldId="1817606205"/>
            <ac:spMk id="228" creationId="{DF4533C7-97C1-437B-B5ED-CC3BD747446A}"/>
          </ac:spMkLst>
        </pc:spChg>
        <pc:spChg chg="del">
          <ac:chgData name="Marcel Wesenberg" userId="b3233ce6-5631-44d3-8605-3d42f6c64af1" providerId="ADAL" clId="{555A5DFA-5CF3-41A4-B9BB-C6104ED75F7C}" dt="2022-10-04T09:11:30.328" v="415" actId="478"/>
          <ac:spMkLst>
            <pc:docMk/>
            <pc:sldMk cId="3711159215" sldId="1817606205"/>
            <ac:spMk id="229" creationId="{03DC8BC1-6E1F-4E75-BF10-C70F833C00C7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234" creationId="{8C75774D-BEC4-45D9-8725-A512ADB58399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235" creationId="{4EAF2200-6EC1-42C2-8188-ADABD61CACB7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237" creationId="{7F032FE9-D65F-4911-889D-971DCCAB4A00}"/>
          </ac:spMkLst>
        </pc:spChg>
        <pc:spChg chg="del">
          <ac:chgData name="Marcel Wesenberg" userId="b3233ce6-5631-44d3-8605-3d42f6c64af1" providerId="ADAL" clId="{555A5DFA-5CF3-41A4-B9BB-C6104ED75F7C}" dt="2022-10-04T09:11:30.328" v="415" actId="478"/>
          <ac:spMkLst>
            <pc:docMk/>
            <pc:sldMk cId="3711159215" sldId="1817606205"/>
            <ac:spMk id="238" creationId="{A3265D87-4275-4F3C-936F-ED331B321934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239" creationId="{2D19C01F-2DA0-47F6-9A02-10DE64977758}"/>
          </ac:spMkLst>
        </pc:spChg>
        <pc:spChg chg="del">
          <ac:chgData name="Marcel Wesenberg" userId="b3233ce6-5631-44d3-8605-3d42f6c64af1" providerId="ADAL" clId="{555A5DFA-5CF3-41A4-B9BB-C6104ED75F7C}" dt="2022-10-04T09:11:30.328" v="415" actId="478"/>
          <ac:spMkLst>
            <pc:docMk/>
            <pc:sldMk cId="3711159215" sldId="1817606205"/>
            <ac:spMk id="241" creationId="{B6FDBC61-F3D4-495B-9DFA-88CDE2514F1B}"/>
          </ac:spMkLst>
        </pc:spChg>
        <pc:spChg chg="del">
          <ac:chgData name="Marcel Wesenberg" userId="b3233ce6-5631-44d3-8605-3d42f6c64af1" providerId="ADAL" clId="{555A5DFA-5CF3-41A4-B9BB-C6104ED75F7C}" dt="2022-10-04T09:11:30.328" v="415" actId="478"/>
          <ac:spMkLst>
            <pc:docMk/>
            <pc:sldMk cId="3711159215" sldId="1817606205"/>
            <ac:spMk id="244" creationId="{CA5F9C79-E7A0-4D53-8212-EDEA93F2FD92}"/>
          </ac:spMkLst>
        </pc:spChg>
        <pc:spChg chg="del">
          <ac:chgData name="Marcel Wesenberg" userId="b3233ce6-5631-44d3-8605-3d42f6c64af1" providerId="ADAL" clId="{555A5DFA-5CF3-41A4-B9BB-C6104ED75F7C}" dt="2022-10-04T09:11:30.328" v="415" actId="478"/>
          <ac:spMkLst>
            <pc:docMk/>
            <pc:sldMk cId="3711159215" sldId="1817606205"/>
            <ac:spMk id="246" creationId="{3C20D45B-D4E1-4802-9E0E-B35AB892358C}"/>
          </ac:spMkLst>
        </pc:spChg>
        <pc:spChg chg="del">
          <ac:chgData name="Marcel Wesenberg" userId="b3233ce6-5631-44d3-8605-3d42f6c64af1" providerId="ADAL" clId="{555A5DFA-5CF3-41A4-B9BB-C6104ED75F7C}" dt="2022-10-04T09:11:30.328" v="415" actId="478"/>
          <ac:spMkLst>
            <pc:docMk/>
            <pc:sldMk cId="3711159215" sldId="1817606205"/>
            <ac:spMk id="247" creationId="{145C74E4-0548-4926-95B1-668070C51D6E}"/>
          </ac:spMkLst>
        </pc:spChg>
        <pc:spChg chg="del">
          <ac:chgData name="Marcel Wesenberg" userId="b3233ce6-5631-44d3-8605-3d42f6c64af1" providerId="ADAL" clId="{555A5DFA-5CF3-41A4-B9BB-C6104ED75F7C}" dt="2022-10-04T09:11:30.328" v="415" actId="478"/>
          <ac:spMkLst>
            <pc:docMk/>
            <pc:sldMk cId="3711159215" sldId="1817606205"/>
            <ac:spMk id="248" creationId="{8B4FAF52-5590-4D21-AD21-56E388B5E0D6}"/>
          </ac:spMkLst>
        </pc:spChg>
        <pc:spChg chg="del">
          <ac:chgData name="Marcel Wesenberg" userId="b3233ce6-5631-44d3-8605-3d42f6c64af1" providerId="ADAL" clId="{555A5DFA-5CF3-41A4-B9BB-C6104ED75F7C}" dt="2022-10-04T09:11:30.328" v="415" actId="478"/>
          <ac:spMkLst>
            <pc:docMk/>
            <pc:sldMk cId="3711159215" sldId="1817606205"/>
            <ac:spMk id="251" creationId="{92C10F51-E89A-47BB-AA32-56345DE2C6B0}"/>
          </ac:spMkLst>
        </pc:spChg>
        <pc:spChg chg="del">
          <ac:chgData name="Marcel Wesenberg" userId="b3233ce6-5631-44d3-8605-3d42f6c64af1" providerId="ADAL" clId="{555A5DFA-5CF3-41A4-B9BB-C6104ED75F7C}" dt="2022-10-04T09:11:30.328" v="415" actId="478"/>
          <ac:spMkLst>
            <pc:docMk/>
            <pc:sldMk cId="3711159215" sldId="1817606205"/>
            <ac:spMk id="253" creationId="{2EC981C9-AF61-45A8-89AE-E1F5BA4756B2}"/>
          </ac:spMkLst>
        </pc:spChg>
        <pc:spChg chg="del">
          <ac:chgData name="Marcel Wesenberg" userId="b3233ce6-5631-44d3-8605-3d42f6c64af1" providerId="ADAL" clId="{555A5DFA-5CF3-41A4-B9BB-C6104ED75F7C}" dt="2022-10-04T09:11:30.328" v="415" actId="478"/>
          <ac:spMkLst>
            <pc:docMk/>
            <pc:sldMk cId="3711159215" sldId="1817606205"/>
            <ac:spMk id="255" creationId="{F26CB2FC-E303-496B-AB20-87F495BB12B7}"/>
          </ac:spMkLst>
        </pc:spChg>
        <pc:spChg chg="del">
          <ac:chgData name="Marcel Wesenberg" userId="b3233ce6-5631-44d3-8605-3d42f6c64af1" providerId="ADAL" clId="{555A5DFA-5CF3-41A4-B9BB-C6104ED75F7C}" dt="2022-10-04T09:11:30.328" v="415" actId="478"/>
          <ac:spMkLst>
            <pc:docMk/>
            <pc:sldMk cId="3711159215" sldId="1817606205"/>
            <ac:spMk id="259" creationId="{F0687F78-55C7-4967-B7CC-67BC525DBD59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267" creationId="{AF298A22-8DB3-484C-B144-AAA033C4D42A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268" creationId="{4D2B4905-C0BC-4761-9BBA-9EF61EF2638F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269" creationId="{83CF2F34-2C69-4A47-8EFB-C416882F1F11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292" creationId="{43E570EC-396B-44B2-861A-5AD69CC7C3AC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298" creationId="{08A39D45-5AB9-4A39-9077-555A0786A6E4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299" creationId="{C8C342A6-CB47-4219-BECA-89C1C6EAD216}"/>
          </ac:spMkLst>
        </pc:spChg>
        <pc:spChg chg="mod">
          <ac:chgData name="Marcel Wesenberg" userId="b3233ce6-5631-44d3-8605-3d42f6c64af1" providerId="ADAL" clId="{555A5DFA-5CF3-41A4-B9BB-C6104ED75F7C}" dt="2022-10-11T13:51:20.626" v="3784" actId="6549"/>
          <ac:spMkLst>
            <pc:docMk/>
            <pc:sldMk cId="3711159215" sldId="1817606205"/>
            <ac:spMk id="306" creationId="{5E095D58-11DB-4D61-B8C0-A3016D3CD4BD}"/>
          </ac:spMkLst>
        </pc:spChg>
        <pc:spChg chg="mod">
          <ac:chgData name="Marcel Wesenberg" userId="b3233ce6-5631-44d3-8605-3d42f6c64af1" providerId="ADAL" clId="{555A5DFA-5CF3-41A4-B9BB-C6104ED75F7C}" dt="2022-10-11T13:51:13.809" v="3781" actId="6549"/>
          <ac:spMkLst>
            <pc:docMk/>
            <pc:sldMk cId="3711159215" sldId="1817606205"/>
            <ac:spMk id="307" creationId="{08E878E3-E407-44BA-99B3-03A13F0A11FF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308" creationId="{9FED2120-7BB2-4952-9806-9341F067FA4A}"/>
          </ac:spMkLst>
        </pc:spChg>
        <pc:spChg chg="mod">
          <ac:chgData name="Marcel Wesenberg" userId="b3233ce6-5631-44d3-8605-3d42f6c64af1" providerId="ADAL" clId="{555A5DFA-5CF3-41A4-B9BB-C6104ED75F7C}" dt="2022-10-11T13:51:15.866" v="3782" actId="6549"/>
          <ac:spMkLst>
            <pc:docMk/>
            <pc:sldMk cId="3711159215" sldId="1817606205"/>
            <ac:spMk id="309" creationId="{05F02BA8-DB6C-47FB-8497-2424DD182E7D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310" creationId="{05F7AC64-2829-47C4-A83F-7574A286F3DB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320" creationId="{800BA8EB-D51E-4923-9F74-279B55EF2845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321" creationId="{DC94BDE2-4901-4B69-B030-55E3586C0688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322" creationId="{0EDCD31D-3D05-423E-8083-6FDA475B7806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323" creationId="{50669A5C-FC02-4965-9EC6-B3A9D24AA278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324" creationId="{AE5CE81D-2975-4C10-BFB9-3303A93EF6CF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325" creationId="{90E9F33D-D1B7-4E91-8A56-0F09B8236F2C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333" creationId="{0A6FECFC-191B-48C9-9B4A-2C7B2346B144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334" creationId="{960C887D-2836-4ABC-B07A-5359B9844E88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335" creationId="{519903F7-278C-4121-9EB3-F20996961009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336" creationId="{14A06369-1852-4B43-9C3D-40359D601F17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337" creationId="{E395F5D2-0122-4753-8062-4D7EB6B75CF7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338" creationId="{694C20CB-0E7F-453B-BF07-B9E00968329D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339" creationId="{5DC669DA-FAF3-4B08-84EB-D15F26A1BCF4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340" creationId="{5218C0E4-B9A2-447D-81E8-2DF9D119AFFB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345" creationId="{34689E3A-E41E-4A46-8B3D-699717A7EF18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346" creationId="{9AC1C052-C439-4C24-B57E-90169B86834F}"/>
          </ac:spMkLst>
        </pc:spChg>
        <pc:spChg chg="mod">
          <ac:chgData name="Marcel Wesenberg" userId="b3233ce6-5631-44d3-8605-3d42f6c64af1" providerId="ADAL" clId="{555A5DFA-5CF3-41A4-B9BB-C6104ED75F7C}" dt="2022-10-04T09:11:35.384" v="416" actId="1076"/>
          <ac:spMkLst>
            <pc:docMk/>
            <pc:sldMk cId="3711159215" sldId="1817606205"/>
            <ac:spMk id="347" creationId="{6482C535-BFCA-4B54-BD9B-61DE70C28F22}"/>
          </ac:spMkLst>
        </pc:spChg>
        <pc:spChg chg="del">
          <ac:chgData name="Marcel Wesenberg" userId="b3233ce6-5631-44d3-8605-3d42f6c64af1" providerId="ADAL" clId="{555A5DFA-5CF3-41A4-B9BB-C6104ED75F7C}" dt="2022-10-04T09:11:30.328" v="415" actId="478"/>
          <ac:spMkLst>
            <pc:docMk/>
            <pc:sldMk cId="3711159215" sldId="1817606205"/>
            <ac:spMk id="440" creationId="{A409A222-178A-4FDE-ADD3-4E61EE4EEC55}"/>
          </ac:spMkLst>
        </pc:spChg>
        <pc:spChg chg="del">
          <ac:chgData name="Marcel Wesenberg" userId="b3233ce6-5631-44d3-8605-3d42f6c64af1" providerId="ADAL" clId="{555A5DFA-5CF3-41A4-B9BB-C6104ED75F7C}" dt="2022-10-04T09:11:30.328" v="415" actId="478"/>
          <ac:spMkLst>
            <pc:docMk/>
            <pc:sldMk cId="3711159215" sldId="1817606205"/>
            <ac:spMk id="441" creationId="{714135F5-1EA4-4CE8-AF13-8ECB58F43546}"/>
          </ac:spMkLst>
        </pc:spChg>
        <pc:spChg chg="del">
          <ac:chgData name="Marcel Wesenberg" userId="b3233ce6-5631-44d3-8605-3d42f6c64af1" providerId="ADAL" clId="{555A5DFA-5CF3-41A4-B9BB-C6104ED75F7C}" dt="2022-10-04T09:11:30.328" v="415" actId="478"/>
          <ac:spMkLst>
            <pc:docMk/>
            <pc:sldMk cId="3711159215" sldId="1817606205"/>
            <ac:spMk id="448" creationId="{744DA8C4-BE92-4638-9AEC-B3A94E6C492C}"/>
          </ac:spMkLst>
        </pc:spChg>
        <pc:spChg chg="del">
          <ac:chgData name="Marcel Wesenberg" userId="b3233ce6-5631-44d3-8605-3d42f6c64af1" providerId="ADAL" clId="{555A5DFA-5CF3-41A4-B9BB-C6104ED75F7C}" dt="2022-10-04T09:11:30.328" v="415" actId="478"/>
          <ac:spMkLst>
            <pc:docMk/>
            <pc:sldMk cId="3711159215" sldId="1817606205"/>
            <ac:spMk id="458" creationId="{F87E97BE-42C6-4889-9996-10AC60BE0274}"/>
          </ac:spMkLst>
        </pc:spChg>
        <pc:cxnChg chg="mod">
          <ac:chgData name="Marcel Wesenberg" userId="b3233ce6-5631-44d3-8605-3d42f6c64af1" providerId="ADAL" clId="{555A5DFA-5CF3-41A4-B9BB-C6104ED75F7C}" dt="2022-10-04T09:11:35.384" v="416" actId="1076"/>
          <ac:cxnSpMkLst>
            <pc:docMk/>
            <pc:sldMk cId="3711159215" sldId="1817606205"/>
            <ac:cxnSpMk id="34" creationId="{A4DC73D5-AD06-403D-9C8D-AFC88C5C69EA}"/>
          </ac:cxnSpMkLst>
        </pc:cxnChg>
        <pc:cxnChg chg="mod">
          <ac:chgData name="Marcel Wesenberg" userId="b3233ce6-5631-44d3-8605-3d42f6c64af1" providerId="ADAL" clId="{555A5DFA-5CF3-41A4-B9BB-C6104ED75F7C}" dt="2022-10-04T09:11:35.384" v="416" actId="1076"/>
          <ac:cxnSpMkLst>
            <pc:docMk/>
            <pc:sldMk cId="3711159215" sldId="1817606205"/>
            <ac:cxnSpMk id="35" creationId="{3F92CE44-AB74-4122-9B7B-004AE681AB98}"/>
          </ac:cxnSpMkLst>
        </pc:cxnChg>
        <pc:cxnChg chg="mod">
          <ac:chgData name="Marcel Wesenberg" userId="b3233ce6-5631-44d3-8605-3d42f6c64af1" providerId="ADAL" clId="{555A5DFA-5CF3-41A4-B9BB-C6104ED75F7C}" dt="2022-10-04T09:11:35.384" v="416" actId="1076"/>
          <ac:cxnSpMkLst>
            <pc:docMk/>
            <pc:sldMk cId="3711159215" sldId="1817606205"/>
            <ac:cxnSpMk id="36" creationId="{EFCD2FD9-3BF8-48FE-9FA5-EDBCFF6D95E9}"/>
          </ac:cxnSpMkLst>
        </pc:cxnChg>
        <pc:cxnChg chg="mod">
          <ac:chgData name="Marcel Wesenberg" userId="b3233ce6-5631-44d3-8605-3d42f6c64af1" providerId="ADAL" clId="{555A5DFA-5CF3-41A4-B9BB-C6104ED75F7C}" dt="2022-10-04T09:11:35.384" v="416" actId="1076"/>
          <ac:cxnSpMkLst>
            <pc:docMk/>
            <pc:sldMk cId="3711159215" sldId="1817606205"/>
            <ac:cxnSpMk id="39" creationId="{0D501EFE-B65F-46AD-881A-143A364C8A60}"/>
          </ac:cxnSpMkLst>
        </pc:cxnChg>
        <pc:cxnChg chg="mod">
          <ac:chgData name="Marcel Wesenberg" userId="b3233ce6-5631-44d3-8605-3d42f6c64af1" providerId="ADAL" clId="{555A5DFA-5CF3-41A4-B9BB-C6104ED75F7C}" dt="2022-10-04T09:11:35.384" v="416" actId="1076"/>
          <ac:cxnSpMkLst>
            <pc:docMk/>
            <pc:sldMk cId="3711159215" sldId="1817606205"/>
            <ac:cxnSpMk id="40" creationId="{2A8F27AC-CA25-442A-9E44-E94AD653520C}"/>
          </ac:cxnSpMkLst>
        </pc:cxnChg>
        <pc:cxnChg chg="mod">
          <ac:chgData name="Marcel Wesenberg" userId="b3233ce6-5631-44d3-8605-3d42f6c64af1" providerId="ADAL" clId="{555A5DFA-5CF3-41A4-B9BB-C6104ED75F7C}" dt="2022-10-04T09:11:35.384" v="416" actId="1076"/>
          <ac:cxnSpMkLst>
            <pc:docMk/>
            <pc:sldMk cId="3711159215" sldId="1817606205"/>
            <ac:cxnSpMk id="41" creationId="{A858D11B-0C84-4326-93F4-09D09A96BE01}"/>
          </ac:cxnSpMkLst>
        </pc:cxnChg>
        <pc:cxnChg chg="mod">
          <ac:chgData name="Marcel Wesenberg" userId="b3233ce6-5631-44d3-8605-3d42f6c64af1" providerId="ADAL" clId="{555A5DFA-5CF3-41A4-B9BB-C6104ED75F7C}" dt="2022-10-04T09:11:35.384" v="416" actId="1076"/>
          <ac:cxnSpMkLst>
            <pc:docMk/>
            <pc:sldMk cId="3711159215" sldId="1817606205"/>
            <ac:cxnSpMk id="42" creationId="{C4E68726-4878-4B08-B5ED-CDCD1BDE447E}"/>
          </ac:cxnSpMkLst>
        </pc:cxnChg>
        <pc:cxnChg chg="mod">
          <ac:chgData name="Marcel Wesenberg" userId="b3233ce6-5631-44d3-8605-3d42f6c64af1" providerId="ADAL" clId="{555A5DFA-5CF3-41A4-B9BB-C6104ED75F7C}" dt="2022-10-04T09:11:35.384" v="416" actId="1076"/>
          <ac:cxnSpMkLst>
            <pc:docMk/>
            <pc:sldMk cId="3711159215" sldId="1817606205"/>
            <ac:cxnSpMk id="43" creationId="{5C7A5D26-3B3B-42E0-A01B-82773C4C6193}"/>
          </ac:cxnSpMkLst>
        </pc:cxnChg>
        <pc:cxnChg chg="mod">
          <ac:chgData name="Marcel Wesenberg" userId="b3233ce6-5631-44d3-8605-3d42f6c64af1" providerId="ADAL" clId="{555A5DFA-5CF3-41A4-B9BB-C6104ED75F7C}" dt="2022-10-04T09:11:35.384" v="416" actId="1076"/>
          <ac:cxnSpMkLst>
            <pc:docMk/>
            <pc:sldMk cId="3711159215" sldId="1817606205"/>
            <ac:cxnSpMk id="46" creationId="{EE05A1EA-45C7-4E37-A09F-0D123D8DE4E3}"/>
          </ac:cxnSpMkLst>
        </pc:cxnChg>
        <pc:cxnChg chg="mod">
          <ac:chgData name="Marcel Wesenberg" userId="b3233ce6-5631-44d3-8605-3d42f6c64af1" providerId="ADAL" clId="{555A5DFA-5CF3-41A4-B9BB-C6104ED75F7C}" dt="2022-10-04T09:11:35.384" v="416" actId="1076"/>
          <ac:cxnSpMkLst>
            <pc:docMk/>
            <pc:sldMk cId="3711159215" sldId="1817606205"/>
            <ac:cxnSpMk id="47" creationId="{3E55FDD5-E354-4BB1-A8FF-C8EABD8701F6}"/>
          </ac:cxnSpMkLst>
        </pc:cxnChg>
        <pc:cxnChg chg="mod">
          <ac:chgData name="Marcel Wesenberg" userId="b3233ce6-5631-44d3-8605-3d42f6c64af1" providerId="ADAL" clId="{555A5DFA-5CF3-41A4-B9BB-C6104ED75F7C}" dt="2022-10-04T09:11:35.384" v="416" actId="1076"/>
          <ac:cxnSpMkLst>
            <pc:docMk/>
            <pc:sldMk cId="3711159215" sldId="1817606205"/>
            <ac:cxnSpMk id="48" creationId="{D86CEB17-8627-47A2-BE40-194DC706034F}"/>
          </ac:cxnSpMkLst>
        </pc:cxnChg>
        <pc:cxnChg chg="mod">
          <ac:chgData name="Marcel Wesenberg" userId="b3233ce6-5631-44d3-8605-3d42f6c64af1" providerId="ADAL" clId="{555A5DFA-5CF3-41A4-B9BB-C6104ED75F7C}" dt="2022-10-04T09:11:35.384" v="416" actId="1076"/>
          <ac:cxnSpMkLst>
            <pc:docMk/>
            <pc:sldMk cId="3711159215" sldId="1817606205"/>
            <ac:cxnSpMk id="49" creationId="{ABC924A7-6058-405D-9ED5-3E7E32353913}"/>
          </ac:cxnSpMkLst>
        </pc:cxnChg>
        <pc:cxnChg chg="mod">
          <ac:chgData name="Marcel Wesenberg" userId="b3233ce6-5631-44d3-8605-3d42f6c64af1" providerId="ADAL" clId="{555A5DFA-5CF3-41A4-B9BB-C6104ED75F7C}" dt="2022-10-04T09:11:35.384" v="416" actId="1076"/>
          <ac:cxnSpMkLst>
            <pc:docMk/>
            <pc:sldMk cId="3711159215" sldId="1817606205"/>
            <ac:cxnSpMk id="50" creationId="{E07B6FA7-1121-4016-AEDA-4DA8D2DB8B9D}"/>
          </ac:cxnSpMkLst>
        </pc:cxnChg>
        <pc:cxnChg chg="mod">
          <ac:chgData name="Marcel Wesenberg" userId="b3233ce6-5631-44d3-8605-3d42f6c64af1" providerId="ADAL" clId="{555A5DFA-5CF3-41A4-B9BB-C6104ED75F7C}" dt="2022-10-04T09:11:35.384" v="416" actId="1076"/>
          <ac:cxnSpMkLst>
            <pc:docMk/>
            <pc:sldMk cId="3711159215" sldId="1817606205"/>
            <ac:cxnSpMk id="53" creationId="{76861111-9FAF-4A2C-A090-9C39FDC9CF4D}"/>
          </ac:cxnSpMkLst>
        </pc:cxnChg>
        <pc:cxnChg chg="mod">
          <ac:chgData name="Marcel Wesenberg" userId="b3233ce6-5631-44d3-8605-3d42f6c64af1" providerId="ADAL" clId="{555A5DFA-5CF3-41A4-B9BB-C6104ED75F7C}" dt="2022-10-04T09:11:35.384" v="416" actId="1076"/>
          <ac:cxnSpMkLst>
            <pc:docMk/>
            <pc:sldMk cId="3711159215" sldId="1817606205"/>
            <ac:cxnSpMk id="54" creationId="{D183FE7E-1C3F-47EF-B6B3-8CE629CC6F84}"/>
          </ac:cxnSpMkLst>
        </pc:cxnChg>
        <pc:cxnChg chg="mod">
          <ac:chgData name="Marcel Wesenberg" userId="b3233ce6-5631-44d3-8605-3d42f6c64af1" providerId="ADAL" clId="{555A5DFA-5CF3-41A4-B9BB-C6104ED75F7C}" dt="2022-10-04T09:11:35.384" v="416" actId="1076"/>
          <ac:cxnSpMkLst>
            <pc:docMk/>
            <pc:sldMk cId="3711159215" sldId="1817606205"/>
            <ac:cxnSpMk id="79" creationId="{2367955F-B249-4057-92E7-48E7715695D8}"/>
          </ac:cxnSpMkLst>
        </pc:cxnChg>
        <pc:cxnChg chg="mod">
          <ac:chgData name="Marcel Wesenberg" userId="b3233ce6-5631-44d3-8605-3d42f6c64af1" providerId="ADAL" clId="{555A5DFA-5CF3-41A4-B9BB-C6104ED75F7C}" dt="2022-10-04T09:11:35.384" v="416" actId="1076"/>
          <ac:cxnSpMkLst>
            <pc:docMk/>
            <pc:sldMk cId="3711159215" sldId="1817606205"/>
            <ac:cxnSpMk id="101" creationId="{9E402106-A92C-439E-B52F-477F78522C13}"/>
          </ac:cxnSpMkLst>
        </pc:cxnChg>
        <pc:cxnChg chg="mod">
          <ac:chgData name="Marcel Wesenberg" userId="b3233ce6-5631-44d3-8605-3d42f6c64af1" providerId="ADAL" clId="{555A5DFA-5CF3-41A4-B9BB-C6104ED75F7C}" dt="2022-10-04T09:11:35.384" v="416" actId="1076"/>
          <ac:cxnSpMkLst>
            <pc:docMk/>
            <pc:sldMk cId="3711159215" sldId="1817606205"/>
            <ac:cxnSpMk id="102" creationId="{5B281A72-589D-4EEB-82F8-4B2B054881B6}"/>
          </ac:cxnSpMkLst>
        </pc:cxnChg>
        <pc:cxnChg chg="mod">
          <ac:chgData name="Marcel Wesenberg" userId="b3233ce6-5631-44d3-8605-3d42f6c64af1" providerId="ADAL" clId="{555A5DFA-5CF3-41A4-B9BB-C6104ED75F7C}" dt="2022-10-04T09:11:35.384" v="416" actId="1076"/>
          <ac:cxnSpMkLst>
            <pc:docMk/>
            <pc:sldMk cId="3711159215" sldId="1817606205"/>
            <ac:cxnSpMk id="103" creationId="{A3924360-2B18-4AE0-BDED-4C73C0542F98}"/>
          </ac:cxnSpMkLst>
        </pc:cxnChg>
        <pc:cxnChg chg="mod">
          <ac:chgData name="Marcel Wesenberg" userId="b3233ce6-5631-44d3-8605-3d42f6c64af1" providerId="ADAL" clId="{555A5DFA-5CF3-41A4-B9BB-C6104ED75F7C}" dt="2022-10-04T09:11:35.384" v="416" actId="1076"/>
          <ac:cxnSpMkLst>
            <pc:docMk/>
            <pc:sldMk cId="3711159215" sldId="1817606205"/>
            <ac:cxnSpMk id="106" creationId="{6235B1B5-F265-49CA-AA97-3AFF6E482D89}"/>
          </ac:cxnSpMkLst>
        </pc:cxnChg>
        <pc:cxnChg chg="mod">
          <ac:chgData name="Marcel Wesenberg" userId="b3233ce6-5631-44d3-8605-3d42f6c64af1" providerId="ADAL" clId="{555A5DFA-5CF3-41A4-B9BB-C6104ED75F7C}" dt="2022-10-04T09:11:35.384" v="416" actId="1076"/>
          <ac:cxnSpMkLst>
            <pc:docMk/>
            <pc:sldMk cId="3711159215" sldId="1817606205"/>
            <ac:cxnSpMk id="107" creationId="{15B15691-A0A0-4143-B027-9FF9E2F97111}"/>
          </ac:cxnSpMkLst>
        </pc:cxnChg>
        <pc:cxnChg chg="mod">
          <ac:chgData name="Marcel Wesenberg" userId="b3233ce6-5631-44d3-8605-3d42f6c64af1" providerId="ADAL" clId="{555A5DFA-5CF3-41A4-B9BB-C6104ED75F7C}" dt="2022-10-04T09:11:35.384" v="416" actId="1076"/>
          <ac:cxnSpMkLst>
            <pc:docMk/>
            <pc:sldMk cId="3711159215" sldId="1817606205"/>
            <ac:cxnSpMk id="108" creationId="{C2756DD3-7937-493B-A291-6699521809B8}"/>
          </ac:cxnSpMkLst>
        </pc:cxnChg>
        <pc:cxnChg chg="mod">
          <ac:chgData name="Marcel Wesenberg" userId="b3233ce6-5631-44d3-8605-3d42f6c64af1" providerId="ADAL" clId="{555A5DFA-5CF3-41A4-B9BB-C6104ED75F7C}" dt="2022-10-04T09:11:35.384" v="416" actId="1076"/>
          <ac:cxnSpMkLst>
            <pc:docMk/>
            <pc:sldMk cId="3711159215" sldId="1817606205"/>
            <ac:cxnSpMk id="109" creationId="{B0F82A87-B1E5-4E05-952C-2EE6BC32CA0A}"/>
          </ac:cxnSpMkLst>
        </pc:cxnChg>
        <pc:cxnChg chg="mod">
          <ac:chgData name="Marcel Wesenberg" userId="b3233ce6-5631-44d3-8605-3d42f6c64af1" providerId="ADAL" clId="{555A5DFA-5CF3-41A4-B9BB-C6104ED75F7C}" dt="2022-10-04T09:11:35.384" v="416" actId="1076"/>
          <ac:cxnSpMkLst>
            <pc:docMk/>
            <pc:sldMk cId="3711159215" sldId="1817606205"/>
            <ac:cxnSpMk id="110" creationId="{3D459CAE-A771-45E1-92D3-A0CAC2BC0611}"/>
          </ac:cxnSpMkLst>
        </pc:cxnChg>
        <pc:cxnChg chg="mod">
          <ac:chgData name="Marcel Wesenberg" userId="b3233ce6-5631-44d3-8605-3d42f6c64af1" providerId="ADAL" clId="{555A5DFA-5CF3-41A4-B9BB-C6104ED75F7C}" dt="2022-10-04T09:11:35.384" v="416" actId="1076"/>
          <ac:cxnSpMkLst>
            <pc:docMk/>
            <pc:sldMk cId="3711159215" sldId="1817606205"/>
            <ac:cxnSpMk id="113" creationId="{3AF5D6D1-7055-469F-9EFF-F243DE7191CF}"/>
          </ac:cxnSpMkLst>
        </pc:cxnChg>
        <pc:cxnChg chg="mod">
          <ac:chgData name="Marcel Wesenberg" userId="b3233ce6-5631-44d3-8605-3d42f6c64af1" providerId="ADAL" clId="{555A5DFA-5CF3-41A4-B9BB-C6104ED75F7C}" dt="2022-10-04T09:11:35.384" v="416" actId="1076"/>
          <ac:cxnSpMkLst>
            <pc:docMk/>
            <pc:sldMk cId="3711159215" sldId="1817606205"/>
            <ac:cxnSpMk id="114" creationId="{FB0237E2-2870-414E-B349-7D80DEC6D57A}"/>
          </ac:cxnSpMkLst>
        </pc:cxnChg>
        <pc:cxnChg chg="mod">
          <ac:chgData name="Marcel Wesenberg" userId="b3233ce6-5631-44d3-8605-3d42f6c64af1" providerId="ADAL" clId="{555A5DFA-5CF3-41A4-B9BB-C6104ED75F7C}" dt="2022-10-04T09:11:35.384" v="416" actId="1076"/>
          <ac:cxnSpMkLst>
            <pc:docMk/>
            <pc:sldMk cId="3711159215" sldId="1817606205"/>
            <ac:cxnSpMk id="115" creationId="{10A3CD60-07E7-4F75-900D-D4F9C4CBC10A}"/>
          </ac:cxnSpMkLst>
        </pc:cxnChg>
        <pc:cxnChg chg="mod">
          <ac:chgData name="Marcel Wesenberg" userId="b3233ce6-5631-44d3-8605-3d42f6c64af1" providerId="ADAL" clId="{555A5DFA-5CF3-41A4-B9BB-C6104ED75F7C}" dt="2022-10-04T09:11:35.384" v="416" actId="1076"/>
          <ac:cxnSpMkLst>
            <pc:docMk/>
            <pc:sldMk cId="3711159215" sldId="1817606205"/>
            <ac:cxnSpMk id="116" creationId="{4080F881-9989-4BF4-8C3D-CF51B4A83C84}"/>
          </ac:cxnSpMkLst>
        </pc:cxnChg>
        <pc:cxnChg chg="mod">
          <ac:chgData name="Marcel Wesenberg" userId="b3233ce6-5631-44d3-8605-3d42f6c64af1" providerId="ADAL" clId="{555A5DFA-5CF3-41A4-B9BB-C6104ED75F7C}" dt="2022-10-04T09:11:35.384" v="416" actId="1076"/>
          <ac:cxnSpMkLst>
            <pc:docMk/>
            <pc:sldMk cId="3711159215" sldId="1817606205"/>
            <ac:cxnSpMk id="117" creationId="{253E50A4-3099-4B18-8DD9-2D977749B21C}"/>
          </ac:cxnSpMkLst>
        </pc:cxnChg>
        <pc:cxnChg chg="mod">
          <ac:chgData name="Marcel Wesenberg" userId="b3233ce6-5631-44d3-8605-3d42f6c64af1" providerId="ADAL" clId="{555A5DFA-5CF3-41A4-B9BB-C6104ED75F7C}" dt="2022-10-04T09:11:35.384" v="416" actId="1076"/>
          <ac:cxnSpMkLst>
            <pc:docMk/>
            <pc:sldMk cId="3711159215" sldId="1817606205"/>
            <ac:cxnSpMk id="120" creationId="{1AFA795D-613F-4AFC-8631-B9C4F9F32418}"/>
          </ac:cxnSpMkLst>
        </pc:cxnChg>
        <pc:cxnChg chg="mod">
          <ac:chgData name="Marcel Wesenberg" userId="b3233ce6-5631-44d3-8605-3d42f6c64af1" providerId="ADAL" clId="{555A5DFA-5CF3-41A4-B9BB-C6104ED75F7C}" dt="2022-10-04T09:11:35.384" v="416" actId="1076"/>
          <ac:cxnSpMkLst>
            <pc:docMk/>
            <pc:sldMk cId="3711159215" sldId="1817606205"/>
            <ac:cxnSpMk id="121" creationId="{7FE9A3D2-2AB5-4D0E-AE07-7903BEB5768E}"/>
          </ac:cxnSpMkLst>
        </pc:cxnChg>
        <pc:cxnChg chg="del">
          <ac:chgData name="Marcel Wesenberg" userId="b3233ce6-5631-44d3-8605-3d42f6c64af1" providerId="ADAL" clId="{555A5DFA-5CF3-41A4-B9BB-C6104ED75F7C}" dt="2022-10-04T09:11:30.328" v="415" actId="478"/>
          <ac:cxnSpMkLst>
            <pc:docMk/>
            <pc:sldMk cId="3711159215" sldId="1817606205"/>
            <ac:cxnSpMk id="176" creationId="{5C51CAD0-57B4-49FD-95EB-BE3D2C4F1304}"/>
          </ac:cxnSpMkLst>
        </pc:cxnChg>
        <pc:cxnChg chg="mod">
          <ac:chgData name="Marcel Wesenberg" userId="b3233ce6-5631-44d3-8605-3d42f6c64af1" providerId="ADAL" clId="{555A5DFA-5CF3-41A4-B9BB-C6104ED75F7C}" dt="2022-10-04T09:11:35.384" v="416" actId="1076"/>
          <ac:cxnSpMkLst>
            <pc:docMk/>
            <pc:sldMk cId="3711159215" sldId="1817606205"/>
            <ac:cxnSpMk id="183" creationId="{367CC926-FA38-4304-9DF9-764F57DBB062}"/>
          </ac:cxnSpMkLst>
        </pc:cxnChg>
        <pc:cxnChg chg="mod">
          <ac:chgData name="Marcel Wesenberg" userId="b3233ce6-5631-44d3-8605-3d42f6c64af1" providerId="ADAL" clId="{555A5DFA-5CF3-41A4-B9BB-C6104ED75F7C}" dt="2022-10-04T09:11:35.384" v="416" actId="1076"/>
          <ac:cxnSpMkLst>
            <pc:docMk/>
            <pc:sldMk cId="3711159215" sldId="1817606205"/>
            <ac:cxnSpMk id="184" creationId="{D9E8D3D2-6ECD-4619-99A6-C23327F4DF12}"/>
          </ac:cxnSpMkLst>
        </pc:cxnChg>
        <pc:cxnChg chg="del">
          <ac:chgData name="Marcel Wesenberg" userId="b3233ce6-5631-44d3-8605-3d42f6c64af1" providerId="ADAL" clId="{555A5DFA-5CF3-41A4-B9BB-C6104ED75F7C}" dt="2022-10-04T09:11:30.328" v="415" actId="478"/>
          <ac:cxnSpMkLst>
            <pc:docMk/>
            <pc:sldMk cId="3711159215" sldId="1817606205"/>
            <ac:cxnSpMk id="188" creationId="{9CBC55A1-BA7A-4179-86C2-AB6E45E53DB4}"/>
          </ac:cxnSpMkLst>
        </pc:cxnChg>
        <pc:cxnChg chg="mod">
          <ac:chgData name="Marcel Wesenberg" userId="b3233ce6-5631-44d3-8605-3d42f6c64af1" providerId="ADAL" clId="{555A5DFA-5CF3-41A4-B9BB-C6104ED75F7C}" dt="2022-10-04T09:11:35.384" v="416" actId="1076"/>
          <ac:cxnSpMkLst>
            <pc:docMk/>
            <pc:sldMk cId="3711159215" sldId="1817606205"/>
            <ac:cxnSpMk id="190" creationId="{884908CC-7965-4319-AD53-CC5D69947E47}"/>
          </ac:cxnSpMkLst>
        </pc:cxnChg>
        <pc:cxnChg chg="mod">
          <ac:chgData name="Marcel Wesenberg" userId="b3233ce6-5631-44d3-8605-3d42f6c64af1" providerId="ADAL" clId="{555A5DFA-5CF3-41A4-B9BB-C6104ED75F7C}" dt="2022-10-04T09:11:35.384" v="416" actId="1076"/>
          <ac:cxnSpMkLst>
            <pc:docMk/>
            <pc:sldMk cId="3711159215" sldId="1817606205"/>
            <ac:cxnSpMk id="191" creationId="{56D56263-26F7-408C-B9B5-E54AE4030CE8}"/>
          </ac:cxnSpMkLst>
        </pc:cxnChg>
        <pc:cxnChg chg="del">
          <ac:chgData name="Marcel Wesenberg" userId="b3233ce6-5631-44d3-8605-3d42f6c64af1" providerId="ADAL" clId="{555A5DFA-5CF3-41A4-B9BB-C6104ED75F7C}" dt="2022-10-04T09:11:30.328" v="415" actId="478"/>
          <ac:cxnSpMkLst>
            <pc:docMk/>
            <pc:sldMk cId="3711159215" sldId="1817606205"/>
            <ac:cxnSpMk id="196" creationId="{964D1B7F-F0EC-4339-B504-46BAA40E46BB}"/>
          </ac:cxnSpMkLst>
        </pc:cxnChg>
        <pc:cxnChg chg="mod">
          <ac:chgData name="Marcel Wesenberg" userId="b3233ce6-5631-44d3-8605-3d42f6c64af1" providerId="ADAL" clId="{555A5DFA-5CF3-41A4-B9BB-C6104ED75F7C}" dt="2022-10-04T09:11:35.384" v="416" actId="1076"/>
          <ac:cxnSpMkLst>
            <pc:docMk/>
            <pc:sldMk cId="3711159215" sldId="1817606205"/>
            <ac:cxnSpMk id="201" creationId="{0B2BFAD6-421F-4081-81E3-11A2AC227A57}"/>
          </ac:cxnSpMkLst>
        </pc:cxnChg>
        <pc:cxnChg chg="mod">
          <ac:chgData name="Marcel Wesenberg" userId="b3233ce6-5631-44d3-8605-3d42f6c64af1" providerId="ADAL" clId="{555A5DFA-5CF3-41A4-B9BB-C6104ED75F7C}" dt="2022-10-04T09:11:35.384" v="416" actId="1076"/>
          <ac:cxnSpMkLst>
            <pc:docMk/>
            <pc:sldMk cId="3711159215" sldId="1817606205"/>
            <ac:cxnSpMk id="202" creationId="{84CF4117-F42D-443E-9947-A8258EF0BF2B}"/>
          </ac:cxnSpMkLst>
        </pc:cxnChg>
        <pc:cxnChg chg="del">
          <ac:chgData name="Marcel Wesenberg" userId="b3233ce6-5631-44d3-8605-3d42f6c64af1" providerId="ADAL" clId="{555A5DFA-5CF3-41A4-B9BB-C6104ED75F7C}" dt="2022-10-04T09:11:30.328" v="415" actId="478"/>
          <ac:cxnSpMkLst>
            <pc:docMk/>
            <pc:sldMk cId="3711159215" sldId="1817606205"/>
            <ac:cxnSpMk id="204" creationId="{8228757E-5253-4CF4-A393-F7C381670EBB}"/>
          </ac:cxnSpMkLst>
        </pc:cxnChg>
        <pc:cxnChg chg="del">
          <ac:chgData name="Marcel Wesenberg" userId="b3233ce6-5631-44d3-8605-3d42f6c64af1" providerId="ADAL" clId="{555A5DFA-5CF3-41A4-B9BB-C6104ED75F7C}" dt="2022-10-04T09:11:30.328" v="415" actId="478"/>
          <ac:cxnSpMkLst>
            <pc:docMk/>
            <pc:sldMk cId="3711159215" sldId="1817606205"/>
            <ac:cxnSpMk id="206" creationId="{DB928887-405A-40C4-8EC2-470A23967EE5}"/>
          </ac:cxnSpMkLst>
        </pc:cxnChg>
        <pc:cxnChg chg="del">
          <ac:chgData name="Marcel Wesenberg" userId="b3233ce6-5631-44d3-8605-3d42f6c64af1" providerId="ADAL" clId="{555A5DFA-5CF3-41A4-B9BB-C6104ED75F7C}" dt="2022-10-04T09:11:30.328" v="415" actId="478"/>
          <ac:cxnSpMkLst>
            <pc:docMk/>
            <pc:sldMk cId="3711159215" sldId="1817606205"/>
            <ac:cxnSpMk id="216" creationId="{F2A3CB5B-2D5F-457F-BD0B-E657DAAFAD5B}"/>
          </ac:cxnSpMkLst>
        </pc:cxnChg>
        <pc:cxnChg chg="del">
          <ac:chgData name="Marcel Wesenberg" userId="b3233ce6-5631-44d3-8605-3d42f6c64af1" providerId="ADAL" clId="{555A5DFA-5CF3-41A4-B9BB-C6104ED75F7C}" dt="2022-10-04T09:11:30.328" v="415" actId="478"/>
          <ac:cxnSpMkLst>
            <pc:docMk/>
            <pc:sldMk cId="3711159215" sldId="1817606205"/>
            <ac:cxnSpMk id="220" creationId="{083A86A1-96AD-49C5-986F-9EDEB900D4E7}"/>
          </ac:cxnSpMkLst>
        </pc:cxnChg>
        <pc:cxnChg chg="del">
          <ac:chgData name="Marcel Wesenberg" userId="b3233ce6-5631-44d3-8605-3d42f6c64af1" providerId="ADAL" clId="{555A5DFA-5CF3-41A4-B9BB-C6104ED75F7C}" dt="2022-10-04T09:11:30.328" v="415" actId="478"/>
          <ac:cxnSpMkLst>
            <pc:docMk/>
            <pc:sldMk cId="3711159215" sldId="1817606205"/>
            <ac:cxnSpMk id="222" creationId="{FD82F06F-E9AC-4A93-A724-53A5B37D00E0}"/>
          </ac:cxnSpMkLst>
        </pc:cxnChg>
        <pc:cxnChg chg="mod">
          <ac:chgData name="Marcel Wesenberg" userId="b3233ce6-5631-44d3-8605-3d42f6c64af1" providerId="ADAL" clId="{555A5DFA-5CF3-41A4-B9BB-C6104ED75F7C}" dt="2022-10-04T09:11:35.384" v="416" actId="1076"/>
          <ac:cxnSpMkLst>
            <pc:docMk/>
            <pc:sldMk cId="3711159215" sldId="1817606205"/>
            <ac:cxnSpMk id="224" creationId="{CB4D0002-31F5-4A3B-A775-EB0AE1D83FD7}"/>
          </ac:cxnSpMkLst>
        </pc:cxnChg>
        <pc:cxnChg chg="del">
          <ac:chgData name="Marcel Wesenberg" userId="b3233ce6-5631-44d3-8605-3d42f6c64af1" providerId="ADAL" clId="{555A5DFA-5CF3-41A4-B9BB-C6104ED75F7C}" dt="2022-10-04T09:11:30.328" v="415" actId="478"/>
          <ac:cxnSpMkLst>
            <pc:docMk/>
            <pc:sldMk cId="3711159215" sldId="1817606205"/>
            <ac:cxnSpMk id="225" creationId="{BF3F8309-B783-4C3D-81EC-D6ED13DEEF2D}"/>
          </ac:cxnSpMkLst>
        </pc:cxnChg>
        <pc:cxnChg chg="del">
          <ac:chgData name="Marcel Wesenberg" userId="b3233ce6-5631-44d3-8605-3d42f6c64af1" providerId="ADAL" clId="{555A5DFA-5CF3-41A4-B9BB-C6104ED75F7C}" dt="2022-10-04T09:11:30.328" v="415" actId="478"/>
          <ac:cxnSpMkLst>
            <pc:docMk/>
            <pc:sldMk cId="3711159215" sldId="1817606205"/>
            <ac:cxnSpMk id="230" creationId="{32E2E158-2728-4590-8329-6D5B78E92A7C}"/>
          </ac:cxnSpMkLst>
        </pc:cxnChg>
        <pc:cxnChg chg="del">
          <ac:chgData name="Marcel Wesenberg" userId="b3233ce6-5631-44d3-8605-3d42f6c64af1" providerId="ADAL" clId="{555A5DFA-5CF3-41A4-B9BB-C6104ED75F7C}" dt="2022-10-04T09:11:30.328" v="415" actId="478"/>
          <ac:cxnSpMkLst>
            <pc:docMk/>
            <pc:sldMk cId="3711159215" sldId="1817606205"/>
            <ac:cxnSpMk id="236" creationId="{037B9AFF-10FA-4507-843C-C3802D6BEADA}"/>
          </ac:cxnSpMkLst>
        </pc:cxnChg>
        <pc:cxnChg chg="del">
          <ac:chgData name="Marcel Wesenberg" userId="b3233ce6-5631-44d3-8605-3d42f6c64af1" providerId="ADAL" clId="{555A5DFA-5CF3-41A4-B9BB-C6104ED75F7C}" dt="2022-10-04T09:11:30.328" v="415" actId="478"/>
          <ac:cxnSpMkLst>
            <pc:docMk/>
            <pc:sldMk cId="3711159215" sldId="1817606205"/>
            <ac:cxnSpMk id="240" creationId="{C6A766B1-89B9-4ABF-8CE2-B58034C1C995}"/>
          </ac:cxnSpMkLst>
        </pc:cxnChg>
        <pc:cxnChg chg="mod">
          <ac:chgData name="Marcel Wesenberg" userId="b3233ce6-5631-44d3-8605-3d42f6c64af1" providerId="ADAL" clId="{555A5DFA-5CF3-41A4-B9BB-C6104ED75F7C}" dt="2022-10-04T09:11:35.384" v="416" actId="1076"/>
          <ac:cxnSpMkLst>
            <pc:docMk/>
            <pc:sldMk cId="3711159215" sldId="1817606205"/>
            <ac:cxnSpMk id="242" creationId="{713AD6EC-6AE9-43DF-A559-A5895A46F91F}"/>
          </ac:cxnSpMkLst>
        </pc:cxnChg>
        <pc:cxnChg chg="del">
          <ac:chgData name="Marcel Wesenberg" userId="b3233ce6-5631-44d3-8605-3d42f6c64af1" providerId="ADAL" clId="{555A5DFA-5CF3-41A4-B9BB-C6104ED75F7C}" dt="2022-10-04T09:11:30.328" v="415" actId="478"/>
          <ac:cxnSpMkLst>
            <pc:docMk/>
            <pc:sldMk cId="3711159215" sldId="1817606205"/>
            <ac:cxnSpMk id="243" creationId="{6BC3067B-31FB-4FBD-9630-BF646B1435DF}"/>
          </ac:cxnSpMkLst>
        </pc:cxnChg>
        <pc:cxnChg chg="del">
          <ac:chgData name="Marcel Wesenberg" userId="b3233ce6-5631-44d3-8605-3d42f6c64af1" providerId="ADAL" clId="{555A5DFA-5CF3-41A4-B9BB-C6104ED75F7C}" dt="2022-10-04T09:11:30.328" v="415" actId="478"/>
          <ac:cxnSpMkLst>
            <pc:docMk/>
            <pc:sldMk cId="3711159215" sldId="1817606205"/>
            <ac:cxnSpMk id="245" creationId="{4286DF36-F594-4A42-84C7-5EF2AC34045E}"/>
          </ac:cxnSpMkLst>
        </pc:cxnChg>
        <pc:cxnChg chg="del">
          <ac:chgData name="Marcel Wesenberg" userId="b3233ce6-5631-44d3-8605-3d42f6c64af1" providerId="ADAL" clId="{555A5DFA-5CF3-41A4-B9BB-C6104ED75F7C}" dt="2022-10-04T09:11:30.328" v="415" actId="478"/>
          <ac:cxnSpMkLst>
            <pc:docMk/>
            <pc:sldMk cId="3711159215" sldId="1817606205"/>
            <ac:cxnSpMk id="249" creationId="{6F33D05C-D098-4768-8EC4-4A83408C2EBF}"/>
          </ac:cxnSpMkLst>
        </pc:cxnChg>
        <pc:cxnChg chg="del">
          <ac:chgData name="Marcel Wesenberg" userId="b3233ce6-5631-44d3-8605-3d42f6c64af1" providerId="ADAL" clId="{555A5DFA-5CF3-41A4-B9BB-C6104ED75F7C}" dt="2022-10-04T09:11:30.328" v="415" actId="478"/>
          <ac:cxnSpMkLst>
            <pc:docMk/>
            <pc:sldMk cId="3711159215" sldId="1817606205"/>
            <ac:cxnSpMk id="250" creationId="{D034A2C1-179B-4FA0-A1EE-508ADCAA6343}"/>
          </ac:cxnSpMkLst>
        </pc:cxnChg>
        <pc:cxnChg chg="del">
          <ac:chgData name="Marcel Wesenberg" userId="b3233ce6-5631-44d3-8605-3d42f6c64af1" providerId="ADAL" clId="{555A5DFA-5CF3-41A4-B9BB-C6104ED75F7C}" dt="2022-10-04T09:11:30.328" v="415" actId="478"/>
          <ac:cxnSpMkLst>
            <pc:docMk/>
            <pc:sldMk cId="3711159215" sldId="1817606205"/>
            <ac:cxnSpMk id="252" creationId="{B47C63F4-9863-48E7-91B8-518F3869D2BF}"/>
          </ac:cxnSpMkLst>
        </pc:cxnChg>
        <pc:cxnChg chg="del">
          <ac:chgData name="Marcel Wesenberg" userId="b3233ce6-5631-44d3-8605-3d42f6c64af1" providerId="ADAL" clId="{555A5DFA-5CF3-41A4-B9BB-C6104ED75F7C}" dt="2022-10-04T09:11:30.328" v="415" actId="478"/>
          <ac:cxnSpMkLst>
            <pc:docMk/>
            <pc:sldMk cId="3711159215" sldId="1817606205"/>
            <ac:cxnSpMk id="254" creationId="{0BDD5B86-CBD2-4092-9448-AAEAA6C065AB}"/>
          </ac:cxnSpMkLst>
        </pc:cxnChg>
        <pc:cxnChg chg="mod">
          <ac:chgData name="Marcel Wesenberg" userId="b3233ce6-5631-44d3-8605-3d42f6c64af1" providerId="ADAL" clId="{555A5DFA-5CF3-41A4-B9BB-C6104ED75F7C}" dt="2022-10-04T09:11:35.384" v="416" actId="1076"/>
          <ac:cxnSpMkLst>
            <pc:docMk/>
            <pc:sldMk cId="3711159215" sldId="1817606205"/>
            <ac:cxnSpMk id="256" creationId="{7AAA9AA7-61C9-435F-9B5E-86F83F23A924}"/>
          </ac:cxnSpMkLst>
        </pc:cxnChg>
        <pc:cxnChg chg="mod">
          <ac:chgData name="Marcel Wesenberg" userId="b3233ce6-5631-44d3-8605-3d42f6c64af1" providerId="ADAL" clId="{555A5DFA-5CF3-41A4-B9BB-C6104ED75F7C}" dt="2022-10-04T09:11:35.384" v="416" actId="1076"/>
          <ac:cxnSpMkLst>
            <pc:docMk/>
            <pc:sldMk cId="3711159215" sldId="1817606205"/>
            <ac:cxnSpMk id="257" creationId="{A4F44723-4BF3-4A33-838A-0FCF92A4AF67}"/>
          </ac:cxnSpMkLst>
        </pc:cxnChg>
        <pc:cxnChg chg="del">
          <ac:chgData name="Marcel Wesenberg" userId="b3233ce6-5631-44d3-8605-3d42f6c64af1" providerId="ADAL" clId="{555A5DFA-5CF3-41A4-B9BB-C6104ED75F7C}" dt="2022-10-04T09:11:30.328" v="415" actId="478"/>
          <ac:cxnSpMkLst>
            <pc:docMk/>
            <pc:sldMk cId="3711159215" sldId="1817606205"/>
            <ac:cxnSpMk id="258" creationId="{E714CE6D-14FF-4CA8-BD6A-75D1E3A4BC80}"/>
          </ac:cxnSpMkLst>
        </pc:cxnChg>
        <pc:cxnChg chg="mod">
          <ac:chgData name="Marcel Wesenberg" userId="b3233ce6-5631-44d3-8605-3d42f6c64af1" providerId="ADAL" clId="{555A5DFA-5CF3-41A4-B9BB-C6104ED75F7C}" dt="2022-10-04T09:11:35.384" v="416" actId="1076"/>
          <ac:cxnSpMkLst>
            <pc:docMk/>
            <pc:sldMk cId="3711159215" sldId="1817606205"/>
            <ac:cxnSpMk id="262" creationId="{46FA4DD1-8285-4CD0-88CA-E48527D92E59}"/>
          </ac:cxnSpMkLst>
        </pc:cxnChg>
        <pc:cxnChg chg="mod">
          <ac:chgData name="Marcel Wesenberg" userId="b3233ce6-5631-44d3-8605-3d42f6c64af1" providerId="ADAL" clId="{555A5DFA-5CF3-41A4-B9BB-C6104ED75F7C}" dt="2022-10-04T09:11:35.384" v="416" actId="1076"/>
          <ac:cxnSpMkLst>
            <pc:docMk/>
            <pc:sldMk cId="3711159215" sldId="1817606205"/>
            <ac:cxnSpMk id="263" creationId="{78C42132-8C48-481A-9412-3A2A122B6CD0}"/>
          </ac:cxnSpMkLst>
        </pc:cxnChg>
        <pc:cxnChg chg="mod">
          <ac:chgData name="Marcel Wesenberg" userId="b3233ce6-5631-44d3-8605-3d42f6c64af1" providerId="ADAL" clId="{555A5DFA-5CF3-41A4-B9BB-C6104ED75F7C}" dt="2022-10-04T09:11:35.384" v="416" actId="1076"/>
          <ac:cxnSpMkLst>
            <pc:docMk/>
            <pc:sldMk cId="3711159215" sldId="1817606205"/>
            <ac:cxnSpMk id="264" creationId="{EDE8FD7D-AD55-4341-A238-177A58E439D6}"/>
          </ac:cxnSpMkLst>
        </pc:cxnChg>
        <pc:cxnChg chg="mod">
          <ac:chgData name="Marcel Wesenberg" userId="b3233ce6-5631-44d3-8605-3d42f6c64af1" providerId="ADAL" clId="{555A5DFA-5CF3-41A4-B9BB-C6104ED75F7C}" dt="2022-10-04T09:11:35.384" v="416" actId="1076"/>
          <ac:cxnSpMkLst>
            <pc:docMk/>
            <pc:sldMk cId="3711159215" sldId="1817606205"/>
            <ac:cxnSpMk id="273" creationId="{8B1D58DA-5C86-4A27-8506-37E5A66111A1}"/>
          </ac:cxnSpMkLst>
        </pc:cxnChg>
        <pc:cxnChg chg="mod">
          <ac:chgData name="Marcel Wesenberg" userId="b3233ce6-5631-44d3-8605-3d42f6c64af1" providerId="ADAL" clId="{555A5DFA-5CF3-41A4-B9BB-C6104ED75F7C}" dt="2022-10-04T09:11:35.384" v="416" actId="1076"/>
          <ac:cxnSpMkLst>
            <pc:docMk/>
            <pc:sldMk cId="3711159215" sldId="1817606205"/>
            <ac:cxnSpMk id="279" creationId="{9A921E2A-AA97-41D9-BDED-79ABD2E4011A}"/>
          </ac:cxnSpMkLst>
        </pc:cxnChg>
        <pc:cxnChg chg="mod">
          <ac:chgData name="Marcel Wesenberg" userId="b3233ce6-5631-44d3-8605-3d42f6c64af1" providerId="ADAL" clId="{555A5DFA-5CF3-41A4-B9BB-C6104ED75F7C}" dt="2022-10-04T09:11:35.384" v="416" actId="1076"/>
          <ac:cxnSpMkLst>
            <pc:docMk/>
            <pc:sldMk cId="3711159215" sldId="1817606205"/>
            <ac:cxnSpMk id="287" creationId="{4EC629AE-3756-4879-9A81-0644D67A7A56}"/>
          </ac:cxnSpMkLst>
        </pc:cxnChg>
        <pc:cxnChg chg="mod">
          <ac:chgData name="Marcel Wesenberg" userId="b3233ce6-5631-44d3-8605-3d42f6c64af1" providerId="ADAL" clId="{555A5DFA-5CF3-41A4-B9BB-C6104ED75F7C}" dt="2022-10-04T09:11:35.384" v="416" actId="1076"/>
          <ac:cxnSpMkLst>
            <pc:docMk/>
            <pc:sldMk cId="3711159215" sldId="1817606205"/>
            <ac:cxnSpMk id="300" creationId="{8EDB12F4-0924-4DEF-ABFC-2D6F40662A15}"/>
          </ac:cxnSpMkLst>
        </pc:cxnChg>
        <pc:cxnChg chg="mod">
          <ac:chgData name="Marcel Wesenberg" userId="b3233ce6-5631-44d3-8605-3d42f6c64af1" providerId="ADAL" clId="{555A5DFA-5CF3-41A4-B9BB-C6104ED75F7C}" dt="2022-10-04T09:11:35.384" v="416" actId="1076"/>
          <ac:cxnSpMkLst>
            <pc:docMk/>
            <pc:sldMk cId="3711159215" sldId="1817606205"/>
            <ac:cxnSpMk id="331" creationId="{F0CC6CB1-E2D2-422D-A022-0A5D9BC7071E}"/>
          </ac:cxnSpMkLst>
        </pc:cxnChg>
        <pc:cxnChg chg="del">
          <ac:chgData name="Marcel Wesenberg" userId="b3233ce6-5631-44d3-8605-3d42f6c64af1" providerId="ADAL" clId="{555A5DFA-5CF3-41A4-B9BB-C6104ED75F7C}" dt="2022-10-04T09:11:30.328" v="415" actId="478"/>
          <ac:cxnSpMkLst>
            <pc:docMk/>
            <pc:sldMk cId="3711159215" sldId="1817606205"/>
            <ac:cxnSpMk id="442" creationId="{EAB8BE4A-0A39-43E4-92AC-70B13498DDCE}"/>
          </ac:cxnSpMkLst>
        </pc:cxnChg>
        <pc:cxnChg chg="del">
          <ac:chgData name="Marcel Wesenberg" userId="b3233ce6-5631-44d3-8605-3d42f6c64af1" providerId="ADAL" clId="{555A5DFA-5CF3-41A4-B9BB-C6104ED75F7C}" dt="2022-10-04T09:11:30.328" v="415" actId="478"/>
          <ac:cxnSpMkLst>
            <pc:docMk/>
            <pc:sldMk cId="3711159215" sldId="1817606205"/>
            <ac:cxnSpMk id="444" creationId="{D73795C1-8BB9-4183-95E3-241125306D21}"/>
          </ac:cxnSpMkLst>
        </pc:cxnChg>
        <pc:cxnChg chg="del">
          <ac:chgData name="Marcel Wesenberg" userId="b3233ce6-5631-44d3-8605-3d42f6c64af1" providerId="ADAL" clId="{555A5DFA-5CF3-41A4-B9BB-C6104ED75F7C}" dt="2022-10-04T09:11:30.328" v="415" actId="478"/>
          <ac:cxnSpMkLst>
            <pc:docMk/>
            <pc:sldMk cId="3711159215" sldId="1817606205"/>
            <ac:cxnSpMk id="445" creationId="{B5884C16-AC3F-4489-9174-DBF8303ACE8A}"/>
          </ac:cxnSpMkLst>
        </pc:cxnChg>
      </pc:sldChg>
      <pc:sldChg chg="addSp delSp modSp mod">
        <pc:chgData name="Marcel Wesenberg" userId="b3233ce6-5631-44d3-8605-3d42f6c64af1" providerId="ADAL" clId="{555A5DFA-5CF3-41A4-B9BB-C6104ED75F7C}" dt="2022-10-11T14:45:52.440" v="4217"/>
        <pc:sldMkLst>
          <pc:docMk/>
          <pc:sldMk cId="1662612646" sldId="1817606207"/>
        </pc:sldMkLst>
        <pc:spChg chg="del mod">
          <ac:chgData name="Marcel Wesenberg" userId="b3233ce6-5631-44d3-8605-3d42f6c64af1" providerId="ADAL" clId="{555A5DFA-5CF3-41A4-B9BB-C6104ED75F7C}" dt="2022-10-11T14:45:51.581" v="4216" actId="478"/>
          <ac:spMkLst>
            <pc:docMk/>
            <pc:sldMk cId="1662612646" sldId="1817606207"/>
            <ac:spMk id="5" creationId="{F16DC2F2-5D20-46D0-9306-FC9E5590E702}"/>
          </ac:spMkLst>
        </pc:spChg>
        <pc:spChg chg="del mod">
          <ac:chgData name="Marcel Wesenberg" userId="b3233ce6-5631-44d3-8605-3d42f6c64af1" providerId="ADAL" clId="{555A5DFA-5CF3-41A4-B9BB-C6104ED75F7C}" dt="2022-10-11T14:45:51.581" v="4216" actId="478"/>
          <ac:spMkLst>
            <pc:docMk/>
            <pc:sldMk cId="1662612646" sldId="1817606207"/>
            <ac:spMk id="6" creationId="{F8567714-9F2D-4D47-8604-F686C1220167}"/>
          </ac:spMkLst>
        </pc:spChg>
        <pc:spChg chg="del mod">
          <ac:chgData name="Marcel Wesenberg" userId="b3233ce6-5631-44d3-8605-3d42f6c64af1" providerId="ADAL" clId="{555A5DFA-5CF3-41A4-B9BB-C6104ED75F7C}" dt="2022-10-11T14:45:51.581" v="4216" actId="478"/>
          <ac:spMkLst>
            <pc:docMk/>
            <pc:sldMk cId="1662612646" sldId="1817606207"/>
            <ac:spMk id="8" creationId="{3452C67A-441B-451D-B8F1-AEFBF3899A43}"/>
          </ac:spMkLst>
        </pc:spChg>
        <pc:spChg chg="add mod">
          <ac:chgData name="Marcel Wesenberg" userId="b3233ce6-5631-44d3-8605-3d42f6c64af1" providerId="ADAL" clId="{555A5DFA-5CF3-41A4-B9BB-C6104ED75F7C}" dt="2022-10-10T15:48:35.879" v="1083" actId="164"/>
          <ac:spMkLst>
            <pc:docMk/>
            <pc:sldMk cId="1662612646" sldId="1817606207"/>
            <ac:spMk id="13" creationId="{FDB5683A-F35F-4B82-B334-486032041E88}"/>
          </ac:spMkLst>
        </pc:spChg>
        <pc:spChg chg="add del mod">
          <ac:chgData name="Marcel Wesenberg" userId="b3233ce6-5631-44d3-8605-3d42f6c64af1" providerId="ADAL" clId="{555A5DFA-5CF3-41A4-B9BB-C6104ED75F7C}" dt="2022-10-11T14:45:51.581" v="4216" actId="478"/>
          <ac:spMkLst>
            <pc:docMk/>
            <pc:sldMk cId="1662612646" sldId="1817606207"/>
            <ac:spMk id="14" creationId="{9845B93E-88AA-47E2-9B38-208B137F4F2E}"/>
          </ac:spMkLst>
        </pc:spChg>
        <pc:spChg chg="add del mod">
          <ac:chgData name="Marcel Wesenberg" userId="b3233ce6-5631-44d3-8605-3d42f6c64af1" providerId="ADAL" clId="{555A5DFA-5CF3-41A4-B9BB-C6104ED75F7C}" dt="2022-10-11T10:33:56.687" v="3515" actId="478"/>
          <ac:spMkLst>
            <pc:docMk/>
            <pc:sldMk cId="1662612646" sldId="1817606207"/>
            <ac:spMk id="16" creationId="{D969DD1B-D6CC-48FF-9102-48A43B9FC1D5}"/>
          </ac:spMkLst>
        </pc:spChg>
        <pc:spChg chg="add del mod">
          <ac:chgData name="Marcel Wesenberg" userId="b3233ce6-5631-44d3-8605-3d42f6c64af1" providerId="ADAL" clId="{555A5DFA-5CF3-41A4-B9BB-C6104ED75F7C}" dt="2022-10-11T10:33:56.687" v="3515" actId="478"/>
          <ac:spMkLst>
            <pc:docMk/>
            <pc:sldMk cId="1662612646" sldId="1817606207"/>
            <ac:spMk id="17" creationId="{940D4360-364C-4EEE-97C5-A5DC0EA0850C}"/>
          </ac:spMkLst>
        </pc:spChg>
        <pc:spChg chg="mod">
          <ac:chgData name="Marcel Wesenberg" userId="b3233ce6-5631-44d3-8605-3d42f6c64af1" providerId="ADAL" clId="{555A5DFA-5CF3-41A4-B9BB-C6104ED75F7C}" dt="2022-10-11T14:45:52.440" v="4217"/>
          <ac:spMkLst>
            <pc:docMk/>
            <pc:sldMk cId="1662612646" sldId="1817606207"/>
            <ac:spMk id="21" creationId="{03684D4B-71C9-459B-A7A9-B5508161B437}"/>
          </ac:spMkLst>
        </pc:spChg>
        <pc:spChg chg="mod">
          <ac:chgData name="Marcel Wesenberg" userId="b3233ce6-5631-44d3-8605-3d42f6c64af1" providerId="ADAL" clId="{555A5DFA-5CF3-41A4-B9BB-C6104ED75F7C}" dt="2022-10-11T14:45:52.440" v="4217"/>
          <ac:spMkLst>
            <pc:docMk/>
            <pc:sldMk cId="1662612646" sldId="1817606207"/>
            <ac:spMk id="22" creationId="{1A21125E-E0BC-4B19-9C8C-F5A41DC0CC96}"/>
          </ac:spMkLst>
        </pc:spChg>
        <pc:spChg chg="mod">
          <ac:chgData name="Marcel Wesenberg" userId="b3233ce6-5631-44d3-8605-3d42f6c64af1" providerId="ADAL" clId="{555A5DFA-5CF3-41A4-B9BB-C6104ED75F7C}" dt="2022-10-11T14:45:52.440" v="4217"/>
          <ac:spMkLst>
            <pc:docMk/>
            <pc:sldMk cId="1662612646" sldId="1817606207"/>
            <ac:spMk id="24" creationId="{742317C9-FEFA-49BB-82A1-7A4BDB3CFB7C}"/>
          </ac:spMkLst>
        </pc:spChg>
        <pc:spChg chg="mod">
          <ac:chgData name="Marcel Wesenberg" userId="b3233ce6-5631-44d3-8605-3d42f6c64af1" providerId="ADAL" clId="{555A5DFA-5CF3-41A4-B9BB-C6104ED75F7C}" dt="2022-10-11T14:45:52.440" v="4217"/>
          <ac:spMkLst>
            <pc:docMk/>
            <pc:sldMk cId="1662612646" sldId="1817606207"/>
            <ac:spMk id="25" creationId="{169C0820-9FA4-446C-AE77-42845DA19BEB}"/>
          </ac:spMkLst>
        </pc:spChg>
        <pc:spChg chg="add mod">
          <ac:chgData name="Marcel Wesenberg" userId="b3233ce6-5631-44d3-8605-3d42f6c64af1" providerId="ADAL" clId="{555A5DFA-5CF3-41A4-B9BB-C6104ED75F7C}" dt="2022-10-11T14:45:52.440" v="4217"/>
          <ac:spMkLst>
            <pc:docMk/>
            <pc:sldMk cId="1662612646" sldId="1817606207"/>
            <ac:spMk id="26" creationId="{79F22D94-7B61-4B61-A64D-40B9AE6BA573}"/>
          </ac:spMkLst>
        </pc:spChg>
        <pc:spChg chg="add mod">
          <ac:chgData name="Marcel Wesenberg" userId="b3233ce6-5631-44d3-8605-3d42f6c64af1" providerId="ADAL" clId="{555A5DFA-5CF3-41A4-B9BB-C6104ED75F7C}" dt="2022-10-11T14:45:52.440" v="4217"/>
          <ac:spMkLst>
            <pc:docMk/>
            <pc:sldMk cId="1662612646" sldId="1817606207"/>
            <ac:spMk id="27" creationId="{B1EF2259-E42B-45C7-B8A9-F02F8F5A34C1}"/>
          </ac:spMkLst>
        </pc:spChg>
        <pc:spChg chg="mod">
          <ac:chgData name="Marcel Wesenberg" userId="b3233ce6-5631-44d3-8605-3d42f6c64af1" providerId="ADAL" clId="{555A5DFA-5CF3-41A4-B9BB-C6104ED75F7C}" dt="2022-10-10T15:48:35.879" v="1083" actId="164"/>
          <ac:spMkLst>
            <pc:docMk/>
            <pc:sldMk cId="1662612646" sldId="1817606207"/>
            <ac:spMk id="28" creationId="{F81D2B0C-9B6C-407D-B142-4C8AECE1ED23}"/>
          </ac:spMkLst>
        </pc:spChg>
        <pc:spChg chg="mod">
          <ac:chgData name="Marcel Wesenberg" userId="b3233ce6-5631-44d3-8605-3d42f6c64af1" providerId="ADAL" clId="{555A5DFA-5CF3-41A4-B9BB-C6104ED75F7C}" dt="2022-10-10T15:48:55.126" v="1087" actId="20577"/>
          <ac:spMkLst>
            <pc:docMk/>
            <pc:sldMk cId="1662612646" sldId="1817606207"/>
            <ac:spMk id="29" creationId="{CA9636B6-EFB6-4F3F-970F-60DE82962E01}"/>
          </ac:spMkLst>
        </pc:spChg>
        <pc:spChg chg="mod">
          <ac:chgData name="Marcel Wesenberg" userId="b3233ce6-5631-44d3-8605-3d42f6c64af1" providerId="ADAL" clId="{555A5DFA-5CF3-41A4-B9BB-C6104ED75F7C}" dt="2022-10-10T15:48:35.879" v="1083" actId="164"/>
          <ac:spMkLst>
            <pc:docMk/>
            <pc:sldMk cId="1662612646" sldId="1817606207"/>
            <ac:spMk id="30" creationId="{0C5D3551-9344-4B00-9474-530CB8E682CD}"/>
          </ac:spMkLst>
        </pc:spChg>
        <pc:spChg chg="mod">
          <ac:chgData name="Marcel Wesenberg" userId="b3233ce6-5631-44d3-8605-3d42f6c64af1" providerId="ADAL" clId="{555A5DFA-5CF3-41A4-B9BB-C6104ED75F7C}" dt="2022-10-10T15:49:04.058" v="1091" actId="20577"/>
          <ac:spMkLst>
            <pc:docMk/>
            <pc:sldMk cId="1662612646" sldId="1817606207"/>
            <ac:spMk id="31" creationId="{BF8F5671-4029-4374-93CC-82378DA2C423}"/>
          </ac:spMkLst>
        </pc:spChg>
        <pc:spChg chg="mod">
          <ac:chgData name="Marcel Wesenberg" userId="b3233ce6-5631-44d3-8605-3d42f6c64af1" providerId="ADAL" clId="{555A5DFA-5CF3-41A4-B9BB-C6104ED75F7C}" dt="2022-10-11T14:00:45.848" v="3811" actId="20577"/>
          <ac:spMkLst>
            <pc:docMk/>
            <pc:sldMk cId="1662612646" sldId="1817606207"/>
            <ac:spMk id="32" creationId="{A7C76B74-552B-4236-9E8F-2B847BEAD60F}"/>
          </ac:spMkLst>
        </pc:spChg>
        <pc:spChg chg="mod">
          <ac:chgData name="Marcel Wesenberg" userId="b3233ce6-5631-44d3-8605-3d42f6c64af1" providerId="ADAL" clId="{555A5DFA-5CF3-41A4-B9BB-C6104ED75F7C}" dt="2022-10-10T15:48:35.879" v="1083" actId="164"/>
          <ac:spMkLst>
            <pc:docMk/>
            <pc:sldMk cId="1662612646" sldId="1817606207"/>
            <ac:spMk id="33" creationId="{37048E63-17BD-4109-BF00-002CFF1E0A7A}"/>
          </ac:spMkLst>
        </pc:spChg>
        <pc:spChg chg="mod">
          <ac:chgData name="Marcel Wesenberg" userId="b3233ce6-5631-44d3-8605-3d42f6c64af1" providerId="ADAL" clId="{555A5DFA-5CF3-41A4-B9BB-C6104ED75F7C}" dt="2022-10-11T14:45:52.440" v="4217"/>
          <ac:spMkLst>
            <pc:docMk/>
            <pc:sldMk cId="1662612646" sldId="1817606207"/>
            <ac:spMk id="36" creationId="{BBC49FD7-E33F-4313-8B51-4874EC001C43}"/>
          </ac:spMkLst>
        </pc:spChg>
        <pc:spChg chg="mod">
          <ac:chgData name="Marcel Wesenberg" userId="b3233ce6-5631-44d3-8605-3d42f6c64af1" providerId="ADAL" clId="{555A5DFA-5CF3-41A4-B9BB-C6104ED75F7C}" dt="2022-10-11T14:45:52.440" v="4217"/>
          <ac:spMkLst>
            <pc:docMk/>
            <pc:sldMk cId="1662612646" sldId="1817606207"/>
            <ac:spMk id="37" creationId="{A582AC11-BABF-4A9A-8D66-09DE8634C4F9}"/>
          </ac:spMkLst>
        </pc:spChg>
        <pc:spChg chg="add mod">
          <ac:chgData name="Marcel Wesenberg" userId="b3233ce6-5631-44d3-8605-3d42f6c64af1" providerId="ADAL" clId="{555A5DFA-5CF3-41A4-B9BB-C6104ED75F7C}" dt="2022-10-11T14:45:52.440" v="4217"/>
          <ac:spMkLst>
            <pc:docMk/>
            <pc:sldMk cId="1662612646" sldId="1817606207"/>
            <ac:spMk id="38" creationId="{8444FB82-D1DF-4CCB-BC76-68047F20C2A9}"/>
          </ac:spMkLst>
        </pc:spChg>
        <pc:spChg chg="add mod">
          <ac:chgData name="Marcel Wesenberg" userId="b3233ce6-5631-44d3-8605-3d42f6c64af1" providerId="ADAL" clId="{555A5DFA-5CF3-41A4-B9BB-C6104ED75F7C}" dt="2022-10-11T14:45:52.440" v="4217"/>
          <ac:spMkLst>
            <pc:docMk/>
            <pc:sldMk cId="1662612646" sldId="1817606207"/>
            <ac:spMk id="39" creationId="{EE086871-091D-4C38-8DFB-5153BE671876}"/>
          </ac:spMkLst>
        </pc:spChg>
        <pc:spChg chg="add mod">
          <ac:chgData name="Marcel Wesenberg" userId="b3233ce6-5631-44d3-8605-3d42f6c64af1" providerId="ADAL" clId="{555A5DFA-5CF3-41A4-B9BB-C6104ED75F7C}" dt="2022-10-11T14:45:52.440" v="4217"/>
          <ac:spMkLst>
            <pc:docMk/>
            <pc:sldMk cId="1662612646" sldId="1817606207"/>
            <ac:spMk id="40" creationId="{CF385BE0-0FAB-4B05-A497-417302CF1A04}"/>
          </ac:spMkLst>
        </pc:spChg>
        <pc:spChg chg="add mod">
          <ac:chgData name="Marcel Wesenberg" userId="b3233ce6-5631-44d3-8605-3d42f6c64af1" providerId="ADAL" clId="{555A5DFA-5CF3-41A4-B9BB-C6104ED75F7C}" dt="2022-10-11T14:45:52.440" v="4217"/>
          <ac:spMkLst>
            <pc:docMk/>
            <pc:sldMk cId="1662612646" sldId="1817606207"/>
            <ac:spMk id="41" creationId="{0E3A6409-0EF8-40F2-9014-69E340E58BC1}"/>
          </ac:spMkLst>
        </pc:spChg>
        <pc:grpChg chg="add del mod">
          <ac:chgData name="Marcel Wesenberg" userId="b3233ce6-5631-44d3-8605-3d42f6c64af1" providerId="ADAL" clId="{555A5DFA-5CF3-41A4-B9BB-C6104ED75F7C}" dt="2022-10-11T14:45:51.581" v="4216" actId="478"/>
          <ac:grpSpMkLst>
            <pc:docMk/>
            <pc:sldMk cId="1662612646" sldId="1817606207"/>
            <ac:grpSpMk id="7" creationId="{45FDE757-F65A-43D8-AC11-6AE78CD195CF}"/>
          </ac:grpSpMkLst>
        </pc:grpChg>
        <pc:grpChg chg="add mod">
          <ac:chgData name="Marcel Wesenberg" userId="b3233ce6-5631-44d3-8605-3d42f6c64af1" providerId="ADAL" clId="{555A5DFA-5CF3-41A4-B9BB-C6104ED75F7C}" dt="2022-10-11T14:45:52.440" v="4217"/>
          <ac:grpSpMkLst>
            <pc:docMk/>
            <pc:sldMk cId="1662612646" sldId="1817606207"/>
            <ac:grpSpMk id="20" creationId="{295B300B-0E4B-4D35-AD94-5759BF0AE387}"/>
          </ac:grpSpMkLst>
        </pc:grpChg>
        <pc:grpChg chg="add mod">
          <ac:chgData name="Marcel Wesenberg" userId="b3233ce6-5631-44d3-8605-3d42f6c64af1" providerId="ADAL" clId="{555A5DFA-5CF3-41A4-B9BB-C6104ED75F7C}" dt="2022-10-11T14:45:52.440" v="4217"/>
          <ac:grpSpMkLst>
            <pc:docMk/>
            <pc:sldMk cId="1662612646" sldId="1817606207"/>
            <ac:grpSpMk id="23" creationId="{83587032-D8AC-45F3-8350-4668B754B0F9}"/>
          </ac:grpSpMkLst>
        </pc:grpChg>
        <pc:grpChg chg="add mod">
          <ac:chgData name="Marcel Wesenberg" userId="b3233ce6-5631-44d3-8605-3d42f6c64af1" providerId="ADAL" clId="{555A5DFA-5CF3-41A4-B9BB-C6104ED75F7C}" dt="2022-10-11T14:45:52.440" v="4217"/>
          <ac:grpSpMkLst>
            <pc:docMk/>
            <pc:sldMk cId="1662612646" sldId="1817606207"/>
            <ac:grpSpMk id="35" creationId="{794DA37A-78AD-44C6-8FD9-9B3FE1AF2A45}"/>
          </ac:grpSpMkLst>
        </pc:grpChg>
        <pc:picChg chg="del mod">
          <ac:chgData name="Marcel Wesenberg" userId="b3233ce6-5631-44d3-8605-3d42f6c64af1" providerId="ADAL" clId="{555A5DFA-5CF3-41A4-B9BB-C6104ED75F7C}" dt="2022-10-11T10:34:11.935" v="3517" actId="478"/>
          <ac:picMkLst>
            <pc:docMk/>
            <pc:sldMk cId="1662612646" sldId="1817606207"/>
            <ac:picMk id="3" creationId="{385AE709-EC09-415E-A7AF-A034A6A461C1}"/>
          </ac:picMkLst>
        </pc:picChg>
        <pc:picChg chg="add del mod">
          <ac:chgData name="Marcel Wesenberg" userId="b3233ce6-5631-44d3-8605-3d42f6c64af1" providerId="ADAL" clId="{555A5DFA-5CF3-41A4-B9BB-C6104ED75F7C}" dt="2022-10-11T14:45:51.581" v="4216" actId="478"/>
          <ac:picMkLst>
            <pc:docMk/>
            <pc:sldMk cId="1662612646" sldId="1817606207"/>
            <ac:picMk id="19" creationId="{9D7258E6-7DFF-4DE9-81C5-82559F9E6356}"/>
          </ac:picMkLst>
        </pc:picChg>
        <pc:picChg chg="add mod">
          <ac:chgData name="Marcel Wesenberg" userId="b3233ce6-5631-44d3-8605-3d42f6c64af1" providerId="ADAL" clId="{555A5DFA-5CF3-41A4-B9BB-C6104ED75F7C}" dt="2022-10-11T14:45:52.440" v="4217"/>
          <ac:picMkLst>
            <pc:docMk/>
            <pc:sldMk cId="1662612646" sldId="1817606207"/>
            <ac:picMk id="34" creationId="{B62481FC-FDDF-4DE9-B1F7-3564D663C1C8}"/>
          </ac:picMkLst>
        </pc:picChg>
      </pc:sldChg>
      <pc:sldChg chg="addSp delSp modSp del mod ord addAnim delAnim modAnim">
        <pc:chgData name="Marcel Wesenberg" userId="b3233ce6-5631-44d3-8605-3d42f6c64af1" providerId="ADAL" clId="{555A5DFA-5CF3-41A4-B9BB-C6104ED75F7C}" dt="2022-10-10T18:28:53.473" v="3072" actId="47"/>
        <pc:sldMkLst>
          <pc:docMk/>
          <pc:sldMk cId="1014953341" sldId="1817606211"/>
        </pc:sldMkLst>
        <pc:spChg chg="mod">
          <ac:chgData name="Marcel Wesenberg" userId="b3233ce6-5631-44d3-8605-3d42f6c64af1" providerId="ADAL" clId="{555A5DFA-5CF3-41A4-B9BB-C6104ED75F7C}" dt="2022-10-10T18:13:06.081" v="2981"/>
          <ac:spMkLst>
            <pc:docMk/>
            <pc:sldMk cId="1014953341" sldId="1817606211"/>
            <ac:spMk id="2" creationId="{D6E0B5A5-079C-482E-9A1D-D8470A6C4449}"/>
          </ac:spMkLst>
        </pc:spChg>
        <pc:spChg chg="del">
          <ac:chgData name="Marcel Wesenberg" userId="b3233ce6-5631-44d3-8605-3d42f6c64af1" providerId="ADAL" clId="{555A5DFA-5CF3-41A4-B9BB-C6104ED75F7C}" dt="2022-10-10T14:27:06.796" v="614" actId="478"/>
          <ac:spMkLst>
            <pc:docMk/>
            <pc:sldMk cId="1014953341" sldId="1817606211"/>
            <ac:spMk id="5" creationId="{A39D21C5-9E1A-43DE-8895-F6B3B2C32D14}"/>
          </ac:spMkLst>
        </pc:spChg>
        <pc:spChg chg="add mod">
          <ac:chgData name="Marcel Wesenberg" userId="b3233ce6-5631-44d3-8605-3d42f6c64af1" providerId="ADAL" clId="{555A5DFA-5CF3-41A4-B9BB-C6104ED75F7C}" dt="2022-10-10T18:01:23.433" v="2873" actId="1076"/>
          <ac:spMkLst>
            <pc:docMk/>
            <pc:sldMk cId="1014953341" sldId="1817606211"/>
            <ac:spMk id="17" creationId="{F6296E92-4A1D-4C6F-A96C-233585D90AE4}"/>
          </ac:spMkLst>
        </pc:spChg>
        <pc:spChg chg="mod">
          <ac:chgData name="Marcel Wesenberg" userId="b3233ce6-5631-44d3-8605-3d42f6c64af1" providerId="ADAL" clId="{555A5DFA-5CF3-41A4-B9BB-C6104ED75F7C}" dt="2022-10-10T18:01:23.433" v="2873" actId="1076"/>
          <ac:spMkLst>
            <pc:docMk/>
            <pc:sldMk cId="1014953341" sldId="1817606211"/>
            <ac:spMk id="21" creationId="{399F24B7-5BE0-4C15-B357-F3A94DAED79A}"/>
          </ac:spMkLst>
        </pc:spChg>
        <pc:spChg chg="mod">
          <ac:chgData name="Marcel Wesenberg" userId="b3233ce6-5631-44d3-8605-3d42f6c64af1" providerId="ADAL" clId="{555A5DFA-5CF3-41A4-B9BB-C6104ED75F7C}" dt="2022-10-10T18:01:23.433" v="2873" actId="1076"/>
          <ac:spMkLst>
            <pc:docMk/>
            <pc:sldMk cId="1014953341" sldId="1817606211"/>
            <ac:spMk id="22" creationId="{BAF1B0D3-72C0-4329-BE1D-E8F551AE5CE1}"/>
          </ac:spMkLst>
        </pc:spChg>
        <pc:spChg chg="mod">
          <ac:chgData name="Marcel Wesenberg" userId="b3233ce6-5631-44d3-8605-3d42f6c64af1" providerId="ADAL" clId="{555A5DFA-5CF3-41A4-B9BB-C6104ED75F7C}" dt="2022-10-10T18:01:23.433" v="2873" actId="1076"/>
          <ac:spMkLst>
            <pc:docMk/>
            <pc:sldMk cId="1014953341" sldId="1817606211"/>
            <ac:spMk id="35" creationId="{E93A6252-E673-42B0-ACA8-21EEA08AE5E1}"/>
          </ac:spMkLst>
        </pc:spChg>
        <pc:spChg chg="mod">
          <ac:chgData name="Marcel Wesenberg" userId="b3233ce6-5631-44d3-8605-3d42f6c64af1" providerId="ADAL" clId="{555A5DFA-5CF3-41A4-B9BB-C6104ED75F7C}" dt="2022-10-10T18:01:23.433" v="2873" actId="1076"/>
          <ac:spMkLst>
            <pc:docMk/>
            <pc:sldMk cId="1014953341" sldId="1817606211"/>
            <ac:spMk id="41" creationId="{F5323E93-069B-48DF-8C24-82C6F417CBD1}"/>
          </ac:spMkLst>
        </pc:spChg>
        <pc:spChg chg="mod">
          <ac:chgData name="Marcel Wesenberg" userId="b3233ce6-5631-44d3-8605-3d42f6c64af1" providerId="ADAL" clId="{555A5DFA-5CF3-41A4-B9BB-C6104ED75F7C}" dt="2022-10-10T18:01:23.433" v="2873" actId="1076"/>
          <ac:spMkLst>
            <pc:docMk/>
            <pc:sldMk cId="1014953341" sldId="1817606211"/>
            <ac:spMk id="43" creationId="{4C6DF6DE-790F-4B62-AAF7-3E92BE8C3EDB}"/>
          </ac:spMkLst>
        </pc:spChg>
        <pc:spChg chg="mod">
          <ac:chgData name="Marcel Wesenberg" userId="b3233ce6-5631-44d3-8605-3d42f6c64af1" providerId="ADAL" clId="{555A5DFA-5CF3-41A4-B9BB-C6104ED75F7C}" dt="2022-10-10T18:01:23.433" v="2873" actId="1076"/>
          <ac:spMkLst>
            <pc:docMk/>
            <pc:sldMk cId="1014953341" sldId="1817606211"/>
            <ac:spMk id="44" creationId="{64F59141-EB06-4CE2-8A3B-B6ED0BF36143}"/>
          </ac:spMkLst>
        </pc:spChg>
        <pc:spChg chg="del mod">
          <ac:chgData name="Marcel Wesenberg" userId="b3233ce6-5631-44d3-8605-3d42f6c64af1" providerId="ADAL" clId="{555A5DFA-5CF3-41A4-B9BB-C6104ED75F7C}" dt="2022-10-10T14:42:40.640" v="745" actId="478"/>
          <ac:spMkLst>
            <pc:docMk/>
            <pc:sldMk cId="1014953341" sldId="1817606211"/>
            <ac:spMk id="45" creationId="{7D280A7F-19F7-41BF-8FA5-1C74631D18A3}"/>
          </ac:spMkLst>
        </pc:spChg>
        <pc:spChg chg="del mod">
          <ac:chgData name="Marcel Wesenberg" userId="b3233ce6-5631-44d3-8605-3d42f6c64af1" providerId="ADAL" clId="{555A5DFA-5CF3-41A4-B9BB-C6104ED75F7C}" dt="2022-10-10T14:42:40.640" v="745" actId="478"/>
          <ac:spMkLst>
            <pc:docMk/>
            <pc:sldMk cId="1014953341" sldId="1817606211"/>
            <ac:spMk id="46" creationId="{C93D147E-EBB9-4751-8A89-30C5343236C7}"/>
          </ac:spMkLst>
        </pc:spChg>
        <pc:spChg chg="del mod">
          <ac:chgData name="Marcel Wesenberg" userId="b3233ce6-5631-44d3-8605-3d42f6c64af1" providerId="ADAL" clId="{555A5DFA-5CF3-41A4-B9BB-C6104ED75F7C}" dt="2022-10-10T14:42:43.593" v="746" actId="478"/>
          <ac:spMkLst>
            <pc:docMk/>
            <pc:sldMk cId="1014953341" sldId="1817606211"/>
            <ac:spMk id="48" creationId="{D8140AB4-5B0E-49D7-A47B-9FFF6B8FF213}"/>
          </ac:spMkLst>
        </pc:spChg>
        <pc:spChg chg="del mod">
          <ac:chgData name="Marcel Wesenberg" userId="b3233ce6-5631-44d3-8605-3d42f6c64af1" providerId="ADAL" clId="{555A5DFA-5CF3-41A4-B9BB-C6104ED75F7C}" dt="2022-10-10T14:42:40.640" v="745" actId="478"/>
          <ac:spMkLst>
            <pc:docMk/>
            <pc:sldMk cId="1014953341" sldId="1817606211"/>
            <ac:spMk id="49" creationId="{EBA9BA6E-3645-4B20-8D4D-4A324D99C77F}"/>
          </ac:spMkLst>
        </pc:spChg>
        <pc:spChg chg="add del mod">
          <ac:chgData name="Marcel Wesenberg" userId="b3233ce6-5631-44d3-8605-3d42f6c64af1" providerId="ADAL" clId="{555A5DFA-5CF3-41A4-B9BB-C6104ED75F7C}" dt="2022-10-10T14:43:42.625" v="770" actId="478"/>
          <ac:spMkLst>
            <pc:docMk/>
            <pc:sldMk cId="1014953341" sldId="1817606211"/>
            <ac:spMk id="50" creationId="{61757637-8910-4E87-8123-FEC05501FF6F}"/>
          </ac:spMkLst>
        </pc:spChg>
        <pc:spChg chg="add del mod">
          <ac:chgData name="Marcel Wesenberg" userId="b3233ce6-5631-44d3-8605-3d42f6c64af1" providerId="ADAL" clId="{555A5DFA-5CF3-41A4-B9BB-C6104ED75F7C}" dt="2022-10-10T14:45:50.699" v="820"/>
          <ac:spMkLst>
            <pc:docMk/>
            <pc:sldMk cId="1014953341" sldId="1817606211"/>
            <ac:spMk id="53" creationId="{654018E3-8CEA-4B35-B23F-E128D0262FFE}"/>
          </ac:spMkLst>
        </pc:spChg>
        <pc:spChg chg="mod">
          <ac:chgData name="Marcel Wesenberg" userId="b3233ce6-5631-44d3-8605-3d42f6c64af1" providerId="ADAL" clId="{555A5DFA-5CF3-41A4-B9BB-C6104ED75F7C}" dt="2022-10-10T14:49:25.792" v="886" actId="27803"/>
          <ac:spMkLst>
            <pc:docMk/>
            <pc:sldMk cId="1014953341" sldId="1817606211"/>
            <ac:spMk id="87" creationId="{BC6B59DF-0F98-480A-ABAB-83F1BF7BE342}"/>
          </ac:spMkLst>
        </pc:spChg>
        <pc:spChg chg="mod">
          <ac:chgData name="Marcel Wesenberg" userId="b3233ce6-5631-44d3-8605-3d42f6c64af1" providerId="ADAL" clId="{555A5DFA-5CF3-41A4-B9BB-C6104ED75F7C}" dt="2022-10-10T14:49:25.792" v="886" actId="27803"/>
          <ac:spMkLst>
            <pc:docMk/>
            <pc:sldMk cId="1014953341" sldId="1817606211"/>
            <ac:spMk id="88" creationId="{37C8DEFD-5FDB-4955-A7A7-A37F907A30E1}"/>
          </ac:spMkLst>
        </pc:spChg>
        <pc:spChg chg="mod">
          <ac:chgData name="Marcel Wesenberg" userId="b3233ce6-5631-44d3-8605-3d42f6c64af1" providerId="ADAL" clId="{555A5DFA-5CF3-41A4-B9BB-C6104ED75F7C}" dt="2022-10-10T14:49:25.792" v="886" actId="27803"/>
          <ac:spMkLst>
            <pc:docMk/>
            <pc:sldMk cId="1014953341" sldId="1817606211"/>
            <ac:spMk id="89" creationId="{EFB4ED37-F2FA-436A-9876-AB505B5D998A}"/>
          </ac:spMkLst>
        </pc:spChg>
        <pc:spChg chg="add del mod">
          <ac:chgData name="Marcel Wesenberg" userId="b3233ce6-5631-44d3-8605-3d42f6c64af1" providerId="ADAL" clId="{555A5DFA-5CF3-41A4-B9BB-C6104ED75F7C}" dt="2022-10-10T14:49:31.228" v="888" actId="478"/>
          <ac:spMkLst>
            <pc:docMk/>
            <pc:sldMk cId="1014953341" sldId="1817606211"/>
            <ac:spMk id="90" creationId="{11B8851C-257B-4F69-8CF2-E871BA26565E}"/>
          </ac:spMkLst>
        </pc:spChg>
        <pc:spChg chg="mod">
          <ac:chgData name="Marcel Wesenberg" userId="b3233ce6-5631-44d3-8605-3d42f6c64af1" providerId="ADAL" clId="{555A5DFA-5CF3-41A4-B9BB-C6104ED75F7C}" dt="2022-10-10T14:49:25.792" v="886" actId="27803"/>
          <ac:spMkLst>
            <pc:docMk/>
            <pc:sldMk cId="1014953341" sldId="1817606211"/>
            <ac:spMk id="91" creationId="{39B25D2C-308A-4BCC-90F9-22555302F751}"/>
          </ac:spMkLst>
        </pc:spChg>
        <pc:spChg chg="mod">
          <ac:chgData name="Marcel Wesenberg" userId="b3233ce6-5631-44d3-8605-3d42f6c64af1" providerId="ADAL" clId="{555A5DFA-5CF3-41A4-B9BB-C6104ED75F7C}" dt="2022-10-10T14:49:25.792" v="886" actId="27803"/>
          <ac:spMkLst>
            <pc:docMk/>
            <pc:sldMk cId="1014953341" sldId="1817606211"/>
            <ac:spMk id="92" creationId="{470ACB6C-64F7-49CB-8101-15AE54534808}"/>
          </ac:spMkLst>
        </pc:spChg>
        <pc:spChg chg="mod">
          <ac:chgData name="Marcel Wesenberg" userId="b3233ce6-5631-44d3-8605-3d42f6c64af1" providerId="ADAL" clId="{555A5DFA-5CF3-41A4-B9BB-C6104ED75F7C}" dt="2022-10-10T14:49:25.792" v="886" actId="27803"/>
          <ac:spMkLst>
            <pc:docMk/>
            <pc:sldMk cId="1014953341" sldId="1817606211"/>
            <ac:spMk id="93" creationId="{D4F7D34B-1A68-4430-ADA6-03A2675ED8D5}"/>
          </ac:spMkLst>
        </pc:spChg>
        <pc:spChg chg="mod">
          <ac:chgData name="Marcel Wesenberg" userId="b3233ce6-5631-44d3-8605-3d42f6c64af1" providerId="ADAL" clId="{555A5DFA-5CF3-41A4-B9BB-C6104ED75F7C}" dt="2022-10-10T14:49:25.792" v="886" actId="27803"/>
          <ac:spMkLst>
            <pc:docMk/>
            <pc:sldMk cId="1014953341" sldId="1817606211"/>
            <ac:spMk id="94" creationId="{1FA80959-B619-45FE-B778-390306AC3998}"/>
          </ac:spMkLst>
        </pc:spChg>
        <pc:spChg chg="mod">
          <ac:chgData name="Marcel Wesenberg" userId="b3233ce6-5631-44d3-8605-3d42f6c64af1" providerId="ADAL" clId="{555A5DFA-5CF3-41A4-B9BB-C6104ED75F7C}" dt="2022-10-10T14:49:25.792" v="886" actId="27803"/>
          <ac:spMkLst>
            <pc:docMk/>
            <pc:sldMk cId="1014953341" sldId="1817606211"/>
            <ac:spMk id="95" creationId="{FD74E318-76B7-4CF6-977F-BBF9B34D678E}"/>
          </ac:spMkLst>
        </pc:spChg>
        <pc:spChg chg="mod">
          <ac:chgData name="Marcel Wesenberg" userId="b3233ce6-5631-44d3-8605-3d42f6c64af1" providerId="ADAL" clId="{555A5DFA-5CF3-41A4-B9BB-C6104ED75F7C}" dt="2022-10-10T14:49:25.792" v="886" actId="27803"/>
          <ac:spMkLst>
            <pc:docMk/>
            <pc:sldMk cId="1014953341" sldId="1817606211"/>
            <ac:spMk id="96" creationId="{E2A081C7-E218-4F9B-8837-165F84D48F4D}"/>
          </ac:spMkLst>
        </pc:spChg>
        <pc:spChg chg="mod">
          <ac:chgData name="Marcel Wesenberg" userId="b3233ce6-5631-44d3-8605-3d42f6c64af1" providerId="ADAL" clId="{555A5DFA-5CF3-41A4-B9BB-C6104ED75F7C}" dt="2022-10-10T14:49:25.792" v="886" actId="27803"/>
          <ac:spMkLst>
            <pc:docMk/>
            <pc:sldMk cId="1014953341" sldId="1817606211"/>
            <ac:spMk id="97" creationId="{4F1A377A-06F6-422B-9E61-37210E239507}"/>
          </ac:spMkLst>
        </pc:spChg>
        <pc:spChg chg="mod">
          <ac:chgData name="Marcel Wesenberg" userId="b3233ce6-5631-44d3-8605-3d42f6c64af1" providerId="ADAL" clId="{555A5DFA-5CF3-41A4-B9BB-C6104ED75F7C}" dt="2022-10-10T14:49:25.792" v="886" actId="27803"/>
          <ac:spMkLst>
            <pc:docMk/>
            <pc:sldMk cId="1014953341" sldId="1817606211"/>
            <ac:spMk id="98" creationId="{2E61F671-DD46-44FC-88BD-F9EB429260FF}"/>
          </ac:spMkLst>
        </pc:spChg>
        <pc:spChg chg="mod">
          <ac:chgData name="Marcel Wesenberg" userId="b3233ce6-5631-44d3-8605-3d42f6c64af1" providerId="ADAL" clId="{555A5DFA-5CF3-41A4-B9BB-C6104ED75F7C}" dt="2022-10-10T14:49:25.792" v="886" actId="27803"/>
          <ac:spMkLst>
            <pc:docMk/>
            <pc:sldMk cId="1014953341" sldId="1817606211"/>
            <ac:spMk id="99" creationId="{4DEDD255-FB0F-4982-94F5-65FF1A0B1BD1}"/>
          </ac:spMkLst>
        </pc:spChg>
        <pc:spChg chg="add del mod">
          <ac:chgData name="Marcel Wesenberg" userId="b3233ce6-5631-44d3-8605-3d42f6c64af1" providerId="ADAL" clId="{555A5DFA-5CF3-41A4-B9BB-C6104ED75F7C}" dt="2022-10-10T17:45:07.397" v="2311" actId="478"/>
          <ac:spMkLst>
            <pc:docMk/>
            <pc:sldMk cId="1014953341" sldId="1817606211"/>
            <ac:spMk id="156" creationId="{99702700-8C0D-4C27-B6CF-ECF941EFD0BA}"/>
          </ac:spMkLst>
        </pc:spChg>
        <pc:spChg chg="mod">
          <ac:chgData name="Marcel Wesenberg" userId="b3233ce6-5631-44d3-8605-3d42f6c64af1" providerId="ADAL" clId="{555A5DFA-5CF3-41A4-B9BB-C6104ED75F7C}" dt="2022-10-10T18:11:49.954" v="2972" actId="113"/>
          <ac:spMkLst>
            <pc:docMk/>
            <pc:sldMk cId="1014953341" sldId="1817606211"/>
            <ac:spMk id="157" creationId="{D669F6BA-87EE-414E-8C8A-B9D461E34306}"/>
          </ac:spMkLst>
        </pc:spChg>
        <pc:spChg chg="mod">
          <ac:chgData name="Marcel Wesenberg" userId="b3233ce6-5631-44d3-8605-3d42f6c64af1" providerId="ADAL" clId="{555A5DFA-5CF3-41A4-B9BB-C6104ED75F7C}" dt="2022-10-10T18:13:30.489" v="3005" actId="113"/>
          <ac:spMkLst>
            <pc:docMk/>
            <pc:sldMk cId="1014953341" sldId="1817606211"/>
            <ac:spMk id="158" creationId="{60DD630A-2B15-41C8-9F77-EFB5EA4D4F37}"/>
          </ac:spMkLst>
        </pc:spChg>
        <pc:spChg chg="add del mod">
          <ac:chgData name="Marcel Wesenberg" userId="b3233ce6-5631-44d3-8605-3d42f6c64af1" providerId="ADAL" clId="{555A5DFA-5CF3-41A4-B9BB-C6104ED75F7C}" dt="2022-10-10T14:56:22.672" v="960" actId="478"/>
          <ac:spMkLst>
            <pc:docMk/>
            <pc:sldMk cId="1014953341" sldId="1817606211"/>
            <ac:spMk id="182" creationId="{907710BA-B500-4B4E-94DD-7730B6C98054}"/>
          </ac:spMkLst>
        </pc:spChg>
        <pc:spChg chg="add del mod">
          <ac:chgData name="Marcel Wesenberg" userId="b3233ce6-5631-44d3-8605-3d42f6c64af1" providerId="ADAL" clId="{555A5DFA-5CF3-41A4-B9BB-C6104ED75F7C}" dt="2022-10-10T14:35:00.232" v="697" actId="478"/>
          <ac:spMkLst>
            <pc:docMk/>
            <pc:sldMk cId="1014953341" sldId="1817606211"/>
            <ac:spMk id="200" creationId="{F7E9763A-9F86-45D3-A2B1-048301ACD753}"/>
          </ac:spMkLst>
        </pc:spChg>
        <pc:spChg chg="add del mod">
          <ac:chgData name="Marcel Wesenberg" userId="b3233ce6-5631-44d3-8605-3d42f6c64af1" providerId="ADAL" clId="{555A5DFA-5CF3-41A4-B9BB-C6104ED75F7C}" dt="2022-10-10T14:35:15.435" v="703" actId="478"/>
          <ac:spMkLst>
            <pc:docMk/>
            <pc:sldMk cId="1014953341" sldId="1817606211"/>
            <ac:spMk id="201" creationId="{63AAE856-E335-4801-B044-419A52B354D8}"/>
          </ac:spMkLst>
        </pc:spChg>
        <pc:spChg chg="add mod">
          <ac:chgData name="Marcel Wesenberg" userId="b3233ce6-5631-44d3-8605-3d42f6c64af1" providerId="ADAL" clId="{555A5DFA-5CF3-41A4-B9BB-C6104ED75F7C}" dt="2022-10-10T14:36:47.962" v="717" actId="164"/>
          <ac:spMkLst>
            <pc:docMk/>
            <pc:sldMk cId="1014953341" sldId="1817606211"/>
            <ac:spMk id="202" creationId="{7B0D62C3-DDE3-494A-9C07-87EB13AD02BC}"/>
          </ac:spMkLst>
        </pc:spChg>
        <pc:spChg chg="add mod">
          <ac:chgData name="Marcel Wesenberg" userId="b3233ce6-5631-44d3-8605-3d42f6c64af1" providerId="ADAL" clId="{555A5DFA-5CF3-41A4-B9BB-C6104ED75F7C}" dt="2022-10-10T14:36:47.962" v="717" actId="164"/>
          <ac:spMkLst>
            <pc:docMk/>
            <pc:sldMk cId="1014953341" sldId="1817606211"/>
            <ac:spMk id="203" creationId="{B334D473-1EBF-43B1-8434-5BE5CD7490CB}"/>
          </ac:spMkLst>
        </pc:spChg>
        <pc:spChg chg="add del mod">
          <ac:chgData name="Marcel Wesenberg" userId="b3233ce6-5631-44d3-8605-3d42f6c64af1" providerId="ADAL" clId="{555A5DFA-5CF3-41A4-B9BB-C6104ED75F7C}" dt="2022-10-10T14:36:22.034" v="709" actId="478"/>
          <ac:spMkLst>
            <pc:docMk/>
            <pc:sldMk cId="1014953341" sldId="1817606211"/>
            <ac:spMk id="204" creationId="{ACA603FC-9C20-431B-8468-68D5FB2A737F}"/>
          </ac:spMkLst>
        </pc:spChg>
        <pc:spChg chg="add mod">
          <ac:chgData name="Marcel Wesenberg" userId="b3233ce6-5631-44d3-8605-3d42f6c64af1" providerId="ADAL" clId="{555A5DFA-5CF3-41A4-B9BB-C6104ED75F7C}" dt="2022-10-10T14:36:47.962" v="717" actId="164"/>
          <ac:spMkLst>
            <pc:docMk/>
            <pc:sldMk cId="1014953341" sldId="1817606211"/>
            <ac:spMk id="205" creationId="{4536E06C-F00D-4F6F-8D98-EA5EBD97F53A}"/>
          </ac:spMkLst>
        </pc:spChg>
        <pc:spChg chg="add del mod">
          <ac:chgData name="Marcel Wesenberg" userId="b3233ce6-5631-44d3-8605-3d42f6c64af1" providerId="ADAL" clId="{555A5DFA-5CF3-41A4-B9BB-C6104ED75F7C}" dt="2022-10-10T14:36:22.034" v="709" actId="478"/>
          <ac:spMkLst>
            <pc:docMk/>
            <pc:sldMk cId="1014953341" sldId="1817606211"/>
            <ac:spMk id="206" creationId="{16E8D1D2-01CB-47B3-9497-475F621E3437}"/>
          </ac:spMkLst>
        </pc:spChg>
        <pc:spChg chg="add del mod">
          <ac:chgData name="Marcel Wesenberg" userId="b3233ce6-5631-44d3-8605-3d42f6c64af1" providerId="ADAL" clId="{555A5DFA-5CF3-41A4-B9BB-C6104ED75F7C}" dt="2022-10-10T14:36:22.034" v="709" actId="478"/>
          <ac:spMkLst>
            <pc:docMk/>
            <pc:sldMk cId="1014953341" sldId="1817606211"/>
            <ac:spMk id="207" creationId="{79C56870-E83E-4538-B779-B3E6966E37CF}"/>
          </ac:spMkLst>
        </pc:spChg>
        <pc:spChg chg="add del mod">
          <ac:chgData name="Marcel Wesenberg" userId="b3233ce6-5631-44d3-8605-3d42f6c64af1" providerId="ADAL" clId="{555A5DFA-5CF3-41A4-B9BB-C6104ED75F7C}" dt="2022-10-10T14:36:22.034" v="709" actId="478"/>
          <ac:spMkLst>
            <pc:docMk/>
            <pc:sldMk cId="1014953341" sldId="1817606211"/>
            <ac:spMk id="208" creationId="{BC551AA7-83D8-45C0-AE17-B1C377DCC613}"/>
          </ac:spMkLst>
        </pc:spChg>
        <pc:spChg chg="add del mod">
          <ac:chgData name="Marcel Wesenberg" userId="b3233ce6-5631-44d3-8605-3d42f6c64af1" providerId="ADAL" clId="{555A5DFA-5CF3-41A4-B9BB-C6104ED75F7C}" dt="2022-10-10T14:35:17.149" v="704" actId="478"/>
          <ac:spMkLst>
            <pc:docMk/>
            <pc:sldMk cId="1014953341" sldId="1817606211"/>
            <ac:spMk id="209" creationId="{1750C64A-FC4A-4637-835E-E410B8299AD9}"/>
          </ac:spMkLst>
        </pc:spChg>
        <pc:spChg chg="add del mod">
          <ac:chgData name="Marcel Wesenberg" userId="b3233ce6-5631-44d3-8605-3d42f6c64af1" providerId="ADAL" clId="{555A5DFA-5CF3-41A4-B9BB-C6104ED75F7C}" dt="2022-10-10T14:35:21.290" v="707" actId="478"/>
          <ac:spMkLst>
            <pc:docMk/>
            <pc:sldMk cId="1014953341" sldId="1817606211"/>
            <ac:spMk id="210" creationId="{C7764E7B-2BED-4C10-8BC2-B60DDE7CDAD7}"/>
          </ac:spMkLst>
        </pc:spChg>
        <pc:spChg chg="add del mod">
          <ac:chgData name="Marcel Wesenberg" userId="b3233ce6-5631-44d3-8605-3d42f6c64af1" providerId="ADAL" clId="{555A5DFA-5CF3-41A4-B9BB-C6104ED75F7C}" dt="2022-10-10T14:35:21.946" v="708" actId="478"/>
          <ac:spMkLst>
            <pc:docMk/>
            <pc:sldMk cId="1014953341" sldId="1817606211"/>
            <ac:spMk id="211" creationId="{4F2819F4-4D37-4BB4-BD7A-C117CC76CFCC}"/>
          </ac:spMkLst>
        </pc:spChg>
        <pc:spChg chg="add mod">
          <ac:chgData name="Marcel Wesenberg" userId="b3233ce6-5631-44d3-8605-3d42f6c64af1" providerId="ADAL" clId="{555A5DFA-5CF3-41A4-B9BB-C6104ED75F7C}" dt="2022-10-10T14:36:47.962" v="717" actId="164"/>
          <ac:spMkLst>
            <pc:docMk/>
            <pc:sldMk cId="1014953341" sldId="1817606211"/>
            <ac:spMk id="212" creationId="{B4A7E3BD-EF18-4242-9EBB-36B8BAE0DF3F}"/>
          </ac:spMkLst>
        </pc:spChg>
        <pc:spChg chg="add mod">
          <ac:chgData name="Marcel Wesenberg" userId="b3233ce6-5631-44d3-8605-3d42f6c64af1" providerId="ADAL" clId="{555A5DFA-5CF3-41A4-B9BB-C6104ED75F7C}" dt="2022-10-10T14:36:47.962" v="717" actId="164"/>
          <ac:spMkLst>
            <pc:docMk/>
            <pc:sldMk cId="1014953341" sldId="1817606211"/>
            <ac:spMk id="213" creationId="{1625A2C2-4948-4005-B99B-B2F1FDD4EB8C}"/>
          </ac:spMkLst>
        </pc:spChg>
        <pc:spChg chg="add mod">
          <ac:chgData name="Marcel Wesenberg" userId="b3233ce6-5631-44d3-8605-3d42f6c64af1" providerId="ADAL" clId="{555A5DFA-5CF3-41A4-B9BB-C6104ED75F7C}" dt="2022-10-10T14:36:47.962" v="717" actId="164"/>
          <ac:spMkLst>
            <pc:docMk/>
            <pc:sldMk cId="1014953341" sldId="1817606211"/>
            <ac:spMk id="214" creationId="{BB3F4DC9-16C1-4241-B369-554D16B478A1}"/>
          </ac:spMkLst>
        </pc:spChg>
        <pc:spChg chg="add mod">
          <ac:chgData name="Marcel Wesenberg" userId="b3233ce6-5631-44d3-8605-3d42f6c64af1" providerId="ADAL" clId="{555A5DFA-5CF3-41A4-B9BB-C6104ED75F7C}" dt="2022-10-10T14:36:47.962" v="717" actId="164"/>
          <ac:spMkLst>
            <pc:docMk/>
            <pc:sldMk cId="1014953341" sldId="1817606211"/>
            <ac:spMk id="215" creationId="{FF1B6FDC-C34E-4F5C-BD53-AC17F81E53F3}"/>
          </ac:spMkLst>
        </pc:spChg>
        <pc:spChg chg="add mod">
          <ac:chgData name="Marcel Wesenberg" userId="b3233ce6-5631-44d3-8605-3d42f6c64af1" providerId="ADAL" clId="{555A5DFA-5CF3-41A4-B9BB-C6104ED75F7C}" dt="2022-10-10T14:36:47.962" v="717" actId="164"/>
          <ac:spMkLst>
            <pc:docMk/>
            <pc:sldMk cId="1014953341" sldId="1817606211"/>
            <ac:spMk id="216" creationId="{CA805BEB-4540-434C-98EE-931F3E5E3C78}"/>
          </ac:spMkLst>
        </pc:spChg>
        <pc:spChg chg="add mod">
          <ac:chgData name="Marcel Wesenberg" userId="b3233ce6-5631-44d3-8605-3d42f6c64af1" providerId="ADAL" clId="{555A5DFA-5CF3-41A4-B9BB-C6104ED75F7C}" dt="2022-10-10T18:01:23.433" v="2873" actId="1076"/>
          <ac:spMkLst>
            <pc:docMk/>
            <pc:sldMk cId="1014953341" sldId="1817606211"/>
            <ac:spMk id="217" creationId="{1CA86B71-FC1F-4F44-87CC-5B06F3AF797C}"/>
          </ac:spMkLst>
        </pc:spChg>
        <pc:spChg chg="add mod">
          <ac:chgData name="Marcel Wesenberg" userId="b3233ce6-5631-44d3-8605-3d42f6c64af1" providerId="ADAL" clId="{555A5DFA-5CF3-41A4-B9BB-C6104ED75F7C}" dt="2022-10-10T18:01:23.433" v="2873" actId="1076"/>
          <ac:spMkLst>
            <pc:docMk/>
            <pc:sldMk cId="1014953341" sldId="1817606211"/>
            <ac:spMk id="220" creationId="{9140FFAE-5876-458F-AC86-3B7361EA8A90}"/>
          </ac:spMkLst>
        </pc:spChg>
        <pc:spChg chg="add mod topLvl">
          <ac:chgData name="Marcel Wesenberg" userId="b3233ce6-5631-44d3-8605-3d42f6c64af1" providerId="ADAL" clId="{555A5DFA-5CF3-41A4-B9BB-C6104ED75F7C}" dt="2022-10-10T18:01:23.433" v="2873" actId="1076"/>
          <ac:spMkLst>
            <pc:docMk/>
            <pc:sldMk cId="1014953341" sldId="1817606211"/>
            <ac:spMk id="221" creationId="{98871C0B-0D35-47D6-A3D5-30A6974FF9C0}"/>
          </ac:spMkLst>
        </pc:spChg>
        <pc:spChg chg="add mod">
          <ac:chgData name="Marcel Wesenberg" userId="b3233ce6-5631-44d3-8605-3d42f6c64af1" providerId="ADAL" clId="{555A5DFA-5CF3-41A4-B9BB-C6104ED75F7C}" dt="2022-10-10T18:01:23.433" v="2873" actId="1076"/>
          <ac:spMkLst>
            <pc:docMk/>
            <pc:sldMk cId="1014953341" sldId="1817606211"/>
            <ac:spMk id="222" creationId="{6EF8556D-0F54-4B29-AFF9-F2BBE602C265}"/>
          </ac:spMkLst>
        </pc:spChg>
        <pc:spChg chg="add mod">
          <ac:chgData name="Marcel Wesenberg" userId="b3233ce6-5631-44d3-8605-3d42f6c64af1" providerId="ADAL" clId="{555A5DFA-5CF3-41A4-B9BB-C6104ED75F7C}" dt="2022-10-10T18:01:23.433" v="2873" actId="1076"/>
          <ac:spMkLst>
            <pc:docMk/>
            <pc:sldMk cId="1014953341" sldId="1817606211"/>
            <ac:spMk id="224" creationId="{3D4D6365-FCD6-4CC8-9CCE-A86E2B6B643C}"/>
          </ac:spMkLst>
        </pc:spChg>
        <pc:spChg chg="add mod">
          <ac:chgData name="Marcel Wesenberg" userId="b3233ce6-5631-44d3-8605-3d42f6c64af1" providerId="ADAL" clId="{555A5DFA-5CF3-41A4-B9BB-C6104ED75F7C}" dt="2022-10-10T18:01:23.433" v="2873" actId="1076"/>
          <ac:spMkLst>
            <pc:docMk/>
            <pc:sldMk cId="1014953341" sldId="1817606211"/>
            <ac:spMk id="225" creationId="{4BFA6602-EA65-4782-B2E5-2A70235E7578}"/>
          </ac:spMkLst>
        </pc:spChg>
        <pc:spChg chg="add mod">
          <ac:chgData name="Marcel Wesenberg" userId="b3233ce6-5631-44d3-8605-3d42f6c64af1" providerId="ADAL" clId="{555A5DFA-5CF3-41A4-B9BB-C6104ED75F7C}" dt="2022-10-10T18:01:23.433" v="2873" actId="1076"/>
          <ac:spMkLst>
            <pc:docMk/>
            <pc:sldMk cId="1014953341" sldId="1817606211"/>
            <ac:spMk id="228" creationId="{0C6BBE56-6CDD-40F1-A698-7B1EC66AFDB3}"/>
          </ac:spMkLst>
        </pc:spChg>
        <pc:spChg chg="add mod">
          <ac:chgData name="Marcel Wesenberg" userId="b3233ce6-5631-44d3-8605-3d42f6c64af1" providerId="ADAL" clId="{555A5DFA-5CF3-41A4-B9BB-C6104ED75F7C}" dt="2022-10-10T18:01:23.433" v="2873" actId="1076"/>
          <ac:spMkLst>
            <pc:docMk/>
            <pc:sldMk cId="1014953341" sldId="1817606211"/>
            <ac:spMk id="229" creationId="{E3D9EFDE-4AF1-4ECA-BC56-481E66646BF1}"/>
          </ac:spMkLst>
        </pc:spChg>
        <pc:spChg chg="add mod">
          <ac:chgData name="Marcel Wesenberg" userId="b3233ce6-5631-44d3-8605-3d42f6c64af1" providerId="ADAL" clId="{555A5DFA-5CF3-41A4-B9BB-C6104ED75F7C}" dt="2022-10-10T18:01:23.433" v="2873" actId="1076"/>
          <ac:spMkLst>
            <pc:docMk/>
            <pc:sldMk cId="1014953341" sldId="1817606211"/>
            <ac:spMk id="236" creationId="{E2B70296-B224-4CB5-A671-2484A5F8BEFD}"/>
          </ac:spMkLst>
        </pc:spChg>
        <pc:spChg chg="add mod">
          <ac:chgData name="Marcel Wesenberg" userId="b3233ce6-5631-44d3-8605-3d42f6c64af1" providerId="ADAL" clId="{555A5DFA-5CF3-41A4-B9BB-C6104ED75F7C}" dt="2022-10-10T18:01:23.433" v="2873" actId="1076"/>
          <ac:spMkLst>
            <pc:docMk/>
            <pc:sldMk cId="1014953341" sldId="1817606211"/>
            <ac:spMk id="244" creationId="{45BDD264-857B-4F0D-8D2B-21FD66737252}"/>
          </ac:spMkLst>
        </pc:spChg>
        <pc:spChg chg="add del mod">
          <ac:chgData name="Marcel Wesenberg" userId="b3233ce6-5631-44d3-8605-3d42f6c64af1" providerId="ADAL" clId="{555A5DFA-5CF3-41A4-B9BB-C6104ED75F7C}" dt="2022-10-10T16:23:46.713" v="1406" actId="478"/>
          <ac:spMkLst>
            <pc:docMk/>
            <pc:sldMk cId="1014953341" sldId="1817606211"/>
            <ac:spMk id="245" creationId="{53ED6373-FAA2-4D02-8E01-3EDD6AB515D2}"/>
          </ac:spMkLst>
        </pc:spChg>
        <pc:spChg chg="add mod">
          <ac:chgData name="Marcel Wesenberg" userId="b3233ce6-5631-44d3-8605-3d42f6c64af1" providerId="ADAL" clId="{555A5DFA-5CF3-41A4-B9BB-C6104ED75F7C}" dt="2022-10-10T18:01:23.433" v="2873" actId="1076"/>
          <ac:spMkLst>
            <pc:docMk/>
            <pc:sldMk cId="1014953341" sldId="1817606211"/>
            <ac:spMk id="246" creationId="{CD5B6AA2-9213-4EC2-BBDE-EFDB5FCABAF5}"/>
          </ac:spMkLst>
        </pc:spChg>
        <pc:spChg chg="add mod">
          <ac:chgData name="Marcel Wesenberg" userId="b3233ce6-5631-44d3-8605-3d42f6c64af1" providerId="ADAL" clId="{555A5DFA-5CF3-41A4-B9BB-C6104ED75F7C}" dt="2022-10-10T18:01:23.433" v="2873" actId="1076"/>
          <ac:spMkLst>
            <pc:docMk/>
            <pc:sldMk cId="1014953341" sldId="1817606211"/>
            <ac:spMk id="247" creationId="{C75287AE-E347-4AC0-98ED-F4C0FB9C1AB0}"/>
          </ac:spMkLst>
        </pc:spChg>
        <pc:spChg chg="add mod">
          <ac:chgData name="Marcel Wesenberg" userId="b3233ce6-5631-44d3-8605-3d42f6c64af1" providerId="ADAL" clId="{555A5DFA-5CF3-41A4-B9BB-C6104ED75F7C}" dt="2022-10-10T18:01:23.433" v="2873" actId="1076"/>
          <ac:spMkLst>
            <pc:docMk/>
            <pc:sldMk cId="1014953341" sldId="1817606211"/>
            <ac:spMk id="249" creationId="{C6AED462-AB4B-4F70-87B8-91E061BAF0C3}"/>
          </ac:spMkLst>
        </pc:spChg>
        <pc:spChg chg="add mod">
          <ac:chgData name="Marcel Wesenberg" userId="b3233ce6-5631-44d3-8605-3d42f6c64af1" providerId="ADAL" clId="{555A5DFA-5CF3-41A4-B9BB-C6104ED75F7C}" dt="2022-10-10T18:01:23.433" v="2873" actId="1076"/>
          <ac:spMkLst>
            <pc:docMk/>
            <pc:sldMk cId="1014953341" sldId="1817606211"/>
            <ac:spMk id="250" creationId="{F470DA41-83FF-49F5-BB0C-6699D7D9FD5B}"/>
          </ac:spMkLst>
        </pc:spChg>
        <pc:spChg chg="add mod">
          <ac:chgData name="Marcel Wesenberg" userId="b3233ce6-5631-44d3-8605-3d42f6c64af1" providerId="ADAL" clId="{555A5DFA-5CF3-41A4-B9BB-C6104ED75F7C}" dt="2022-10-10T18:01:23.433" v="2873" actId="1076"/>
          <ac:spMkLst>
            <pc:docMk/>
            <pc:sldMk cId="1014953341" sldId="1817606211"/>
            <ac:spMk id="252" creationId="{D11471B8-80CE-457C-A8DA-3FA88FF2AC62}"/>
          </ac:spMkLst>
        </pc:spChg>
        <pc:spChg chg="add mod">
          <ac:chgData name="Marcel Wesenberg" userId="b3233ce6-5631-44d3-8605-3d42f6c64af1" providerId="ADAL" clId="{555A5DFA-5CF3-41A4-B9BB-C6104ED75F7C}" dt="2022-10-10T18:01:23.433" v="2873" actId="1076"/>
          <ac:spMkLst>
            <pc:docMk/>
            <pc:sldMk cId="1014953341" sldId="1817606211"/>
            <ac:spMk id="253" creationId="{78CB6D45-288C-4732-9015-68CFC545DEA7}"/>
          </ac:spMkLst>
        </pc:spChg>
        <pc:spChg chg="add mod ord">
          <ac:chgData name="Marcel Wesenberg" userId="b3233ce6-5631-44d3-8605-3d42f6c64af1" providerId="ADAL" clId="{555A5DFA-5CF3-41A4-B9BB-C6104ED75F7C}" dt="2022-10-10T18:10:27.408" v="2961" actId="208"/>
          <ac:spMkLst>
            <pc:docMk/>
            <pc:sldMk cId="1014953341" sldId="1817606211"/>
            <ac:spMk id="254" creationId="{C8DF33A9-8B31-4D80-A8D2-4B7EA1A4F6E6}"/>
          </ac:spMkLst>
        </pc:spChg>
        <pc:spChg chg="add del mod">
          <ac:chgData name="Marcel Wesenberg" userId="b3233ce6-5631-44d3-8605-3d42f6c64af1" providerId="ADAL" clId="{555A5DFA-5CF3-41A4-B9BB-C6104ED75F7C}" dt="2022-10-10T16:28:09.399" v="1486" actId="478"/>
          <ac:spMkLst>
            <pc:docMk/>
            <pc:sldMk cId="1014953341" sldId="1817606211"/>
            <ac:spMk id="256" creationId="{DE584E45-EA35-4E4C-AA00-D6698C83554D}"/>
          </ac:spMkLst>
        </pc:spChg>
        <pc:spChg chg="add mod">
          <ac:chgData name="Marcel Wesenberg" userId="b3233ce6-5631-44d3-8605-3d42f6c64af1" providerId="ADAL" clId="{555A5DFA-5CF3-41A4-B9BB-C6104ED75F7C}" dt="2022-10-10T18:01:23.433" v="2873" actId="1076"/>
          <ac:spMkLst>
            <pc:docMk/>
            <pc:sldMk cId="1014953341" sldId="1817606211"/>
            <ac:spMk id="257" creationId="{FF060618-356D-4D80-8E49-CD5C0AC9D11E}"/>
          </ac:spMkLst>
        </pc:spChg>
        <pc:spChg chg="add mod">
          <ac:chgData name="Marcel Wesenberg" userId="b3233ce6-5631-44d3-8605-3d42f6c64af1" providerId="ADAL" clId="{555A5DFA-5CF3-41A4-B9BB-C6104ED75F7C}" dt="2022-10-10T18:01:23.433" v="2873" actId="1076"/>
          <ac:spMkLst>
            <pc:docMk/>
            <pc:sldMk cId="1014953341" sldId="1817606211"/>
            <ac:spMk id="258" creationId="{8C3A57E0-3F3F-45A1-9421-9D91E23E7D84}"/>
          </ac:spMkLst>
        </pc:spChg>
        <pc:spChg chg="add mod">
          <ac:chgData name="Marcel Wesenberg" userId="b3233ce6-5631-44d3-8605-3d42f6c64af1" providerId="ADAL" clId="{555A5DFA-5CF3-41A4-B9BB-C6104ED75F7C}" dt="2022-10-10T18:01:23.433" v="2873" actId="1076"/>
          <ac:spMkLst>
            <pc:docMk/>
            <pc:sldMk cId="1014953341" sldId="1817606211"/>
            <ac:spMk id="259" creationId="{7EE7B18D-0FC0-4D1B-8D77-67CC96D95074}"/>
          </ac:spMkLst>
        </pc:spChg>
        <pc:spChg chg="add mod">
          <ac:chgData name="Marcel Wesenberg" userId="b3233ce6-5631-44d3-8605-3d42f6c64af1" providerId="ADAL" clId="{555A5DFA-5CF3-41A4-B9BB-C6104ED75F7C}" dt="2022-10-10T18:01:23.433" v="2873" actId="1076"/>
          <ac:spMkLst>
            <pc:docMk/>
            <pc:sldMk cId="1014953341" sldId="1817606211"/>
            <ac:spMk id="264" creationId="{9CCE8196-C1F6-4614-8D5E-C939C8CB6950}"/>
          </ac:spMkLst>
        </pc:spChg>
        <pc:spChg chg="add del mod">
          <ac:chgData name="Marcel Wesenberg" userId="b3233ce6-5631-44d3-8605-3d42f6c64af1" providerId="ADAL" clId="{555A5DFA-5CF3-41A4-B9BB-C6104ED75F7C}" dt="2022-10-10T17:16:31.647" v="1589" actId="478"/>
          <ac:spMkLst>
            <pc:docMk/>
            <pc:sldMk cId="1014953341" sldId="1817606211"/>
            <ac:spMk id="274" creationId="{20207128-5D7D-4938-9658-8E3C9234CEEE}"/>
          </ac:spMkLst>
        </pc:spChg>
        <pc:spChg chg="mod topLvl">
          <ac:chgData name="Marcel Wesenberg" userId="b3233ce6-5631-44d3-8605-3d42f6c64af1" providerId="ADAL" clId="{555A5DFA-5CF3-41A4-B9BB-C6104ED75F7C}" dt="2022-10-10T18:01:23.433" v="2873" actId="1076"/>
          <ac:spMkLst>
            <pc:docMk/>
            <pc:sldMk cId="1014953341" sldId="1817606211"/>
            <ac:spMk id="276" creationId="{D68C35E2-2B99-4621-8567-4E7DCF3585E6}"/>
          </ac:spMkLst>
        </pc:spChg>
        <pc:spChg chg="mod topLvl">
          <ac:chgData name="Marcel Wesenberg" userId="b3233ce6-5631-44d3-8605-3d42f6c64af1" providerId="ADAL" clId="{555A5DFA-5CF3-41A4-B9BB-C6104ED75F7C}" dt="2022-10-10T18:01:23.433" v="2873" actId="1076"/>
          <ac:spMkLst>
            <pc:docMk/>
            <pc:sldMk cId="1014953341" sldId="1817606211"/>
            <ac:spMk id="277" creationId="{26FE2D15-F3AA-4A8E-A8CE-419C2C65588C}"/>
          </ac:spMkLst>
        </pc:spChg>
        <pc:spChg chg="add mod topLvl">
          <ac:chgData name="Marcel Wesenberg" userId="b3233ce6-5631-44d3-8605-3d42f6c64af1" providerId="ADAL" clId="{555A5DFA-5CF3-41A4-B9BB-C6104ED75F7C}" dt="2022-10-10T18:01:23.433" v="2873" actId="1076"/>
          <ac:spMkLst>
            <pc:docMk/>
            <pc:sldMk cId="1014953341" sldId="1817606211"/>
            <ac:spMk id="278" creationId="{57E93A89-230B-49FB-A545-C87E86F4E266}"/>
          </ac:spMkLst>
        </pc:spChg>
        <pc:spChg chg="add mod">
          <ac:chgData name="Marcel Wesenberg" userId="b3233ce6-5631-44d3-8605-3d42f6c64af1" providerId="ADAL" clId="{555A5DFA-5CF3-41A4-B9BB-C6104ED75F7C}" dt="2022-10-10T18:01:23.433" v="2873" actId="1076"/>
          <ac:spMkLst>
            <pc:docMk/>
            <pc:sldMk cId="1014953341" sldId="1817606211"/>
            <ac:spMk id="283" creationId="{BED881AD-F621-4BB2-8F74-C1390DBC0ED3}"/>
          </ac:spMkLst>
        </pc:spChg>
        <pc:spChg chg="add mod">
          <ac:chgData name="Marcel Wesenberg" userId="b3233ce6-5631-44d3-8605-3d42f6c64af1" providerId="ADAL" clId="{555A5DFA-5CF3-41A4-B9BB-C6104ED75F7C}" dt="2022-10-10T18:01:23.433" v="2873" actId="1076"/>
          <ac:spMkLst>
            <pc:docMk/>
            <pc:sldMk cId="1014953341" sldId="1817606211"/>
            <ac:spMk id="284" creationId="{4162589D-B683-4811-9BF1-B4230EAD0337}"/>
          </ac:spMkLst>
        </pc:spChg>
        <pc:spChg chg="add mod">
          <ac:chgData name="Marcel Wesenberg" userId="b3233ce6-5631-44d3-8605-3d42f6c64af1" providerId="ADAL" clId="{555A5DFA-5CF3-41A4-B9BB-C6104ED75F7C}" dt="2022-10-10T18:01:23.433" v="2873" actId="1076"/>
          <ac:spMkLst>
            <pc:docMk/>
            <pc:sldMk cId="1014953341" sldId="1817606211"/>
            <ac:spMk id="302" creationId="{C68C119D-0375-40FB-94FC-1590E9891304}"/>
          </ac:spMkLst>
        </pc:spChg>
        <pc:spChg chg="add mod">
          <ac:chgData name="Marcel Wesenberg" userId="b3233ce6-5631-44d3-8605-3d42f6c64af1" providerId="ADAL" clId="{555A5DFA-5CF3-41A4-B9BB-C6104ED75F7C}" dt="2022-10-10T18:01:23.433" v="2873" actId="1076"/>
          <ac:spMkLst>
            <pc:docMk/>
            <pc:sldMk cId="1014953341" sldId="1817606211"/>
            <ac:spMk id="303" creationId="{F9B1B34A-0ECB-4438-82D4-9A94D8F2A0F1}"/>
          </ac:spMkLst>
        </pc:spChg>
        <pc:spChg chg="add del mod">
          <ac:chgData name="Marcel Wesenberg" userId="b3233ce6-5631-44d3-8605-3d42f6c64af1" providerId="ADAL" clId="{555A5DFA-5CF3-41A4-B9BB-C6104ED75F7C}" dt="2022-10-10T17:34:47.830" v="2226" actId="478"/>
          <ac:spMkLst>
            <pc:docMk/>
            <pc:sldMk cId="1014953341" sldId="1817606211"/>
            <ac:spMk id="305" creationId="{B5C17D7F-3215-42E3-8EE5-8054544E769D}"/>
          </ac:spMkLst>
        </pc:spChg>
        <pc:spChg chg="add mod">
          <ac:chgData name="Marcel Wesenberg" userId="b3233ce6-5631-44d3-8605-3d42f6c64af1" providerId="ADAL" clId="{555A5DFA-5CF3-41A4-B9BB-C6104ED75F7C}" dt="2022-10-10T18:01:23.433" v="2873" actId="1076"/>
          <ac:spMkLst>
            <pc:docMk/>
            <pc:sldMk cId="1014953341" sldId="1817606211"/>
            <ac:spMk id="306" creationId="{C5AFB42D-7E3A-44D0-A881-28C959A8CE5D}"/>
          </ac:spMkLst>
        </pc:spChg>
        <pc:spChg chg="add mod">
          <ac:chgData name="Marcel Wesenberg" userId="b3233ce6-5631-44d3-8605-3d42f6c64af1" providerId="ADAL" clId="{555A5DFA-5CF3-41A4-B9BB-C6104ED75F7C}" dt="2022-10-10T17:38:58.514" v="2267" actId="571"/>
          <ac:spMkLst>
            <pc:docMk/>
            <pc:sldMk cId="1014953341" sldId="1817606211"/>
            <ac:spMk id="327" creationId="{7FC5EDE2-6D52-4D1F-A76E-C9E04C740D81}"/>
          </ac:spMkLst>
        </pc:spChg>
        <pc:spChg chg="add mod ord">
          <ac:chgData name="Marcel Wesenberg" userId="b3233ce6-5631-44d3-8605-3d42f6c64af1" providerId="ADAL" clId="{555A5DFA-5CF3-41A4-B9BB-C6104ED75F7C}" dt="2022-10-10T18:10:37.816" v="2966" actId="207"/>
          <ac:spMkLst>
            <pc:docMk/>
            <pc:sldMk cId="1014953341" sldId="1817606211"/>
            <ac:spMk id="358" creationId="{851877D7-6263-4070-8092-A22F4AD41D6E}"/>
          </ac:spMkLst>
        </pc:spChg>
        <pc:spChg chg="add mod">
          <ac:chgData name="Marcel Wesenberg" userId="b3233ce6-5631-44d3-8605-3d42f6c64af1" providerId="ADAL" clId="{555A5DFA-5CF3-41A4-B9BB-C6104ED75F7C}" dt="2022-10-10T18:09:24.819" v="2954" actId="12788"/>
          <ac:spMkLst>
            <pc:docMk/>
            <pc:sldMk cId="1014953341" sldId="1817606211"/>
            <ac:spMk id="359" creationId="{0E69186F-4715-4D14-936F-E672BCC3CF03}"/>
          </ac:spMkLst>
        </pc:spChg>
        <pc:spChg chg="add mod">
          <ac:chgData name="Marcel Wesenberg" userId="b3233ce6-5631-44d3-8605-3d42f6c64af1" providerId="ADAL" clId="{555A5DFA-5CF3-41A4-B9BB-C6104ED75F7C}" dt="2022-10-10T18:09:41.348" v="2957" actId="1076"/>
          <ac:spMkLst>
            <pc:docMk/>
            <pc:sldMk cId="1014953341" sldId="1817606211"/>
            <ac:spMk id="360" creationId="{C21E2821-C74A-4134-A16A-D8B6045851FB}"/>
          </ac:spMkLst>
        </pc:spChg>
        <pc:spChg chg="add del mod">
          <ac:chgData name="Marcel Wesenberg" userId="b3233ce6-5631-44d3-8605-3d42f6c64af1" providerId="ADAL" clId="{555A5DFA-5CF3-41A4-B9BB-C6104ED75F7C}" dt="2022-10-10T18:02:23.271" v="2881" actId="478"/>
          <ac:spMkLst>
            <pc:docMk/>
            <pc:sldMk cId="1014953341" sldId="1817606211"/>
            <ac:spMk id="361" creationId="{F0096035-02BD-497D-956F-4E5898EB3F22}"/>
          </ac:spMkLst>
        </pc:spChg>
        <pc:spChg chg="add mod">
          <ac:chgData name="Marcel Wesenberg" userId="b3233ce6-5631-44d3-8605-3d42f6c64af1" providerId="ADAL" clId="{555A5DFA-5CF3-41A4-B9BB-C6104ED75F7C}" dt="2022-10-10T18:12:46.668" v="2980" actId="113"/>
          <ac:spMkLst>
            <pc:docMk/>
            <pc:sldMk cId="1014953341" sldId="1817606211"/>
            <ac:spMk id="362" creationId="{411D1813-72D3-42C9-A357-29C18271B5C9}"/>
          </ac:spMkLst>
        </pc:spChg>
        <pc:spChg chg="add mod">
          <ac:chgData name="Marcel Wesenberg" userId="b3233ce6-5631-44d3-8605-3d42f6c64af1" providerId="ADAL" clId="{555A5DFA-5CF3-41A4-B9BB-C6104ED75F7C}" dt="2022-10-10T18:11:11.434" v="2968" actId="12"/>
          <ac:spMkLst>
            <pc:docMk/>
            <pc:sldMk cId="1014953341" sldId="1817606211"/>
            <ac:spMk id="363" creationId="{49EEE032-5AC1-450E-A520-BE6136B4FF7B}"/>
          </ac:spMkLst>
        </pc:spChg>
        <pc:spChg chg="add mod">
          <ac:chgData name="Marcel Wesenberg" userId="b3233ce6-5631-44d3-8605-3d42f6c64af1" providerId="ADAL" clId="{555A5DFA-5CF3-41A4-B9BB-C6104ED75F7C}" dt="2022-10-10T18:09:30.341" v="2955" actId="555"/>
          <ac:spMkLst>
            <pc:docMk/>
            <pc:sldMk cId="1014953341" sldId="1817606211"/>
            <ac:spMk id="364" creationId="{EAC29A65-12A9-4BA6-A954-0257775B0953}"/>
          </ac:spMkLst>
        </pc:spChg>
        <pc:spChg chg="add mod">
          <ac:chgData name="Marcel Wesenberg" userId="b3233ce6-5631-44d3-8605-3d42f6c64af1" providerId="ADAL" clId="{555A5DFA-5CF3-41A4-B9BB-C6104ED75F7C}" dt="2022-10-10T18:09:30.341" v="2955" actId="555"/>
          <ac:spMkLst>
            <pc:docMk/>
            <pc:sldMk cId="1014953341" sldId="1817606211"/>
            <ac:spMk id="365" creationId="{FE26CF14-C465-4E46-8CC8-1A9E5B43E2FE}"/>
          </ac:spMkLst>
        </pc:spChg>
        <pc:spChg chg="add del mod">
          <ac:chgData name="Marcel Wesenberg" userId="b3233ce6-5631-44d3-8605-3d42f6c64af1" providerId="ADAL" clId="{555A5DFA-5CF3-41A4-B9BB-C6104ED75F7C}" dt="2022-10-10T18:09:56.001" v="2959" actId="478"/>
          <ac:spMkLst>
            <pc:docMk/>
            <pc:sldMk cId="1014953341" sldId="1817606211"/>
            <ac:spMk id="366" creationId="{A59AC4A6-FC83-46E6-8938-6FA0699C3C1E}"/>
          </ac:spMkLst>
        </pc:spChg>
        <pc:spChg chg="add mod">
          <ac:chgData name="Marcel Wesenberg" userId="b3233ce6-5631-44d3-8605-3d42f6c64af1" providerId="ADAL" clId="{555A5DFA-5CF3-41A4-B9BB-C6104ED75F7C}" dt="2022-10-10T18:01:23.433" v="2873" actId="1076"/>
          <ac:spMkLst>
            <pc:docMk/>
            <pc:sldMk cId="1014953341" sldId="1817606211"/>
            <ac:spMk id="1027" creationId="{7F019806-326A-485D-B463-45758A85E418}"/>
          </ac:spMkLst>
        </pc:spChg>
        <pc:spChg chg="add mod">
          <ac:chgData name="Marcel Wesenberg" userId="b3233ce6-5631-44d3-8605-3d42f6c64af1" providerId="ADAL" clId="{555A5DFA-5CF3-41A4-B9BB-C6104ED75F7C}" dt="2022-10-10T18:01:23.433" v="2873" actId="1076"/>
          <ac:spMkLst>
            <pc:docMk/>
            <pc:sldMk cId="1014953341" sldId="1817606211"/>
            <ac:spMk id="1028" creationId="{FE4CFAA2-79F8-491A-BC83-15DF21B6BB36}"/>
          </ac:spMkLst>
        </pc:spChg>
        <pc:spChg chg="add mod">
          <ac:chgData name="Marcel Wesenberg" userId="b3233ce6-5631-44d3-8605-3d42f6c64af1" providerId="ADAL" clId="{555A5DFA-5CF3-41A4-B9BB-C6104ED75F7C}" dt="2022-10-10T18:01:23.433" v="2873" actId="1076"/>
          <ac:spMkLst>
            <pc:docMk/>
            <pc:sldMk cId="1014953341" sldId="1817606211"/>
            <ac:spMk id="1029" creationId="{01D96468-662B-4237-A8A0-D7B66B80ECB0}"/>
          </ac:spMkLst>
        </pc:spChg>
        <pc:spChg chg="add mod">
          <ac:chgData name="Marcel Wesenberg" userId="b3233ce6-5631-44d3-8605-3d42f6c64af1" providerId="ADAL" clId="{555A5DFA-5CF3-41A4-B9BB-C6104ED75F7C}" dt="2022-10-10T18:01:23.433" v="2873" actId="1076"/>
          <ac:spMkLst>
            <pc:docMk/>
            <pc:sldMk cId="1014953341" sldId="1817606211"/>
            <ac:spMk id="1034" creationId="{E627EA67-C778-4724-92D9-56DDA4ED309C}"/>
          </ac:spMkLst>
        </pc:spChg>
        <pc:spChg chg="add del mod">
          <ac:chgData name="Marcel Wesenberg" userId="b3233ce6-5631-44d3-8605-3d42f6c64af1" providerId="ADAL" clId="{555A5DFA-5CF3-41A4-B9BB-C6104ED75F7C}" dt="2022-10-10T17:22:22.946" v="1760" actId="478"/>
          <ac:spMkLst>
            <pc:docMk/>
            <pc:sldMk cId="1014953341" sldId="1817606211"/>
            <ac:spMk id="1037" creationId="{D36E10AF-C61F-44E9-A65E-351B100DD893}"/>
          </ac:spMkLst>
        </pc:spChg>
        <pc:spChg chg="add mod">
          <ac:chgData name="Marcel Wesenberg" userId="b3233ce6-5631-44d3-8605-3d42f6c64af1" providerId="ADAL" clId="{555A5DFA-5CF3-41A4-B9BB-C6104ED75F7C}" dt="2022-10-10T18:01:23.433" v="2873" actId="1076"/>
          <ac:spMkLst>
            <pc:docMk/>
            <pc:sldMk cId="1014953341" sldId="1817606211"/>
            <ac:spMk id="1038" creationId="{8B6E443A-43EC-4B4F-9AA4-00A8C3F11BB2}"/>
          </ac:spMkLst>
        </pc:spChg>
        <pc:spChg chg="add mod ord">
          <ac:chgData name="Marcel Wesenberg" userId="b3233ce6-5631-44d3-8605-3d42f6c64af1" providerId="ADAL" clId="{555A5DFA-5CF3-41A4-B9BB-C6104ED75F7C}" dt="2022-10-10T18:01:23.433" v="2873" actId="1076"/>
          <ac:spMkLst>
            <pc:docMk/>
            <pc:sldMk cId="1014953341" sldId="1817606211"/>
            <ac:spMk id="1041" creationId="{C55FA9D2-7B69-4A15-9617-65CC5928CD8E}"/>
          </ac:spMkLst>
        </pc:spChg>
        <pc:spChg chg="add mod">
          <ac:chgData name="Marcel Wesenberg" userId="b3233ce6-5631-44d3-8605-3d42f6c64af1" providerId="ADAL" clId="{555A5DFA-5CF3-41A4-B9BB-C6104ED75F7C}" dt="2022-10-10T18:01:23.433" v="2873" actId="1076"/>
          <ac:spMkLst>
            <pc:docMk/>
            <pc:sldMk cId="1014953341" sldId="1817606211"/>
            <ac:spMk id="1045" creationId="{B59D9A2E-3E69-4F8C-9436-F2767CEDFA82}"/>
          </ac:spMkLst>
        </pc:spChg>
        <pc:grpChg chg="del">
          <ac:chgData name="Marcel Wesenberg" userId="b3233ce6-5631-44d3-8605-3d42f6c64af1" providerId="ADAL" clId="{555A5DFA-5CF3-41A4-B9BB-C6104ED75F7C}" dt="2022-10-10T14:27:06.796" v="614" actId="478"/>
          <ac:grpSpMkLst>
            <pc:docMk/>
            <pc:sldMk cId="1014953341" sldId="1817606211"/>
            <ac:grpSpMk id="16" creationId="{77A7528E-4B77-4F78-83C5-D5FE3DF2D0FE}"/>
          </ac:grpSpMkLst>
        </pc:grpChg>
        <pc:grpChg chg="add del mod">
          <ac:chgData name="Marcel Wesenberg" userId="b3233ce6-5631-44d3-8605-3d42f6c64af1" providerId="ADAL" clId="{555A5DFA-5CF3-41A4-B9BB-C6104ED75F7C}" dt="2022-10-10T14:44:21.082" v="782" actId="478"/>
          <ac:grpSpMkLst>
            <pc:docMk/>
            <pc:sldMk cId="1014953341" sldId="1817606211"/>
            <ac:grpSpMk id="19" creationId="{44D17E6A-C0C2-4707-AB4D-FD224CCDDB41}"/>
          </ac:grpSpMkLst>
        </pc:grpChg>
        <pc:grpChg chg="mod topLvl">
          <ac:chgData name="Marcel Wesenberg" userId="b3233ce6-5631-44d3-8605-3d42f6c64af1" providerId="ADAL" clId="{555A5DFA-5CF3-41A4-B9BB-C6104ED75F7C}" dt="2022-10-10T18:01:23.433" v="2873" actId="1076"/>
          <ac:grpSpMkLst>
            <pc:docMk/>
            <pc:sldMk cId="1014953341" sldId="1817606211"/>
            <ac:grpSpMk id="20" creationId="{E633AA62-24A0-4746-887E-6FA2326F49B5}"/>
          </ac:grpSpMkLst>
        </pc:grpChg>
        <pc:grpChg chg="del">
          <ac:chgData name="Marcel Wesenberg" userId="b3233ce6-5631-44d3-8605-3d42f6c64af1" providerId="ADAL" clId="{555A5DFA-5CF3-41A4-B9BB-C6104ED75F7C}" dt="2022-10-10T14:27:06.796" v="614" actId="478"/>
          <ac:grpSpMkLst>
            <pc:docMk/>
            <pc:sldMk cId="1014953341" sldId="1817606211"/>
            <ac:grpSpMk id="28" creationId="{EE96730B-37C2-44DD-8462-96244E41AB67}"/>
          </ac:grpSpMkLst>
        </pc:grpChg>
        <pc:grpChg chg="del">
          <ac:chgData name="Marcel Wesenberg" userId="b3233ce6-5631-44d3-8605-3d42f6c64af1" providerId="ADAL" clId="{555A5DFA-5CF3-41A4-B9BB-C6104ED75F7C}" dt="2022-10-10T14:27:06.796" v="614" actId="478"/>
          <ac:grpSpMkLst>
            <pc:docMk/>
            <pc:sldMk cId="1014953341" sldId="1817606211"/>
            <ac:grpSpMk id="29" creationId="{29526492-BF20-4CAC-B3B2-8DE71CB82DC0}"/>
          </ac:grpSpMkLst>
        </pc:grpChg>
        <pc:grpChg chg="del">
          <ac:chgData name="Marcel Wesenberg" userId="b3233ce6-5631-44d3-8605-3d42f6c64af1" providerId="ADAL" clId="{555A5DFA-5CF3-41A4-B9BB-C6104ED75F7C}" dt="2022-10-10T14:27:06.796" v="614" actId="478"/>
          <ac:grpSpMkLst>
            <pc:docMk/>
            <pc:sldMk cId="1014953341" sldId="1817606211"/>
            <ac:grpSpMk id="30" creationId="{F2846EE7-AF0B-4D71-A629-3B25A530F317}"/>
          </ac:grpSpMkLst>
        </pc:grpChg>
        <pc:grpChg chg="del">
          <ac:chgData name="Marcel Wesenberg" userId="b3233ce6-5631-44d3-8605-3d42f6c64af1" providerId="ADAL" clId="{555A5DFA-5CF3-41A4-B9BB-C6104ED75F7C}" dt="2022-10-10T14:27:06.796" v="614" actId="478"/>
          <ac:grpSpMkLst>
            <pc:docMk/>
            <pc:sldMk cId="1014953341" sldId="1817606211"/>
            <ac:grpSpMk id="33" creationId="{75B599BF-F660-4915-AB03-39BA84E74981}"/>
          </ac:grpSpMkLst>
        </pc:grpChg>
        <pc:grpChg chg="del">
          <ac:chgData name="Marcel Wesenberg" userId="b3233ce6-5631-44d3-8605-3d42f6c64af1" providerId="ADAL" clId="{555A5DFA-5CF3-41A4-B9BB-C6104ED75F7C}" dt="2022-10-10T14:27:06.796" v="614" actId="478"/>
          <ac:grpSpMkLst>
            <pc:docMk/>
            <pc:sldMk cId="1014953341" sldId="1817606211"/>
            <ac:grpSpMk id="39" creationId="{C65E2467-3792-4F0F-A48E-0E7AFD76CC63}"/>
          </ac:grpSpMkLst>
        </pc:grpChg>
        <pc:grpChg chg="del">
          <ac:chgData name="Marcel Wesenberg" userId="b3233ce6-5631-44d3-8605-3d42f6c64af1" providerId="ADAL" clId="{555A5DFA-5CF3-41A4-B9BB-C6104ED75F7C}" dt="2022-10-10T14:27:06.796" v="614" actId="478"/>
          <ac:grpSpMkLst>
            <pc:docMk/>
            <pc:sldMk cId="1014953341" sldId="1817606211"/>
            <ac:grpSpMk id="42" creationId="{42DEA465-CDB8-49E7-A2BA-DE70BB87A380}"/>
          </ac:grpSpMkLst>
        </pc:grpChg>
        <pc:grpChg chg="add del mod">
          <ac:chgData name="Marcel Wesenberg" userId="b3233ce6-5631-44d3-8605-3d42f6c64af1" providerId="ADAL" clId="{555A5DFA-5CF3-41A4-B9BB-C6104ED75F7C}" dt="2022-10-10T14:45:20.683" v="806" actId="165"/>
          <ac:grpSpMkLst>
            <pc:docMk/>
            <pc:sldMk cId="1014953341" sldId="1817606211"/>
            <ac:grpSpMk id="51" creationId="{D2B60804-C418-4B37-A803-4987B7F20A1D}"/>
          </ac:grpSpMkLst>
        </pc:grpChg>
        <pc:grpChg chg="add del mod">
          <ac:chgData name="Marcel Wesenberg" userId="b3233ce6-5631-44d3-8605-3d42f6c64af1" providerId="ADAL" clId="{555A5DFA-5CF3-41A4-B9BB-C6104ED75F7C}" dt="2022-10-10T14:54:03.792" v="933" actId="165"/>
          <ac:grpSpMkLst>
            <pc:docMk/>
            <pc:sldMk cId="1014953341" sldId="1817606211"/>
            <ac:grpSpMk id="54" creationId="{E5306FD5-5C65-498B-B863-95D43B35E876}"/>
          </ac:grpSpMkLst>
        </pc:grpChg>
        <pc:grpChg chg="add mod">
          <ac:chgData name="Marcel Wesenberg" userId="b3233ce6-5631-44d3-8605-3d42f6c64af1" providerId="ADAL" clId="{555A5DFA-5CF3-41A4-B9BB-C6104ED75F7C}" dt="2022-10-10T18:01:23.433" v="2873" actId="1076"/>
          <ac:grpSpMkLst>
            <pc:docMk/>
            <pc:sldMk cId="1014953341" sldId="1817606211"/>
            <ac:grpSpMk id="55" creationId="{5F2CC257-43B4-4E8E-AA47-2532A9898105}"/>
          </ac:grpSpMkLst>
        </pc:grpChg>
        <pc:grpChg chg="mod">
          <ac:chgData name="Marcel Wesenberg" userId="b3233ce6-5631-44d3-8605-3d42f6c64af1" providerId="ADAL" clId="{555A5DFA-5CF3-41A4-B9BB-C6104ED75F7C}" dt="2022-10-10T14:49:25.792" v="886" actId="27803"/>
          <ac:grpSpMkLst>
            <pc:docMk/>
            <pc:sldMk cId="1014953341" sldId="1817606211"/>
            <ac:grpSpMk id="86" creationId="{15588DFD-6E27-4C9A-9B99-D1C52DBB48D5}"/>
          </ac:grpSpMkLst>
        </pc:grpChg>
        <pc:grpChg chg="add del mod">
          <ac:chgData name="Marcel Wesenberg" userId="b3233ce6-5631-44d3-8605-3d42f6c64af1" providerId="ADAL" clId="{555A5DFA-5CF3-41A4-B9BB-C6104ED75F7C}" dt="2022-10-10T17:16:53.367" v="1594" actId="165"/>
          <ac:grpSpMkLst>
            <pc:docMk/>
            <pc:sldMk cId="1014953341" sldId="1817606211"/>
            <ac:grpSpMk id="275" creationId="{45E8495B-97C8-4B72-97E1-B899D6F83EE8}"/>
          </ac:grpSpMkLst>
        </pc:grpChg>
        <pc:grpChg chg="add mod">
          <ac:chgData name="Marcel Wesenberg" userId="b3233ce6-5631-44d3-8605-3d42f6c64af1" providerId="ADAL" clId="{555A5DFA-5CF3-41A4-B9BB-C6104ED75F7C}" dt="2022-10-10T18:01:23.433" v="2873" actId="1076"/>
          <ac:grpSpMkLst>
            <pc:docMk/>
            <pc:sldMk cId="1014953341" sldId="1817606211"/>
            <ac:grpSpMk id="1031" creationId="{199ABBF0-B3B7-44A0-8DE1-94E50AFABA6B}"/>
          </ac:grpSpMkLst>
        </pc:grpChg>
        <pc:grpChg chg="add mod">
          <ac:chgData name="Marcel Wesenberg" userId="b3233ce6-5631-44d3-8605-3d42f6c64af1" providerId="ADAL" clId="{555A5DFA-5CF3-41A4-B9BB-C6104ED75F7C}" dt="2022-10-10T18:01:23.433" v="2873" actId="1076"/>
          <ac:grpSpMkLst>
            <pc:docMk/>
            <pc:sldMk cId="1014953341" sldId="1817606211"/>
            <ac:grpSpMk id="1032" creationId="{EA9F704D-CB99-4D42-8265-B140D8EA4E3C}"/>
          </ac:grpSpMkLst>
        </pc:grpChg>
        <pc:grpChg chg="add mod">
          <ac:chgData name="Marcel Wesenberg" userId="b3233ce6-5631-44d3-8605-3d42f6c64af1" providerId="ADAL" clId="{555A5DFA-5CF3-41A4-B9BB-C6104ED75F7C}" dt="2022-10-10T18:01:23.433" v="2873" actId="1076"/>
          <ac:grpSpMkLst>
            <pc:docMk/>
            <pc:sldMk cId="1014953341" sldId="1817606211"/>
            <ac:grpSpMk id="1033" creationId="{D35E1417-9747-4C7A-B8B5-E1C74D462DB4}"/>
          </ac:grpSpMkLst>
        </pc:grpChg>
        <pc:grpChg chg="add mod">
          <ac:chgData name="Marcel Wesenberg" userId="b3233ce6-5631-44d3-8605-3d42f6c64af1" providerId="ADAL" clId="{555A5DFA-5CF3-41A4-B9BB-C6104ED75F7C}" dt="2022-10-10T18:01:23.433" v="2873" actId="1076"/>
          <ac:grpSpMkLst>
            <pc:docMk/>
            <pc:sldMk cId="1014953341" sldId="1817606211"/>
            <ac:grpSpMk id="1035" creationId="{2BD38265-B691-4113-8A61-1AC5226DDE8B}"/>
          </ac:grpSpMkLst>
        </pc:grpChg>
        <pc:grpChg chg="add mod">
          <ac:chgData name="Marcel Wesenberg" userId="b3233ce6-5631-44d3-8605-3d42f6c64af1" providerId="ADAL" clId="{555A5DFA-5CF3-41A4-B9BB-C6104ED75F7C}" dt="2022-10-10T18:01:23.433" v="2873" actId="1076"/>
          <ac:grpSpMkLst>
            <pc:docMk/>
            <pc:sldMk cId="1014953341" sldId="1817606211"/>
            <ac:grpSpMk id="1036" creationId="{88365EC3-F378-4174-A4CE-DB1295751D58}"/>
          </ac:grpSpMkLst>
        </pc:grpChg>
        <pc:grpChg chg="add mod">
          <ac:chgData name="Marcel Wesenberg" userId="b3233ce6-5631-44d3-8605-3d42f6c64af1" providerId="ADAL" clId="{555A5DFA-5CF3-41A4-B9BB-C6104ED75F7C}" dt="2022-10-10T18:01:23.433" v="2873" actId="1076"/>
          <ac:grpSpMkLst>
            <pc:docMk/>
            <pc:sldMk cId="1014953341" sldId="1817606211"/>
            <ac:grpSpMk id="1039" creationId="{A95633FF-1FC6-45C3-92E2-0292783EDCA6}"/>
          </ac:grpSpMkLst>
        </pc:grpChg>
        <pc:grpChg chg="add mod">
          <ac:chgData name="Marcel Wesenberg" userId="b3233ce6-5631-44d3-8605-3d42f6c64af1" providerId="ADAL" clId="{555A5DFA-5CF3-41A4-B9BB-C6104ED75F7C}" dt="2022-10-10T18:01:23.433" v="2873" actId="1076"/>
          <ac:grpSpMkLst>
            <pc:docMk/>
            <pc:sldMk cId="1014953341" sldId="1817606211"/>
            <ac:grpSpMk id="1040" creationId="{A7A22C9C-7870-422F-8C26-BE1D5DE3A987}"/>
          </ac:grpSpMkLst>
        </pc:grpChg>
        <pc:grpChg chg="add mod">
          <ac:chgData name="Marcel Wesenberg" userId="b3233ce6-5631-44d3-8605-3d42f6c64af1" providerId="ADAL" clId="{555A5DFA-5CF3-41A4-B9BB-C6104ED75F7C}" dt="2022-10-10T18:01:23.433" v="2873" actId="1076"/>
          <ac:grpSpMkLst>
            <pc:docMk/>
            <pc:sldMk cId="1014953341" sldId="1817606211"/>
            <ac:grpSpMk id="1061" creationId="{34D488F6-F390-4F86-A678-188A16596C4A}"/>
          </ac:grpSpMkLst>
        </pc:grpChg>
        <pc:picChg chg="add mod">
          <ac:chgData name="Marcel Wesenberg" userId="b3233ce6-5631-44d3-8605-3d42f6c64af1" providerId="ADAL" clId="{555A5DFA-5CF3-41A4-B9BB-C6104ED75F7C}" dt="2022-10-10T18:01:23.433" v="2873" actId="1076"/>
          <ac:picMkLst>
            <pc:docMk/>
            <pc:sldMk cId="1014953341" sldId="1817606211"/>
            <ac:picMk id="161" creationId="{96F0F94A-0C7C-4656-BA59-A4F12F589611}"/>
          </ac:picMkLst>
        </pc:picChg>
        <pc:picChg chg="add mod">
          <ac:chgData name="Marcel Wesenberg" userId="b3233ce6-5631-44d3-8605-3d42f6c64af1" providerId="ADAL" clId="{555A5DFA-5CF3-41A4-B9BB-C6104ED75F7C}" dt="2022-10-10T18:01:23.433" v="2873" actId="1076"/>
          <ac:picMkLst>
            <pc:docMk/>
            <pc:sldMk cId="1014953341" sldId="1817606211"/>
            <ac:picMk id="179" creationId="{0F9DC13A-A6C7-4AA2-9CAF-F7C666600411}"/>
          </ac:picMkLst>
        </pc:picChg>
        <pc:picChg chg="add mod">
          <ac:chgData name="Marcel Wesenberg" userId="b3233ce6-5631-44d3-8605-3d42f6c64af1" providerId="ADAL" clId="{555A5DFA-5CF3-41A4-B9BB-C6104ED75F7C}" dt="2022-10-10T18:01:23.433" v="2873" actId="1076"/>
          <ac:picMkLst>
            <pc:docMk/>
            <pc:sldMk cId="1014953341" sldId="1817606211"/>
            <ac:picMk id="180" creationId="{53C259C8-D51F-4A33-BCEC-9DF239838CA0}"/>
          </ac:picMkLst>
        </pc:picChg>
        <pc:picChg chg="add mod">
          <ac:chgData name="Marcel Wesenberg" userId="b3233ce6-5631-44d3-8605-3d42f6c64af1" providerId="ADAL" clId="{555A5DFA-5CF3-41A4-B9BB-C6104ED75F7C}" dt="2022-10-10T18:01:23.433" v="2873" actId="1076"/>
          <ac:picMkLst>
            <pc:docMk/>
            <pc:sldMk cId="1014953341" sldId="1817606211"/>
            <ac:picMk id="181" creationId="{3310EFAF-9531-4747-8FF4-F219F0F7032C}"/>
          </ac:picMkLst>
        </pc:picChg>
        <pc:picChg chg="add mod">
          <ac:chgData name="Marcel Wesenberg" userId="b3233ce6-5631-44d3-8605-3d42f6c64af1" providerId="ADAL" clId="{555A5DFA-5CF3-41A4-B9BB-C6104ED75F7C}" dt="2022-10-10T18:01:23.433" v="2873" actId="1076"/>
          <ac:picMkLst>
            <pc:docMk/>
            <pc:sldMk cId="1014953341" sldId="1817606211"/>
            <ac:picMk id="218" creationId="{B8401B07-957F-4CE6-B1B6-E0FE7D9A5A6F}"/>
          </ac:picMkLst>
        </pc:picChg>
        <pc:picChg chg="add del mod">
          <ac:chgData name="Marcel Wesenberg" userId="b3233ce6-5631-44d3-8605-3d42f6c64af1" providerId="ADAL" clId="{555A5DFA-5CF3-41A4-B9BB-C6104ED75F7C}" dt="2022-10-10T14:42:25.367" v="743" actId="27803"/>
          <ac:picMkLst>
            <pc:docMk/>
            <pc:sldMk cId="1014953341" sldId="1817606211"/>
            <ac:picMk id="219" creationId="{69055C7F-D8B3-4DE7-97E5-0BE63535F722}"/>
          </ac:picMkLst>
        </pc:picChg>
        <pc:picChg chg="add del mod">
          <ac:chgData name="Marcel Wesenberg" userId="b3233ce6-5631-44d3-8605-3d42f6c64af1" providerId="ADAL" clId="{555A5DFA-5CF3-41A4-B9BB-C6104ED75F7C}" dt="2022-10-10T18:01:23.433" v="2873" actId="1076"/>
          <ac:picMkLst>
            <pc:docMk/>
            <pc:sldMk cId="1014953341" sldId="1817606211"/>
            <ac:picMk id="235" creationId="{5A2B7FF1-F558-45BB-817E-E71BEC030308}"/>
          </ac:picMkLst>
        </pc:picChg>
        <pc:picChg chg="add mod">
          <ac:chgData name="Marcel Wesenberg" userId="b3233ce6-5631-44d3-8605-3d42f6c64af1" providerId="ADAL" clId="{555A5DFA-5CF3-41A4-B9BB-C6104ED75F7C}" dt="2022-10-10T18:01:23.433" v="2873" actId="1076"/>
          <ac:picMkLst>
            <pc:docMk/>
            <pc:sldMk cId="1014953341" sldId="1817606211"/>
            <ac:picMk id="241" creationId="{F72A8117-6056-4B38-95CA-B6BCD7F6802F}"/>
          </ac:picMkLst>
        </pc:picChg>
        <pc:picChg chg="add mod">
          <ac:chgData name="Marcel Wesenberg" userId="b3233ce6-5631-44d3-8605-3d42f6c64af1" providerId="ADAL" clId="{555A5DFA-5CF3-41A4-B9BB-C6104ED75F7C}" dt="2022-10-10T18:01:23.433" v="2873" actId="1076"/>
          <ac:picMkLst>
            <pc:docMk/>
            <pc:sldMk cId="1014953341" sldId="1817606211"/>
            <ac:picMk id="265" creationId="{C4E8529E-0AA2-47D3-9DF9-36EB4247AF02}"/>
          </ac:picMkLst>
        </pc:picChg>
        <pc:picChg chg="add del mod">
          <ac:chgData name="Marcel Wesenberg" userId="b3233ce6-5631-44d3-8605-3d42f6c64af1" providerId="ADAL" clId="{555A5DFA-5CF3-41A4-B9BB-C6104ED75F7C}" dt="2022-10-10T16:35:04.738" v="1552" actId="478"/>
          <ac:picMkLst>
            <pc:docMk/>
            <pc:sldMk cId="1014953341" sldId="1817606211"/>
            <ac:picMk id="266" creationId="{9630BDDB-60BB-4DCE-8E43-0405D3AB1DAB}"/>
          </ac:picMkLst>
        </pc:picChg>
        <pc:picChg chg="add del mod">
          <ac:chgData name="Marcel Wesenberg" userId="b3233ce6-5631-44d3-8605-3d42f6c64af1" providerId="ADAL" clId="{555A5DFA-5CF3-41A4-B9BB-C6104ED75F7C}" dt="2022-10-10T18:01:08.406" v="2870" actId="21"/>
          <ac:picMkLst>
            <pc:docMk/>
            <pc:sldMk cId="1014953341" sldId="1817606211"/>
            <ac:picMk id="267" creationId="{DF4CB884-4DF1-46B7-BA8E-C11B1B71A873}"/>
          </ac:picMkLst>
        </pc:picChg>
        <pc:picChg chg="add del mod">
          <ac:chgData name="Marcel Wesenberg" userId="b3233ce6-5631-44d3-8605-3d42f6c64af1" providerId="ADAL" clId="{555A5DFA-5CF3-41A4-B9BB-C6104ED75F7C}" dt="2022-10-10T18:01:08.406" v="2870" actId="21"/>
          <ac:picMkLst>
            <pc:docMk/>
            <pc:sldMk cId="1014953341" sldId="1817606211"/>
            <ac:picMk id="268" creationId="{D54C99D4-6BDE-4CD3-808D-7E1DE09B7C6F}"/>
          </ac:picMkLst>
        </pc:picChg>
        <pc:picChg chg="add del mod">
          <ac:chgData name="Marcel Wesenberg" userId="b3233ce6-5631-44d3-8605-3d42f6c64af1" providerId="ADAL" clId="{555A5DFA-5CF3-41A4-B9BB-C6104ED75F7C}" dt="2022-10-10T18:01:08.406" v="2870" actId="21"/>
          <ac:picMkLst>
            <pc:docMk/>
            <pc:sldMk cId="1014953341" sldId="1817606211"/>
            <ac:picMk id="269" creationId="{7A6EED96-EC74-45AA-B599-A4D6E084FEEA}"/>
          </ac:picMkLst>
        </pc:picChg>
        <pc:picChg chg="add del mod">
          <ac:chgData name="Marcel Wesenberg" userId="b3233ce6-5631-44d3-8605-3d42f6c64af1" providerId="ADAL" clId="{555A5DFA-5CF3-41A4-B9BB-C6104ED75F7C}" dt="2022-10-10T18:01:08.406" v="2870" actId="21"/>
          <ac:picMkLst>
            <pc:docMk/>
            <pc:sldMk cId="1014953341" sldId="1817606211"/>
            <ac:picMk id="270" creationId="{8180531C-670A-4262-B88D-F15E43171841}"/>
          </ac:picMkLst>
        </pc:picChg>
        <pc:picChg chg="add del mod">
          <ac:chgData name="Marcel Wesenberg" userId="b3233ce6-5631-44d3-8605-3d42f6c64af1" providerId="ADAL" clId="{555A5DFA-5CF3-41A4-B9BB-C6104ED75F7C}" dt="2022-10-10T18:01:08.406" v="2870" actId="21"/>
          <ac:picMkLst>
            <pc:docMk/>
            <pc:sldMk cId="1014953341" sldId="1817606211"/>
            <ac:picMk id="271" creationId="{BE27F4C1-9243-4E8D-BAEE-352FC5B20A52}"/>
          </ac:picMkLst>
        </pc:picChg>
        <pc:picChg chg="add mod">
          <ac:chgData name="Marcel Wesenberg" userId="b3233ce6-5631-44d3-8605-3d42f6c64af1" providerId="ADAL" clId="{555A5DFA-5CF3-41A4-B9BB-C6104ED75F7C}" dt="2022-10-10T18:01:23.433" v="2873" actId="1076"/>
          <ac:picMkLst>
            <pc:docMk/>
            <pc:sldMk cId="1014953341" sldId="1817606211"/>
            <ac:picMk id="272" creationId="{EA8669C3-01E4-4AD4-B9B2-42419A2B411E}"/>
          </ac:picMkLst>
        </pc:picChg>
        <pc:picChg chg="add mod">
          <ac:chgData name="Marcel Wesenberg" userId="b3233ce6-5631-44d3-8605-3d42f6c64af1" providerId="ADAL" clId="{555A5DFA-5CF3-41A4-B9BB-C6104ED75F7C}" dt="2022-10-10T18:01:23.433" v="2873" actId="1076"/>
          <ac:picMkLst>
            <pc:docMk/>
            <pc:sldMk cId="1014953341" sldId="1817606211"/>
            <ac:picMk id="273" creationId="{F6F39BA6-696D-40A8-A25A-4357B70E174D}"/>
          </ac:picMkLst>
        </pc:picChg>
        <pc:picChg chg="add del mod">
          <ac:chgData name="Marcel Wesenberg" userId="b3233ce6-5631-44d3-8605-3d42f6c64af1" providerId="ADAL" clId="{555A5DFA-5CF3-41A4-B9BB-C6104ED75F7C}" dt="2022-10-10T17:41:04.541" v="2285" actId="478"/>
          <ac:picMkLst>
            <pc:docMk/>
            <pc:sldMk cId="1014953341" sldId="1817606211"/>
            <ac:picMk id="285" creationId="{49FF05F3-554B-47EF-8E38-FF1895F757F0}"/>
          </ac:picMkLst>
        </pc:picChg>
        <pc:picChg chg="add del mod">
          <ac:chgData name="Marcel Wesenberg" userId="b3233ce6-5631-44d3-8605-3d42f6c64af1" providerId="ADAL" clId="{555A5DFA-5CF3-41A4-B9BB-C6104ED75F7C}" dt="2022-10-10T17:41:02.847" v="2284" actId="478"/>
          <ac:picMkLst>
            <pc:docMk/>
            <pc:sldMk cId="1014953341" sldId="1817606211"/>
            <ac:picMk id="286" creationId="{4F992D14-A15F-4A9E-B594-76272827AC28}"/>
          </ac:picMkLst>
        </pc:picChg>
        <pc:picChg chg="add mod">
          <ac:chgData name="Marcel Wesenberg" userId="b3233ce6-5631-44d3-8605-3d42f6c64af1" providerId="ADAL" clId="{555A5DFA-5CF3-41A4-B9BB-C6104ED75F7C}" dt="2022-10-10T18:01:23.433" v="2873" actId="1076"/>
          <ac:picMkLst>
            <pc:docMk/>
            <pc:sldMk cId="1014953341" sldId="1817606211"/>
            <ac:picMk id="287" creationId="{7D4A5D96-34FE-4E7F-AD5C-3970E6CB6A72}"/>
          </ac:picMkLst>
        </pc:picChg>
        <pc:picChg chg="add mod">
          <ac:chgData name="Marcel Wesenberg" userId="b3233ce6-5631-44d3-8605-3d42f6c64af1" providerId="ADAL" clId="{555A5DFA-5CF3-41A4-B9BB-C6104ED75F7C}" dt="2022-10-10T18:01:23.433" v="2873" actId="1076"/>
          <ac:picMkLst>
            <pc:docMk/>
            <pc:sldMk cId="1014953341" sldId="1817606211"/>
            <ac:picMk id="288" creationId="{8AAB6310-99C5-4577-985D-1D6060B1FE93}"/>
          </ac:picMkLst>
        </pc:picChg>
        <pc:picChg chg="add mod">
          <ac:chgData name="Marcel Wesenberg" userId="b3233ce6-5631-44d3-8605-3d42f6c64af1" providerId="ADAL" clId="{555A5DFA-5CF3-41A4-B9BB-C6104ED75F7C}" dt="2022-10-10T18:01:23.433" v="2873" actId="1076"/>
          <ac:picMkLst>
            <pc:docMk/>
            <pc:sldMk cId="1014953341" sldId="1817606211"/>
            <ac:picMk id="289" creationId="{20B792FB-7034-4433-BD86-70454DDC9B80}"/>
          </ac:picMkLst>
        </pc:picChg>
        <pc:picChg chg="add mod">
          <ac:chgData name="Marcel Wesenberg" userId="b3233ce6-5631-44d3-8605-3d42f6c64af1" providerId="ADAL" clId="{555A5DFA-5CF3-41A4-B9BB-C6104ED75F7C}" dt="2022-10-10T18:01:23.433" v="2873" actId="1076"/>
          <ac:picMkLst>
            <pc:docMk/>
            <pc:sldMk cId="1014953341" sldId="1817606211"/>
            <ac:picMk id="290" creationId="{E3EDB9D1-0E6D-410C-85E6-44D76BA4B9F9}"/>
          </ac:picMkLst>
        </pc:picChg>
        <pc:picChg chg="add mod">
          <ac:chgData name="Marcel Wesenberg" userId="b3233ce6-5631-44d3-8605-3d42f6c64af1" providerId="ADAL" clId="{555A5DFA-5CF3-41A4-B9BB-C6104ED75F7C}" dt="2022-10-10T18:01:23.433" v="2873" actId="1076"/>
          <ac:picMkLst>
            <pc:docMk/>
            <pc:sldMk cId="1014953341" sldId="1817606211"/>
            <ac:picMk id="291" creationId="{0D5D9C1B-5B16-41CF-9880-DFAA3D51DA06}"/>
          </ac:picMkLst>
        </pc:picChg>
        <pc:picChg chg="add mod topLvl">
          <ac:chgData name="Marcel Wesenberg" userId="b3233ce6-5631-44d3-8605-3d42f6c64af1" providerId="ADAL" clId="{555A5DFA-5CF3-41A4-B9BB-C6104ED75F7C}" dt="2022-10-10T18:01:23.433" v="2873" actId="1076"/>
          <ac:picMkLst>
            <pc:docMk/>
            <pc:sldMk cId="1014953341" sldId="1817606211"/>
            <ac:picMk id="1026" creationId="{0BDA5D07-B0FA-4809-ADE9-8602F1735764}"/>
          </ac:picMkLst>
        </pc:picChg>
        <pc:cxnChg chg="add mod">
          <ac:chgData name="Marcel Wesenberg" userId="b3233ce6-5631-44d3-8605-3d42f6c64af1" providerId="ADAL" clId="{555A5DFA-5CF3-41A4-B9BB-C6104ED75F7C}" dt="2022-10-10T18:01:23.433" v="2873" actId="1076"/>
          <ac:cxnSpMkLst>
            <pc:docMk/>
            <pc:sldMk cId="1014953341" sldId="1817606211"/>
            <ac:cxnSpMk id="57" creationId="{3120E857-BF6F-4E9D-A8DC-29C47E39264B}"/>
          </ac:cxnSpMkLst>
        </pc:cxnChg>
        <pc:cxnChg chg="add mod">
          <ac:chgData name="Marcel Wesenberg" userId="b3233ce6-5631-44d3-8605-3d42f6c64af1" providerId="ADAL" clId="{555A5DFA-5CF3-41A4-B9BB-C6104ED75F7C}" dt="2022-10-10T18:01:23.433" v="2873" actId="1076"/>
          <ac:cxnSpMkLst>
            <pc:docMk/>
            <pc:sldMk cId="1014953341" sldId="1817606211"/>
            <ac:cxnSpMk id="68" creationId="{10C24F39-1F26-4E88-AF2C-F8C32F4A4A4C}"/>
          </ac:cxnSpMkLst>
        </pc:cxnChg>
        <pc:cxnChg chg="add del mod">
          <ac:chgData name="Marcel Wesenberg" userId="b3233ce6-5631-44d3-8605-3d42f6c64af1" providerId="ADAL" clId="{555A5DFA-5CF3-41A4-B9BB-C6104ED75F7C}" dt="2022-10-10T14:48:19.310" v="870" actId="478"/>
          <ac:cxnSpMkLst>
            <pc:docMk/>
            <pc:sldMk cId="1014953341" sldId="1817606211"/>
            <ac:cxnSpMk id="70" creationId="{7C5677A8-B2BA-4A19-A502-8D14A8408934}"/>
          </ac:cxnSpMkLst>
        </pc:cxnChg>
        <pc:cxnChg chg="add del">
          <ac:chgData name="Marcel Wesenberg" userId="b3233ce6-5631-44d3-8605-3d42f6c64af1" providerId="ADAL" clId="{555A5DFA-5CF3-41A4-B9BB-C6104ED75F7C}" dt="2022-10-10T14:56:57.267" v="967" actId="478"/>
          <ac:cxnSpMkLst>
            <pc:docMk/>
            <pc:sldMk cId="1014953341" sldId="1817606211"/>
            <ac:cxnSpMk id="101" creationId="{21EEF54B-D480-48BA-8790-A1B911397EDD}"/>
          </ac:cxnSpMkLst>
        </pc:cxnChg>
        <pc:cxnChg chg="add mod">
          <ac:chgData name="Marcel Wesenberg" userId="b3233ce6-5631-44d3-8605-3d42f6c64af1" providerId="ADAL" clId="{555A5DFA-5CF3-41A4-B9BB-C6104ED75F7C}" dt="2022-10-10T18:01:23.433" v="2873" actId="1076"/>
          <ac:cxnSpMkLst>
            <pc:docMk/>
            <pc:sldMk cId="1014953341" sldId="1817606211"/>
            <ac:cxnSpMk id="223" creationId="{35189E0A-5414-41A7-B532-C317630C5BAA}"/>
          </ac:cxnSpMkLst>
        </pc:cxnChg>
        <pc:cxnChg chg="add mod">
          <ac:chgData name="Marcel Wesenberg" userId="b3233ce6-5631-44d3-8605-3d42f6c64af1" providerId="ADAL" clId="{555A5DFA-5CF3-41A4-B9BB-C6104ED75F7C}" dt="2022-10-10T18:01:23.433" v="2873" actId="1076"/>
          <ac:cxnSpMkLst>
            <pc:docMk/>
            <pc:sldMk cId="1014953341" sldId="1817606211"/>
            <ac:cxnSpMk id="226" creationId="{FBF7A2D5-96B8-4F77-B990-FC8E8F9579FF}"/>
          </ac:cxnSpMkLst>
        </pc:cxnChg>
        <pc:cxnChg chg="add mod">
          <ac:chgData name="Marcel Wesenberg" userId="b3233ce6-5631-44d3-8605-3d42f6c64af1" providerId="ADAL" clId="{555A5DFA-5CF3-41A4-B9BB-C6104ED75F7C}" dt="2022-10-10T18:01:23.433" v="2873" actId="1076"/>
          <ac:cxnSpMkLst>
            <pc:docMk/>
            <pc:sldMk cId="1014953341" sldId="1817606211"/>
            <ac:cxnSpMk id="227" creationId="{95801F10-F014-41AD-A536-343138EB9439}"/>
          </ac:cxnSpMkLst>
        </pc:cxnChg>
        <pc:cxnChg chg="add mod">
          <ac:chgData name="Marcel Wesenberg" userId="b3233ce6-5631-44d3-8605-3d42f6c64af1" providerId="ADAL" clId="{555A5DFA-5CF3-41A4-B9BB-C6104ED75F7C}" dt="2022-10-10T18:01:23.433" v="2873" actId="1076"/>
          <ac:cxnSpMkLst>
            <pc:docMk/>
            <pc:sldMk cId="1014953341" sldId="1817606211"/>
            <ac:cxnSpMk id="230" creationId="{26F5715C-295A-4E47-92EB-CE5767D4AC9D}"/>
          </ac:cxnSpMkLst>
        </pc:cxnChg>
        <pc:cxnChg chg="add mod">
          <ac:chgData name="Marcel Wesenberg" userId="b3233ce6-5631-44d3-8605-3d42f6c64af1" providerId="ADAL" clId="{555A5DFA-5CF3-41A4-B9BB-C6104ED75F7C}" dt="2022-10-10T18:01:23.433" v="2873" actId="1076"/>
          <ac:cxnSpMkLst>
            <pc:docMk/>
            <pc:sldMk cId="1014953341" sldId="1817606211"/>
            <ac:cxnSpMk id="231" creationId="{EBD3889E-C245-403F-80F8-649FE8133EF8}"/>
          </ac:cxnSpMkLst>
        </pc:cxnChg>
        <pc:cxnChg chg="add mod">
          <ac:chgData name="Marcel Wesenberg" userId="b3233ce6-5631-44d3-8605-3d42f6c64af1" providerId="ADAL" clId="{555A5DFA-5CF3-41A4-B9BB-C6104ED75F7C}" dt="2022-10-10T18:01:23.433" v="2873" actId="1076"/>
          <ac:cxnSpMkLst>
            <pc:docMk/>
            <pc:sldMk cId="1014953341" sldId="1817606211"/>
            <ac:cxnSpMk id="232" creationId="{D0F6114F-A6B6-40F0-9A2D-B6598BE4FB63}"/>
          </ac:cxnSpMkLst>
        </pc:cxnChg>
        <pc:cxnChg chg="add mod">
          <ac:chgData name="Marcel Wesenberg" userId="b3233ce6-5631-44d3-8605-3d42f6c64af1" providerId="ADAL" clId="{555A5DFA-5CF3-41A4-B9BB-C6104ED75F7C}" dt="2022-10-10T18:01:23.433" v="2873" actId="1076"/>
          <ac:cxnSpMkLst>
            <pc:docMk/>
            <pc:sldMk cId="1014953341" sldId="1817606211"/>
            <ac:cxnSpMk id="233" creationId="{45AAB82C-E077-42B2-B44D-C61E23AA37BA}"/>
          </ac:cxnSpMkLst>
        </pc:cxnChg>
        <pc:cxnChg chg="add mod">
          <ac:chgData name="Marcel Wesenberg" userId="b3233ce6-5631-44d3-8605-3d42f6c64af1" providerId="ADAL" clId="{555A5DFA-5CF3-41A4-B9BB-C6104ED75F7C}" dt="2022-10-10T18:01:23.433" v="2873" actId="1076"/>
          <ac:cxnSpMkLst>
            <pc:docMk/>
            <pc:sldMk cId="1014953341" sldId="1817606211"/>
            <ac:cxnSpMk id="234" creationId="{D629D20E-7414-49EF-9B20-785F2BEB962A}"/>
          </ac:cxnSpMkLst>
        </pc:cxnChg>
        <pc:cxnChg chg="add del mod">
          <ac:chgData name="Marcel Wesenberg" userId="b3233ce6-5631-44d3-8605-3d42f6c64af1" providerId="ADAL" clId="{555A5DFA-5CF3-41A4-B9BB-C6104ED75F7C}" dt="2022-10-10T17:32:42.230" v="2183" actId="478"/>
          <ac:cxnSpMkLst>
            <pc:docMk/>
            <pc:sldMk cId="1014953341" sldId="1817606211"/>
            <ac:cxnSpMk id="242" creationId="{05629BF5-0C5A-40AB-AE5D-1433545AFBD2}"/>
          </ac:cxnSpMkLst>
        </pc:cxnChg>
        <pc:cxnChg chg="add mod">
          <ac:chgData name="Marcel Wesenberg" userId="b3233ce6-5631-44d3-8605-3d42f6c64af1" providerId="ADAL" clId="{555A5DFA-5CF3-41A4-B9BB-C6104ED75F7C}" dt="2022-10-10T18:01:23.433" v="2873" actId="1076"/>
          <ac:cxnSpMkLst>
            <pc:docMk/>
            <pc:sldMk cId="1014953341" sldId="1817606211"/>
            <ac:cxnSpMk id="295" creationId="{0A339140-58F5-453F-9579-2DAA9D67AF29}"/>
          </ac:cxnSpMkLst>
        </pc:cxnChg>
        <pc:cxnChg chg="add mod">
          <ac:chgData name="Marcel Wesenberg" userId="b3233ce6-5631-44d3-8605-3d42f6c64af1" providerId="ADAL" clId="{555A5DFA-5CF3-41A4-B9BB-C6104ED75F7C}" dt="2022-10-10T18:01:23.433" v="2873" actId="1076"/>
          <ac:cxnSpMkLst>
            <pc:docMk/>
            <pc:sldMk cId="1014953341" sldId="1817606211"/>
            <ac:cxnSpMk id="299" creationId="{F506E0E2-559E-4D9C-92AB-4F366D1A9AD3}"/>
          </ac:cxnSpMkLst>
        </pc:cxnChg>
        <pc:cxnChg chg="add mod">
          <ac:chgData name="Marcel Wesenberg" userId="b3233ce6-5631-44d3-8605-3d42f6c64af1" providerId="ADAL" clId="{555A5DFA-5CF3-41A4-B9BB-C6104ED75F7C}" dt="2022-10-10T18:01:23.433" v="2873" actId="1076"/>
          <ac:cxnSpMkLst>
            <pc:docMk/>
            <pc:sldMk cId="1014953341" sldId="1817606211"/>
            <ac:cxnSpMk id="300" creationId="{A73FCF48-CF4F-413C-817E-E3197FC68916}"/>
          </ac:cxnSpMkLst>
        </pc:cxnChg>
        <pc:cxnChg chg="add mod">
          <ac:chgData name="Marcel Wesenberg" userId="b3233ce6-5631-44d3-8605-3d42f6c64af1" providerId="ADAL" clId="{555A5DFA-5CF3-41A4-B9BB-C6104ED75F7C}" dt="2022-10-10T18:01:23.433" v="2873" actId="1076"/>
          <ac:cxnSpMkLst>
            <pc:docMk/>
            <pc:sldMk cId="1014953341" sldId="1817606211"/>
            <ac:cxnSpMk id="301" creationId="{CA90C43F-07EC-4160-B4B9-BBFFA2F96A99}"/>
          </ac:cxnSpMkLst>
        </pc:cxnChg>
        <pc:cxnChg chg="add mod">
          <ac:chgData name="Marcel Wesenberg" userId="b3233ce6-5631-44d3-8605-3d42f6c64af1" providerId="ADAL" clId="{555A5DFA-5CF3-41A4-B9BB-C6104ED75F7C}" dt="2022-10-10T18:01:23.433" v="2873" actId="1076"/>
          <ac:cxnSpMkLst>
            <pc:docMk/>
            <pc:sldMk cId="1014953341" sldId="1817606211"/>
            <ac:cxnSpMk id="307" creationId="{6972FE96-2636-4EBB-9E03-D1F15775DFC2}"/>
          </ac:cxnSpMkLst>
        </pc:cxnChg>
        <pc:cxnChg chg="add mod">
          <ac:chgData name="Marcel Wesenberg" userId="b3233ce6-5631-44d3-8605-3d42f6c64af1" providerId="ADAL" clId="{555A5DFA-5CF3-41A4-B9BB-C6104ED75F7C}" dt="2022-10-10T18:01:23.433" v="2873" actId="1076"/>
          <ac:cxnSpMkLst>
            <pc:docMk/>
            <pc:sldMk cId="1014953341" sldId="1817606211"/>
            <ac:cxnSpMk id="308" creationId="{96862F48-4070-47A7-BB29-B582210416A2}"/>
          </ac:cxnSpMkLst>
        </pc:cxnChg>
        <pc:cxnChg chg="add mod">
          <ac:chgData name="Marcel Wesenberg" userId="b3233ce6-5631-44d3-8605-3d42f6c64af1" providerId="ADAL" clId="{555A5DFA-5CF3-41A4-B9BB-C6104ED75F7C}" dt="2022-10-10T18:01:23.433" v="2873" actId="1076"/>
          <ac:cxnSpMkLst>
            <pc:docMk/>
            <pc:sldMk cId="1014953341" sldId="1817606211"/>
            <ac:cxnSpMk id="321" creationId="{852D3DDF-7F19-46DC-82CC-D248A9D6CE93}"/>
          </ac:cxnSpMkLst>
        </pc:cxnChg>
        <pc:cxnChg chg="add mod">
          <ac:chgData name="Marcel Wesenberg" userId="b3233ce6-5631-44d3-8605-3d42f6c64af1" providerId="ADAL" clId="{555A5DFA-5CF3-41A4-B9BB-C6104ED75F7C}" dt="2022-10-10T18:01:23.433" v="2873" actId="1076"/>
          <ac:cxnSpMkLst>
            <pc:docMk/>
            <pc:sldMk cId="1014953341" sldId="1817606211"/>
            <ac:cxnSpMk id="322" creationId="{D27BD08A-9563-437A-B475-452A54AA0DF2}"/>
          </ac:cxnSpMkLst>
        </pc:cxnChg>
        <pc:cxnChg chg="add mod">
          <ac:chgData name="Marcel Wesenberg" userId="b3233ce6-5631-44d3-8605-3d42f6c64af1" providerId="ADAL" clId="{555A5DFA-5CF3-41A4-B9BB-C6104ED75F7C}" dt="2022-10-10T18:01:23.433" v="2873" actId="1076"/>
          <ac:cxnSpMkLst>
            <pc:docMk/>
            <pc:sldMk cId="1014953341" sldId="1817606211"/>
            <ac:cxnSpMk id="323" creationId="{9C93464A-CF5D-4B4A-A603-D6D803658548}"/>
          </ac:cxnSpMkLst>
        </pc:cxnChg>
        <pc:cxnChg chg="add mod">
          <ac:chgData name="Marcel Wesenberg" userId="b3233ce6-5631-44d3-8605-3d42f6c64af1" providerId="ADAL" clId="{555A5DFA-5CF3-41A4-B9BB-C6104ED75F7C}" dt="2022-10-10T18:01:23.433" v="2873" actId="1076"/>
          <ac:cxnSpMkLst>
            <pc:docMk/>
            <pc:sldMk cId="1014953341" sldId="1817606211"/>
            <ac:cxnSpMk id="324" creationId="{199D8849-62CC-4AD4-A51E-EB67760500D6}"/>
          </ac:cxnSpMkLst>
        </pc:cxnChg>
        <pc:cxnChg chg="add mod">
          <ac:chgData name="Marcel Wesenberg" userId="b3233ce6-5631-44d3-8605-3d42f6c64af1" providerId="ADAL" clId="{555A5DFA-5CF3-41A4-B9BB-C6104ED75F7C}" dt="2022-10-10T18:01:23.433" v="2873" actId="1076"/>
          <ac:cxnSpMkLst>
            <pc:docMk/>
            <pc:sldMk cId="1014953341" sldId="1817606211"/>
            <ac:cxnSpMk id="325" creationId="{AD413711-C859-43A1-8A42-9D91E2CEDAD1}"/>
          </ac:cxnSpMkLst>
        </pc:cxnChg>
        <pc:cxnChg chg="add mod">
          <ac:chgData name="Marcel Wesenberg" userId="b3233ce6-5631-44d3-8605-3d42f6c64af1" providerId="ADAL" clId="{555A5DFA-5CF3-41A4-B9BB-C6104ED75F7C}" dt="2022-10-10T18:01:23.433" v="2873" actId="1076"/>
          <ac:cxnSpMkLst>
            <pc:docMk/>
            <pc:sldMk cId="1014953341" sldId="1817606211"/>
            <ac:cxnSpMk id="326" creationId="{C7834FF1-C36F-4745-98A5-7D6A773855C5}"/>
          </ac:cxnSpMkLst>
        </pc:cxnChg>
        <pc:cxnChg chg="add mod">
          <ac:chgData name="Marcel Wesenberg" userId="b3233ce6-5631-44d3-8605-3d42f6c64af1" providerId="ADAL" clId="{555A5DFA-5CF3-41A4-B9BB-C6104ED75F7C}" dt="2022-10-10T18:01:23.433" v="2873" actId="1076"/>
          <ac:cxnSpMkLst>
            <pc:docMk/>
            <pc:sldMk cId="1014953341" sldId="1817606211"/>
            <ac:cxnSpMk id="331" creationId="{B2AE37FE-1331-4D11-9CB2-FD37219CF046}"/>
          </ac:cxnSpMkLst>
        </pc:cxnChg>
        <pc:cxnChg chg="add mod">
          <ac:chgData name="Marcel Wesenberg" userId="b3233ce6-5631-44d3-8605-3d42f6c64af1" providerId="ADAL" clId="{555A5DFA-5CF3-41A4-B9BB-C6104ED75F7C}" dt="2022-10-10T18:01:23.433" v="2873" actId="1076"/>
          <ac:cxnSpMkLst>
            <pc:docMk/>
            <pc:sldMk cId="1014953341" sldId="1817606211"/>
            <ac:cxnSpMk id="337" creationId="{C17BFA0B-AB33-449C-B51E-9DB6BC1184F9}"/>
          </ac:cxnSpMkLst>
        </pc:cxnChg>
        <pc:cxnChg chg="add mod">
          <ac:chgData name="Marcel Wesenberg" userId="b3233ce6-5631-44d3-8605-3d42f6c64af1" providerId="ADAL" clId="{555A5DFA-5CF3-41A4-B9BB-C6104ED75F7C}" dt="2022-10-10T18:01:23.433" v="2873" actId="1076"/>
          <ac:cxnSpMkLst>
            <pc:docMk/>
            <pc:sldMk cId="1014953341" sldId="1817606211"/>
            <ac:cxnSpMk id="344" creationId="{09D7A35F-7F14-46B3-B55F-60AEA1BB4329}"/>
          </ac:cxnSpMkLst>
        </pc:cxnChg>
        <pc:cxnChg chg="add del">
          <ac:chgData name="Marcel Wesenberg" userId="b3233ce6-5631-44d3-8605-3d42f6c64af1" providerId="ADAL" clId="{555A5DFA-5CF3-41A4-B9BB-C6104ED75F7C}" dt="2022-10-10T17:37:49.144" v="2254" actId="478"/>
          <ac:cxnSpMkLst>
            <pc:docMk/>
            <pc:sldMk cId="1014953341" sldId="1817606211"/>
            <ac:cxnSpMk id="1055" creationId="{F35E1A30-4BF1-461C-9738-242B9DECDCA2}"/>
          </ac:cxnSpMkLst>
        </pc:cxnChg>
        <pc:cxnChg chg="add mod">
          <ac:chgData name="Marcel Wesenberg" userId="b3233ce6-5631-44d3-8605-3d42f6c64af1" providerId="ADAL" clId="{555A5DFA-5CF3-41A4-B9BB-C6104ED75F7C}" dt="2022-10-10T18:01:23.433" v="2873" actId="1076"/>
          <ac:cxnSpMkLst>
            <pc:docMk/>
            <pc:sldMk cId="1014953341" sldId="1817606211"/>
            <ac:cxnSpMk id="1059" creationId="{54797E4C-B5D2-431E-8074-C75A8E119FAB}"/>
          </ac:cxnSpMkLst>
        </pc:cxnChg>
        <pc:cxnChg chg="add mod">
          <ac:chgData name="Marcel Wesenberg" userId="b3233ce6-5631-44d3-8605-3d42f6c64af1" providerId="ADAL" clId="{555A5DFA-5CF3-41A4-B9BB-C6104ED75F7C}" dt="2022-10-10T18:01:23.433" v="2873" actId="1076"/>
          <ac:cxnSpMkLst>
            <pc:docMk/>
            <pc:sldMk cId="1014953341" sldId="1817606211"/>
            <ac:cxnSpMk id="1063" creationId="{1FEB662C-546A-4BC8-9999-5E5F4489C09C}"/>
          </ac:cxnSpMkLst>
        </pc:cxnChg>
      </pc:sldChg>
      <pc:sldChg chg="del">
        <pc:chgData name="Marcel Wesenberg" userId="b3233ce6-5631-44d3-8605-3d42f6c64af1" providerId="ADAL" clId="{555A5DFA-5CF3-41A4-B9BB-C6104ED75F7C}" dt="2022-10-04T09:10:21.232" v="405" actId="47"/>
        <pc:sldMkLst>
          <pc:docMk/>
          <pc:sldMk cId="4283828714" sldId="1817606213"/>
        </pc:sldMkLst>
      </pc:sldChg>
      <pc:sldChg chg="del">
        <pc:chgData name="Marcel Wesenberg" userId="b3233ce6-5631-44d3-8605-3d42f6c64af1" providerId="ADAL" clId="{555A5DFA-5CF3-41A4-B9BB-C6104ED75F7C}" dt="2022-10-10T15:50:26.707" v="1100" actId="47"/>
        <pc:sldMkLst>
          <pc:docMk/>
          <pc:sldMk cId="310278080" sldId="1817606214"/>
        </pc:sldMkLst>
      </pc:sldChg>
      <pc:sldChg chg="add del">
        <pc:chgData name="Marcel Wesenberg" userId="b3233ce6-5631-44d3-8605-3d42f6c64af1" providerId="ADAL" clId="{555A5DFA-5CF3-41A4-B9BB-C6104ED75F7C}" dt="2022-10-11T13:42:48.035" v="3729" actId="47"/>
        <pc:sldMkLst>
          <pc:docMk/>
          <pc:sldMk cId="1597794292" sldId="1817606215"/>
        </pc:sldMkLst>
      </pc:sldChg>
      <pc:sldChg chg="addSp modSp mod ord">
        <pc:chgData name="Marcel Wesenberg" userId="b3233ce6-5631-44d3-8605-3d42f6c64af1" providerId="ADAL" clId="{555A5DFA-5CF3-41A4-B9BB-C6104ED75F7C}" dt="2022-10-04T09:19:12.245" v="591" actId="20577"/>
        <pc:sldMkLst>
          <pc:docMk/>
          <pc:sldMk cId="2528033237" sldId="1817606215"/>
        </pc:sldMkLst>
        <pc:spChg chg="add mod">
          <ac:chgData name="Marcel Wesenberg" userId="b3233ce6-5631-44d3-8605-3d42f6c64af1" providerId="ADAL" clId="{555A5DFA-5CF3-41A4-B9BB-C6104ED75F7C}" dt="2022-10-04T09:19:12.245" v="591" actId="20577"/>
          <ac:spMkLst>
            <pc:docMk/>
            <pc:sldMk cId="2528033237" sldId="1817606215"/>
            <ac:spMk id="19" creationId="{3A68D392-5195-4B0B-BBCF-51D88863C411}"/>
          </ac:spMkLst>
        </pc:spChg>
      </pc:sldChg>
      <pc:sldChg chg="addSp modSp mod">
        <pc:chgData name="Marcel Wesenberg" userId="b3233ce6-5631-44d3-8605-3d42f6c64af1" providerId="ADAL" clId="{555A5DFA-5CF3-41A4-B9BB-C6104ED75F7C}" dt="2022-10-11T14:02:40.572" v="3882" actId="1076"/>
        <pc:sldMkLst>
          <pc:docMk/>
          <pc:sldMk cId="1907626635" sldId="1817606216"/>
        </pc:sldMkLst>
        <pc:spChg chg="mod">
          <ac:chgData name="Marcel Wesenberg" userId="b3233ce6-5631-44d3-8605-3d42f6c64af1" providerId="ADAL" clId="{555A5DFA-5CF3-41A4-B9BB-C6104ED75F7C}" dt="2022-10-10T15:51:09.356" v="1145" actId="20577"/>
          <ac:spMkLst>
            <pc:docMk/>
            <pc:sldMk cId="1907626635" sldId="1817606216"/>
            <ac:spMk id="8" creationId="{8FD16214-0155-45FF-90D5-CFD607361A2A}"/>
          </ac:spMkLst>
        </pc:spChg>
        <pc:picChg chg="add mod modCrop">
          <ac:chgData name="Marcel Wesenberg" userId="b3233ce6-5631-44d3-8605-3d42f6c64af1" providerId="ADAL" clId="{555A5DFA-5CF3-41A4-B9BB-C6104ED75F7C}" dt="2022-10-10T15:52:16.989" v="1158" actId="18131"/>
          <ac:picMkLst>
            <pc:docMk/>
            <pc:sldMk cId="1907626635" sldId="1817606216"/>
            <ac:picMk id="9" creationId="{B21635AD-BDDF-4756-848A-00E350212907}"/>
          </ac:picMkLst>
        </pc:picChg>
        <pc:picChg chg="add mod">
          <ac:chgData name="Marcel Wesenberg" userId="b3233ce6-5631-44d3-8605-3d42f6c64af1" providerId="ADAL" clId="{555A5DFA-5CF3-41A4-B9BB-C6104ED75F7C}" dt="2022-10-11T14:02:40.572" v="3882" actId="1076"/>
          <ac:picMkLst>
            <pc:docMk/>
            <pc:sldMk cId="1907626635" sldId="1817606216"/>
            <ac:picMk id="12" creationId="{307C9814-B98E-46D0-B983-4FD85EFB91F7}"/>
          </ac:picMkLst>
        </pc:picChg>
      </pc:sldChg>
      <pc:sldChg chg="del">
        <pc:chgData name="Marcel Wesenberg" userId="b3233ce6-5631-44d3-8605-3d42f6c64af1" providerId="ADAL" clId="{555A5DFA-5CF3-41A4-B9BB-C6104ED75F7C}" dt="2022-10-04T08:52:10.085" v="115" actId="47"/>
        <pc:sldMkLst>
          <pc:docMk/>
          <pc:sldMk cId="4294021002" sldId="1817606217"/>
        </pc:sldMkLst>
      </pc:sldChg>
      <pc:sldChg chg="mod ord modShow">
        <pc:chgData name="Marcel Wesenberg" userId="b3233ce6-5631-44d3-8605-3d42f6c64af1" providerId="ADAL" clId="{555A5DFA-5CF3-41A4-B9BB-C6104ED75F7C}" dt="2022-10-11T10:21:50.779" v="3498" actId="729"/>
        <pc:sldMkLst>
          <pc:docMk/>
          <pc:sldMk cId="1357692731" sldId="1817606218"/>
        </pc:sldMkLst>
      </pc:sldChg>
      <pc:sldChg chg="addSp delSp modSp del mod ord modShow">
        <pc:chgData name="Marcel Wesenberg" userId="b3233ce6-5631-44d3-8605-3d42f6c64af1" providerId="ADAL" clId="{555A5DFA-5CF3-41A4-B9BB-C6104ED75F7C}" dt="2022-10-11T13:36:23.042" v="3568" actId="47"/>
        <pc:sldMkLst>
          <pc:docMk/>
          <pc:sldMk cId="911545959" sldId="1817606219"/>
        </pc:sldMkLst>
        <pc:spChg chg="del">
          <ac:chgData name="Marcel Wesenberg" userId="b3233ce6-5631-44d3-8605-3d42f6c64af1" providerId="ADAL" clId="{555A5DFA-5CF3-41A4-B9BB-C6104ED75F7C}" dt="2022-10-04T08:54:16.785" v="121" actId="478"/>
          <ac:spMkLst>
            <pc:docMk/>
            <pc:sldMk cId="911545959" sldId="1817606219"/>
            <ac:spMk id="2" creationId="{8907EAD8-9945-4D27-A3CC-55FCF1DB9C11}"/>
          </ac:spMkLst>
        </pc:spChg>
        <pc:spChg chg="del">
          <ac:chgData name="Marcel Wesenberg" userId="b3233ce6-5631-44d3-8605-3d42f6c64af1" providerId="ADAL" clId="{555A5DFA-5CF3-41A4-B9BB-C6104ED75F7C}" dt="2022-10-04T08:54:16.785" v="121" actId="478"/>
          <ac:spMkLst>
            <pc:docMk/>
            <pc:sldMk cId="911545959" sldId="1817606219"/>
            <ac:spMk id="3" creationId="{E90CA7D1-7305-4D4C-A3BF-2AA68B40E8F2}"/>
          </ac:spMkLst>
        </pc:spChg>
        <pc:spChg chg="del">
          <ac:chgData name="Marcel Wesenberg" userId="b3233ce6-5631-44d3-8605-3d42f6c64af1" providerId="ADAL" clId="{555A5DFA-5CF3-41A4-B9BB-C6104ED75F7C}" dt="2022-10-04T08:54:16.785" v="121" actId="478"/>
          <ac:spMkLst>
            <pc:docMk/>
            <pc:sldMk cId="911545959" sldId="1817606219"/>
            <ac:spMk id="4" creationId="{263D4ABB-044B-4A21-8F83-24EF29B84932}"/>
          </ac:spMkLst>
        </pc:spChg>
        <pc:spChg chg="add mod">
          <ac:chgData name="Marcel Wesenberg" userId="b3233ce6-5631-44d3-8605-3d42f6c64af1" providerId="ADAL" clId="{555A5DFA-5CF3-41A4-B9BB-C6104ED75F7C}" dt="2022-10-04T08:56:19.277" v="351" actId="20577"/>
          <ac:spMkLst>
            <pc:docMk/>
            <pc:sldMk cId="911545959" sldId="1817606219"/>
            <ac:spMk id="5" creationId="{F66EDC1A-C011-41A6-A901-1643CA19DAF2}"/>
          </ac:spMkLst>
        </pc:spChg>
        <pc:spChg chg="del">
          <ac:chgData name="Marcel Wesenberg" userId="b3233ce6-5631-44d3-8605-3d42f6c64af1" providerId="ADAL" clId="{555A5DFA-5CF3-41A4-B9BB-C6104ED75F7C}" dt="2022-10-04T08:54:16.785" v="121" actId="478"/>
          <ac:spMkLst>
            <pc:docMk/>
            <pc:sldMk cId="911545959" sldId="1817606219"/>
            <ac:spMk id="35" creationId="{0B92A9C5-ABED-4182-A32D-1B60B0B55CFC}"/>
          </ac:spMkLst>
        </pc:spChg>
        <pc:spChg chg="del">
          <ac:chgData name="Marcel Wesenberg" userId="b3233ce6-5631-44d3-8605-3d42f6c64af1" providerId="ADAL" clId="{555A5DFA-5CF3-41A4-B9BB-C6104ED75F7C}" dt="2022-10-04T08:54:16.785" v="121" actId="478"/>
          <ac:spMkLst>
            <pc:docMk/>
            <pc:sldMk cId="911545959" sldId="1817606219"/>
            <ac:spMk id="36" creationId="{A26F9869-4494-4848-BFFE-6AED841992BA}"/>
          </ac:spMkLst>
        </pc:spChg>
        <pc:spChg chg="del">
          <ac:chgData name="Marcel Wesenberg" userId="b3233ce6-5631-44d3-8605-3d42f6c64af1" providerId="ADAL" clId="{555A5DFA-5CF3-41A4-B9BB-C6104ED75F7C}" dt="2022-10-04T08:54:16.785" v="121" actId="478"/>
          <ac:spMkLst>
            <pc:docMk/>
            <pc:sldMk cId="911545959" sldId="1817606219"/>
            <ac:spMk id="37" creationId="{D25A434F-5B40-4BF5-AC34-01E290ED1129}"/>
          </ac:spMkLst>
        </pc:spChg>
        <pc:spChg chg="del">
          <ac:chgData name="Marcel Wesenberg" userId="b3233ce6-5631-44d3-8605-3d42f6c64af1" providerId="ADAL" clId="{555A5DFA-5CF3-41A4-B9BB-C6104ED75F7C}" dt="2022-10-04T08:54:16.785" v="121" actId="478"/>
          <ac:spMkLst>
            <pc:docMk/>
            <pc:sldMk cId="911545959" sldId="1817606219"/>
            <ac:spMk id="38" creationId="{8F74D1C1-1AAE-44C4-A32C-C8A01AA04CBB}"/>
          </ac:spMkLst>
        </pc:spChg>
        <pc:spChg chg="del">
          <ac:chgData name="Marcel Wesenberg" userId="b3233ce6-5631-44d3-8605-3d42f6c64af1" providerId="ADAL" clId="{555A5DFA-5CF3-41A4-B9BB-C6104ED75F7C}" dt="2022-10-04T08:54:16.785" v="121" actId="478"/>
          <ac:spMkLst>
            <pc:docMk/>
            <pc:sldMk cId="911545959" sldId="1817606219"/>
            <ac:spMk id="39" creationId="{BA72BE68-309A-4113-81FF-9582B5892862}"/>
          </ac:spMkLst>
        </pc:spChg>
        <pc:spChg chg="add mod">
          <ac:chgData name="Marcel Wesenberg" userId="b3233ce6-5631-44d3-8605-3d42f6c64af1" providerId="ADAL" clId="{555A5DFA-5CF3-41A4-B9BB-C6104ED75F7C}" dt="2022-10-04T09:19:50.731" v="612" actId="20577"/>
          <ac:spMkLst>
            <pc:docMk/>
            <pc:sldMk cId="911545959" sldId="1817606219"/>
            <ac:spMk id="56" creationId="{BAABF58C-BC67-4B1F-9866-44D152AE3D92}"/>
          </ac:spMkLst>
        </pc:spChg>
        <pc:grpChg chg="del">
          <ac:chgData name="Marcel Wesenberg" userId="b3233ce6-5631-44d3-8605-3d42f6c64af1" providerId="ADAL" clId="{555A5DFA-5CF3-41A4-B9BB-C6104ED75F7C}" dt="2022-10-04T08:54:16.785" v="121" actId="478"/>
          <ac:grpSpMkLst>
            <pc:docMk/>
            <pc:sldMk cId="911545959" sldId="1817606219"/>
            <ac:grpSpMk id="32" creationId="{2D03CA91-0274-4DDC-BB62-474B15B01F19}"/>
          </ac:grpSpMkLst>
        </pc:grpChg>
        <pc:grpChg chg="del">
          <ac:chgData name="Marcel Wesenberg" userId="b3233ce6-5631-44d3-8605-3d42f6c64af1" providerId="ADAL" clId="{555A5DFA-5CF3-41A4-B9BB-C6104ED75F7C}" dt="2022-10-04T08:54:16.785" v="121" actId="478"/>
          <ac:grpSpMkLst>
            <pc:docMk/>
            <pc:sldMk cId="911545959" sldId="1817606219"/>
            <ac:grpSpMk id="40" creationId="{5C6047FC-D857-4524-B5A0-BEA669106AEE}"/>
          </ac:grpSpMkLst>
        </pc:grpChg>
        <pc:grpChg chg="del">
          <ac:chgData name="Marcel Wesenberg" userId="b3233ce6-5631-44d3-8605-3d42f6c64af1" providerId="ADAL" clId="{555A5DFA-5CF3-41A4-B9BB-C6104ED75F7C}" dt="2022-10-04T08:54:16.785" v="121" actId="478"/>
          <ac:grpSpMkLst>
            <pc:docMk/>
            <pc:sldMk cId="911545959" sldId="1817606219"/>
            <ac:grpSpMk id="43" creationId="{25E4C977-3994-4B1C-A0F2-B28B42D3B37E}"/>
          </ac:grpSpMkLst>
        </pc:grpChg>
        <pc:grpChg chg="del">
          <ac:chgData name="Marcel Wesenberg" userId="b3233ce6-5631-44d3-8605-3d42f6c64af1" providerId="ADAL" clId="{555A5DFA-5CF3-41A4-B9BB-C6104ED75F7C}" dt="2022-10-04T08:54:16.785" v="121" actId="478"/>
          <ac:grpSpMkLst>
            <pc:docMk/>
            <pc:sldMk cId="911545959" sldId="1817606219"/>
            <ac:grpSpMk id="46" creationId="{B241C6F3-F9AC-4615-9EF8-A1916441B22B}"/>
          </ac:grpSpMkLst>
        </pc:grpChg>
        <pc:grpChg chg="del">
          <ac:chgData name="Marcel Wesenberg" userId="b3233ce6-5631-44d3-8605-3d42f6c64af1" providerId="ADAL" clId="{555A5DFA-5CF3-41A4-B9BB-C6104ED75F7C}" dt="2022-10-04T08:54:16.785" v="121" actId="478"/>
          <ac:grpSpMkLst>
            <pc:docMk/>
            <pc:sldMk cId="911545959" sldId="1817606219"/>
            <ac:grpSpMk id="49" creationId="{026D4C27-03FC-48DC-AD21-0735A448F93D}"/>
          </ac:grpSpMkLst>
        </pc:grpChg>
        <pc:grpChg chg="del">
          <ac:chgData name="Marcel Wesenberg" userId="b3233ce6-5631-44d3-8605-3d42f6c64af1" providerId="ADAL" clId="{555A5DFA-5CF3-41A4-B9BB-C6104ED75F7C}" dt="2022-10-04T08:54:16.785" v="121" actId="478"/>
          <ac:grpSpMkLst>
            <pc:docMk/>
            <pc:sldMk cId="911545959" sldId="1817606219"/>
            <ac:grpSpMk id="52" creationId="{133C78CC-9BA2-4A6D-B76B-AC6D82232346}"/>
          </ac:grpSpMkLst>
        </pc:grpChg>
        <pc:picChg chg="add mod">
          <ac:chgData name="Marcel Wesenberg" userId="b3233ce6-5631-44d3-8605-3d42f6c64af1" providerId="ADAL" clId="{555A5DFA-5CF3-41A4-B9BB-C6104ED75F7C}" dt="2022-10-10T18:01:12.708" v="2872" actId="1076"/>
          <ac:picMkLst>
            <pc:docMk/>
            <pc:sldMk cId="911545959" sldId="1817606219"/>
            <ac:picMk id="6" creationId="{A6CD220C-CA4C-49CD-BD35-2C86FF411782}"/>
          </ac:picMkLst>
        </pc:picChg>
        <pc:picChg chg="add mod">
          <ac:chgData name="Marcel Wesenberg" userId="b3233ce6-5631-44d3-8605-3d42f6c64af1" providerId="ADAL" clId="{555A5DFA-5CF3-41A4-B9BB-C6104ED75F7C}" dt="2022-10-10T18:01:12.708" v="2872" actId="1076"/>
          <ac:picMkLst>
            <pc:docMk/>
            <pc:sldMk cId="911545959" sldId="1817606219"/>
            <ac:picMk id="7" creationId="{08DE1A63-FE7B-45DA-80F2-C94917023CD8}"/>
          </ac:picMkLst>
        </pc:picChg>
        <pc:picChg chg="add mod">
          <ac:chgData name="Marcel Wesenberg" userId="b3233ce6-5631-44d3-8605-3d42f6c64af1" providerId="ADAL" clId="{555A5DFA-5CF3-41A4-B9BB-C6104ED75F7C}" dt="2022-10-10T18:01:12.708" v="2872" actId="1076"/>
          <ac:picMkLst>
            <pc:docMk/>
            <pc:sldMk cId="911545959" sldId="1817606219"/>
            <ac:picMk id="8" creationId="{AEF20632-8292-4753-8080-7927442F63F4}"/>
          </ac:picMkLst>
        </pc:picChg>
        <pc:picChg chg="add mod">
          <ac:chgData name="Marcel Wesenberg" userId="b3233ce6-5631-44d3-8605-3d42f6c64af1" providerId="ADAL" clId="{555A5DFA-5CF3-41A4-B9BB-C6104ED75F7C}" dt="2022-10-10T18:01:12.708" v="2872" actId="1076"/>
          <ac:picMkLst>
            <pc:docMk/>
            <pc:sldMk cId="911545959" sldId="1817606219"/>
            <ac:picMk id="9" creationId="{5A2F9AB9-7C32-4AFE-B240-5548CDAD60E1}"/>
          </ac:picMkLst>
        </pc:picChg>
        <pc:picChg chg="add mod">
          <ac:chgData name="Marcel Wesenberg" userId="b3233ce6-5631-44d3-8605-3d42f6c64af1" providerId="ADAL" clId="{555A5DFA-5CF3-41A4-B9BB-C6104ED75F7C}" dt="2022-10-10T18:01:12.708" v="2872" actId="1076"/>
          <ac:picMkLst>
            <pc:docMk/>
            <pc:sldMk cId="911545959" sldId="1817606219"/>
            <ac:picMk id="10" creationId="{67131814-CE27-44C9-B3B4-4C622F09AA24}"/>
          </ac:picMkLst>
        </pc:picChg>
        <pc:picChg chg="del">
          <ac:chgData name="Marcel Wesenberg" userId="b3233ce6-5631-44d3-8605-3d42f6c64af1" providerId="ADAL" clId="{555A5DFA-5CF3-41A4-B9BB-C6104ED75F7C}" dt="2022-10-04T08:54:16.785" v="121" actId="478"/>
          <ac:picMkLst>
            <pc:docMk/>
            <pc:sldMk cId="911545959" sldId="1817606219"/>
            <ac:picMk id="55" creationId="{17FF1836-18B6-461A-9B08-331CC1CD85E6}"/>
          </ac:picMkLst>
        </pc:picChg>
        <pc:cxnChg chg="del mod">
          <ac:chgData name="Marcel Wesenberg" userId="b3233ce6-5631-44d3-8605-3d42f6c64af1" providerId="ADAL" clId="{555A5DFA-5CF3-41A4-B9BB-C6104ED75F7C}" dt="2022-10-04T08:54:16.785" v="121" actId="478"/>
          <ac:cxnSpMkLst>
            <pc:docMk/>
            <pc:sldMk cId="911545959" sldId="1817606219"/>
            <ac:cxnSpMk id="57" creationId="{D33943A7-A8F2-4078-B610-A064E8F9714E}"/>
          </ac:cxnSpMkLst>
        </pc:cxnChg>
        <pc:cxnChg chg="del mod">
          <ac:chgData name="Marcel Wesenberg" userId="b3233ce6-5631-44d3-8605-3d42f6c64af1" providerId="ADAL" clId="{555A5DFA-5CF3-41A4-B9BB-C6104ED75F7C}" dt="2022-10-04T08:54:16.785" v="121" actId="478"/>
          <ac:cxnSpMkLst>
            <pc:docMk/>
            <pc:sldMk cId="911545959" sldId="1817606219"/>
            <ac:cxnSpMk id="58" creationId="{C56BC59C-1D21-4834-8B6F-05657B0D7499}"/>
          </ac:cxnSpMkLst>
        </pc:cxnChg>
        <pc:cxnChg chg="del mod">
          <ac:chgData name="Marcel Wesenberg" userId="b3233ce6-5631-44d3-8605-3d42f6c64af1" providerId="ADAL" clId="{555A5DFA-5CF3-41A4-B9BB-C6104ED75F7C}" dt="2022-10-04T08:54:16.785" v="121" actId="478"/>
          <ac:cxnSpMkLst>
            <pc:docMk/>
            <pc:sldMk cId="911545959" sldId="1817606219"/>
            <ac:cxnSpMk id="59" creationId="{B4B0051D-46C7-4CBE-903D-F3D90A27C18D}"/>
          </ac:cxnSpMkLst>
        </pc:cxnChg>
        <pc:cxnChg chg="del mod">
          <ac:chgData name="Marcel Wesenberg" userId="b3233ce6-5631-44d3-8605-3d42f6c64af1" providerId="ADAL" clId="{555A5DFA-5CF3-41A4-B9BB-C6104ED75F7C}" dt="2022-10-04T08:54:16.785" v="121" actId="478"/>
          <ac:cxnSpMkLst>
            <pc:docMk/>
            <pc:sldMk cId="911545959" sldId="1817606219"/>
            <ac:cxnSpMk id="60" creationId="{E0BEA8B3-9B64-4BD6-A2FC-B34A85B4FF5A}"/>
          </ac:cxnSpMkLst>
        </pc:cxnChg>
        <pc:cxnChg chg="del mod">
          <ac:chgData name="Marcel Wesenberg" userId="b3233ce6-5631-44d3-8605-3d42f6c64af1" providerId="ADAL" clId="{555A5DFA-5CF3-41A4-B9BB-C6104ED75F7C}" dt="2022-10-04T08:54:16.785" v="121" actId="478"/>
          <ac:cxnSpMkLst>
            <pc:docMk/>
            <pc:sldMk cId="911545959" sldId="1817606219"/>
            <ac:cxnSpMk id="61" creationId="{7F500396-4308-427D-B128-2025A3FF23A3}"/>
          </ac:cxnSpMkLst>
        </pc:cxnChg>
      </pc:sldChg>
      <pc:sldChg chg="addSp modSp add mod ord modAnim">
        <pc:chgData name="Marcel Wesenberg" userId="b3233ce6-5631-44d3-8605-3d42f6c64af1" providerId="ADAL" clId="{555A5DFA-5CF3-41A4-B9BB-C6104ED75F7C}" dt="2022-10-04T09:19:40.329" v="599" actId="20577"/>
        <pc:sldMkLst>
          <pc:docMk/>
          <pc:sldMk cId="258067033" sldId="1817606220"/>
        </pc:sldMkLst>
        <pc:spChg chg="mod">
          <ac:chgData name="Marcel Wesenberg" userId="b3233ce6-5631-44d3-8605-3d42f6c64af1" providerId="ADAL" clId="{555A5DFA-5CF3-41A4-B9BB-C6104ED75F7C}" dt="2022-10-04T09:15:47.333" v="531" actId="6549"/>
          <ac:spMkLst>
            <pc:docMk/>
            <pc:sldMk cId="258067033" sldId="1817606220"/>
            <ac:spMk id="4" creationId="{263D4ABB-044B-4A21-8F83-24EF29B84932}"/>
          </ac:spMkLst>
        </pc:spChg>
        <pc:spChg chg="add mod">
          <ac:chgData name="Marcel Wesenberg" userId="b3233ce6-5631-44d3-8605-3d42f6c64af1" providerId="ADAL" clId="{555A5DFA-5CF3-41A4-B9BB-C6104ED75F7C}" dt="2022-10-04T09:19:40.329" v="599" actId="20577"/>
          <ac:spMkLst>
            <pc:docMk/>
            <pc:sldMk cId="258067033" sldId="1817606220"/>
            <ac:spMk id="5" creationId="{51C79085-0DA8-42F3-9022-7A2EDF104CA0}"/>
          </ac:spMkLst>
        </pc:spChg>
        <pc:spChg chg="add mod">
          <ac:chgData name="Marcel Wesenberg" userId="b3233ce6-5631-44d3-8605-3d42f6c64af1" providerId="ADAL" clId="{555A5DFA-5CF3-41A4-B9BB-C6104ED75F7C}" dt="2022-10-04T09:08:11.331" v="379" actId="1076"/>
          <ac:spMkLst>
            <pc:docMk/>
            <pc:sldMk cId="258067033" sldId="1817606220"/>
            <ac:spMk id="56" creationId="{138A5DD2-1AEC-4117-A985-7949BA5C170E}"/>
          </ac:spMkLst>
        </pc:spChg>
      </pc:sldChg>
      <pc:sldChg chg="del">
        <pc:chgData name="Marcel Wesenberg" userId="b3233ce6-5631-44d3-8605-3d42f6c64af1" providerId="ADAL" clId="{555A5DFA-5CF3-41A4-B9BB-C6104ED75F7C}" dt="2022-10-10T18:54:30.117" v="3133" actId="47"/>
        <pc:sldMkLst>
          <pc:docMk/>
          <pc:sldMk cId="3320330947" sldId="1817606220"/>
        </pc:sldMkLst>
      </pc:sldChg>
      <pc:sldChg chg="addSp modSp del mod">
        <pc:chgData name="Marcel Wesenberg" userId="b3233ce6-5631-44d3-8605-3d42f6c64af1" providerId="ADAL" clId="{555A5DFA-5CF3-41A4-B9BB-C6104ED75F7C}" dt="2022-10-11T10:08:25.134" v="3245" actId="47"/>
        <pc:sldMkLst>
          <pc:docMk/>
          <pc:sldMk cId="1725723449" sldId="1817606221"/>
        </pc:sldMkLst>
        <pc:spChg chg="mod">
          <ac:chgData name="Marcel Wesenberg" userId="b3233ce6-5631-44d3-8605-3d42f6c64af1" providerId="ADAL" clId="{555A5DFA-5CF3-41A4-B9BB-C6104ED75F7C}" dt="2022-10-11T10:02:50.573" v="3135" actId="14100"/>
          <ac:spMkLst>
            <pc:docMk/>
            <pc:sldMk cId="1725723449" sldId="1817606221"/>
            <ac:spMk id="6" creationId="{79583189-56CE-4AB0-9F63-59353477E80A}"/>
          </ac:spMkLst>
        </pc:spChg>
        <pc:spChg chg="add mod">
          <ac:chgData name="Marcel Wesenberg" userId="b3233ce6-5631-44d3-8605-3d42f6c64af1" providerId="ADAL" clId="{555A5DFA-5CF3-41A4-B9BB-C6104ED75F7C}" dt="2022-10-11T10:06:28.009" v="3228" actId="15"/>
          <ac:spMkLst>
            <pc:docMk/>
            <pc:sldMk cId="1725723449" sldId="1817606221"/>
            <ac:spMk id="8" creationId="{FB48B37E-521F-4831-871E-9B25D9FA5140}"/>
          </ac:spMkLst>
        </pc:spChg>
        <pc:spChg chg="mod">
          <ac:chgData name="Marcel Wesenberg" userId="b3233ce6-5631-44d3-8605-3d42f6c64af1" providerId="ADAL" clId="{555A5DFA-5CF3-41A4-B9BB-C6104ED75F7C}" dt="2022-10-11T10:08:17.084" v="3243" actId="113"/>
          <ac:spMkLst>
            <pc:docMk/>
            <pc:sldMk cId="1725723449" sldId="1817606221"/>
            <ac:spMk id="141" creationId="{15011A04-BC17-48C3-BB78-D53F256859BC}"/>
          </ac:spMkLst>
        </pc:spChg>
      </pc:sldChg>
      <pc:sldChg chg="delSp modSp add del mod modAnim">
        <pc:chgData name="Marcel Wesenberg" userId="b3233ce6-5631-44d3-8605-3d42f6c64af1" providerId="ADAL" clId="{555A5DFA-5CF3-41A4-B9BB-C6104ED75F7C}" dt="2022-10-11T10:30:42.268" v="3512" actId="47"/>
        <pc:sldMkLst>
          <pc:docMk/>
          <pc:sldMk cId="137827359" sldId="1817606222"/>
        </pc:sldMkLst>
        <pc:spChg chg="mod topLvl">
          <ac:chgData name="Marcel Wesenberg" userId="b3233ce6-5631-44d3-8605-3d42f6c64af1" providerId="ADAL" clId="{555A5DFA-5CF3-41A4-B9BB-C6104ED75F7C}" dt="2022-10-10T14:29:49.316" v="617" actId="165"/>
          <ac:spMkLst>
            <pc:docMk/>
            <pc:sldMk cId="137827359" sldId="1817606222"/>
            <ac:spMk id="3" creationId="{ED56F64F-545D-4A6A-8C26-511E44944970}"/>
          </ac:spMkLst>
        </pc:spChg>
        <pc:spChg chg="del mod topLvl">
          <ac:chgData name="Marcel Wesenberg" userId="b3233ce6-5631-44d3-8605-3d42f6c64af1" providerId="ADAL" clId="{555A5DFA-5CF3-41A4-B9BB-C6104ED75F7C}" dt="2022-10-10T14:35:02.536" v="698" actId="478"/>
          <ac:spMkLst>
            <pc:docMk/>
            <pc:sldMk cId="137827359" sldId="1817606222"/>
            <ac:spMk id="6" creationId="{262D814F-CE36-4DCE-BF6F-90E82593796F}"/>
          </ac:spMkLst>
        </pc:spChg>
        <pc:spChg chg="mod topLvl">
          <ac:chgData name="Marcel Wesenberg" userId="b3233ce6-5631-44d3-8605-3d42f6c64af1" providerId="ADAL" clId="{555A5DFA-5CF3-41A4-B9BB-C6104ED75F7C}" dt="2022-10-10T14:30:00.385" v="620" actId="165"/>
          <ac:spMkLst>
            <pc:docMk/>
            <pc:sldMk cId="137827359" sldId="1817606222"/>
            <ac:spMk id="7" creationId="{34F1E856-A0CF-4EC8-AD7F-722F1AC4253A}"/>
          </ac:spMkLst>
        </pc:spChg>
        <pc:spChg chg="mod topLvl">
          <ac:chgData name="Marcel Wesenberg" userId="b3233ce6-5631-44d3-8605-3d42f6c64af1" providerId="ADAL" clId="{555A5DFA-5CF3-41A4-B9BB-C6104ED75F7C}" dt="2022-10-10T14:30:00.385" v="620" actId="165"/>
          <ac:spMkLst>
            <pc:docMk/>
            <pc:sldMk cId="137827359" sldId="1817606222"/>
            <ac:spMk id="8" creationId="{7882387F-0226-4417-B2DF-BA0C62AEEEB5}"/>
          </ac:spMkLst>
        </pc:spChg>
        <pc:spChg chg="mod topLvl">
          <ac:chgData name="Marcel Wesenberg" userId="b3233ce6-5631-44d3-8605-3d42f6c64af1" providerId="ADAL" clId="{555A5DFA-5CF3-41A4-B9BB-C6104ED75F7C}" dt="2022-10-10T14:30:00.385" v="620" actId="165"/>
          <ac:spMkLst>
            <pc:docMk/>
            <pc:sldMk cId="137827359" sldId="1817606222"/>
            <ac:spMk id="9" creationId="{D44529A3-D1C0-47BC-834B-5626FD970545}"/>
          </ac:spMkLst>
        </pc:spChg>
        <pc:spChg chg="mod topLvl">
          <ac:chgData name="Marcel Wesenberg" userId="b3233ce6-5631-44d3-8605-3d42f6c64af1" providerId="ADAL" clId="{555A5DFA-5CF3-41A4-B9BB-C6104ED75F7C}" dt="2022-10-10T14:30:00.385" v="620" actId="165"/>
          <ac:spMkLst>
            <pc:docMk/>
            <pc:sldMk cId="137827359" sldId="1817606222"/>
            <ac:spMk id="10" creationId="{8DF78584-65A5-4319-92BE-14DBA7A2F7E6}"/>
          </ac:spMkLst>
        </pc:spChg>
        <pc:spChg chg="mod topLvl">
          <ac:chgData name="Marcel Wesenberg" userId="b3233ce6-5631-44d3-8605-3d42f6c64af1" providerId="ADAL" clId="{555A5DFA-5CF3-41A4-B9BB-C6104ED75F7C}" dt="2022-10-10T14:30:00.385" v="620" actId="165"/>
          <ac:spMkLst>
            <pc:docMk/>
            <pc:sldMk cId="137827359" sldId="1817606222"/>
            <ac:spMk id="11" creationId="{4558E4E5-2889-4E30-BAB1-3DC4B552D7B3}"/>
          </ac:spMkLst>
        </pc:spChg>
        <pc:spChg chg="mod topLvl">
          <ac:chgData name="Marcel Wesenberg" userId="b3233ce6-5631-44d3-8605-3d42f6c64af1" providerId="ADAL" clId="{555A5DFA-5CF3-41A4-B9BB-C6104ED75F7C}" dt="2022-10-10T14:30:00.385" v="620" actId="165"/>
          <ac:spMkLst>
            <pc:docMk/>
            <pc:sldMk cId="137827359" sldId="1817606222"/>
            <ac:spMk id="12" creationId="{AD1303B4-9316-4B57-B411-14D359250CA6}"/>
          </ac:spMkLst>
        </pc:spChg>
        <pc:spChg chg="mod topLvl">
          <ac:chgData name="Marcel Wesenberg" userId="b3233ce6-5631-44d3-8605-3d42f6c64af1" providerId="ADAL" clId="{555A5DFA-5CF3-41A4-B9BB-C6104ED75F7C}" dt="2022-10-10T14:29:56.441" v="619" actId="165"/>
          <ac:spMkLst>
            <pc:docMk/>
            <pc:sldMk cId="137827359" sldId="1817606222"/>
            <ac:spMk id="52" creationId="{F9321FBB-CA33-4BED-B3C4-6DAA1559B3BF}"/>
          </ac:spMkLst>
        </pc:spChg>
        <pc:spChg chg="mod topLvl">
          <ac:chgData name="Marcel Wesenberg" userId="b3233ce6-5631-44d3-8605-3d42f6c64af1" providerId="ADAL" clId="{555A5DFA-5CF3-41A4-B9BB-C6104ED75F7C}" dt="2022-10-10T14:29:56.441" v="619" actId="165"/>
          <ac:spMkLst>
            <pc:docMk/>
            <pc:sldMk cId="137827359" sldId="1817606222"/>
            <ac:spMk id="59" creationId="{1D93F86D-5E36-4ED2-B110-DCA1B7CDFEFA}"/>
          </ac:spMkLst>
        </pc:spChg>
        <pc:spChg chg="mod topLvl">
          <ac:chgData name="Marcel Wesenberg" userId="b3233ce6-5631-44d3-8605-3d42f6c64af1" providerId="ADAL" clId="{555A5DFA-5CF3-41A4-B9BB-C6104ED75F7C}" dt="2022-10-10T14:29:56.441" v="619" actId="165"/>
          <ac:spMkLst>
            <pc:docMk/>
            <pc:sldMk cId="137827359" sldId="1817606222"/>
            <ac:spMk id="60" creationId="{32654F19-272C-4181-8B8E-B68387B15D8B}"/>
          </ac:spMkLst>
        </pc:spChg>
        <pc:spChg chg="mod topLvl">
          <ac:chgData name="Marcel Wesenberg" userId="b3233ce6-5631-44d3-8605-3d42f6c64af1" providerId="ADAL" clId="{555A5DFA-5CF3-41A4-B9BB-C6104ED75F7C}" dt="2022-10-10T14:29:56.441" v="619" actId="165"/>
          <ac:spMkLst>
            <pc:docMk/>
            <pc:sldMk cId="137827359" sldId="1817606222"/>
            <ac:spMk id="63" creationId="{E056D07C-30C9-4556-8F41-0F9DFDB33D5E}"/>
          </ac:spMkLst>
        </pc:spChg>
        <pc:spChg chg="mod topLvl">
          <ac:chgData name="Marcel Wesenberg" userId="b3233ce6-5631-44d3-8605-3d42f6c64af1" providerId="ADAL" clId="{555A5DFA-5CF3-41A4-B9BB-C6104ED75F7C}" dt="2022-10-10T14:30:00.385" v="620" actId="165"/>
          <ac:spMkLst>
            <pc:docMk/>
            <pc:sldMk cId="137827359" sldId="1817606222"/>
            <ac:spMk id="72" creationId="{BD396EA9-43BB-4CD7-B1A5-EECD2437FB89}"/>
          </ac:spMkLst>
        </pc:spChg>
        <pc:spChg chg="mod topLvl">
          <ac:chgData name="Marcel Wesenberg" userId="b3233ce6-5631-44d3-8605-3d42f6c64af1" providerId="ADAL" clId="{555A5DFA-5CF3-41A4-B9BB-C6104ED75F7C}" dt="2022-10-10T14:30:00.385" v="620" actId="165"/>
          <ac:spMkLst>
            <pc:docMk/>
            <pc:sldMk cId="137827359" sldId="1817606222"/>
            <ac:spMk id="73" creationId="{752C93A2-2152-40F3-BD31-71A28917C6EE}"/>
          </ac:spMkLst>
        </pc:spChg>
        <pc:spChg chg="mod topLvl">
          <ac:chgData name="Marcel Wesenberg" userId="b3233ce6-5631-44d3-8605-3d42f6c64af1" providerId="ADAL" clId="{555A5DFA-5CF3-41A4-B9BB-C6104ED75F7C}" dt="2022-10-10T14:30:00.385" v="620" actId="165"/>
          <ac:spMkLst>
            <pc:docMk/>
            <pc:sldMk cId="137827359" sldId="1817606222"/>
            <ac:spMk id="74" creationId="{66541C88-E78C-4D77-B6C1-AF846B1A7E01}"/>
          </ac:spMkLst>
        </pc:spChg>
        <pc:spChg chg="mod topLvl">
          <ac:chgData name="Marcel Wesenberg" userId="b3233ce6-5631-44d3-8605-3d42f6c64af1" providerId="ADAL" clId="{555A5DFA-5CF3-41A4-B9BB-C6104ED75F7C}" dt="2022-10-10T14:30:00.385" v="620" actId="165"/>
          <ac:spMkLst>
            <pc:docMk/>
            <pc:sldMk cId="137827359" sldId="1817606222"/>
            <ac:spMk id="76" creationId="{BD362944-F033-4A2C-99D6-ACB284456300}"/>
          </ac:spMkLst>
        </pc:spChg>
        <pc:spChg chg="mod topLvl">
          <ac:chgData name="Marcel Wesenberg" userId="b3233ce6-5631-44d3-8605-3d42f6c64af1" providerId="ADAL" clId="{555A5DFA-5CF3-41A4-B9BB-C6104ED75F7C}" dt="2022-10-10T14:30:00.385" v="620" actId="165"/>
          <ac:spMkLst>
            <pc:docMk/>
            <pc:sldMk cId="137827359" sldId="1817606222"/>
            <ac:spMk id="77" creationId="{F9CA824B-16AF-4706-8D8C-A48424AE3D16}"/>
          </ac:spMkLst>
        </pc:spChg>
        <pc:spChg chg="mod topLvl">
          <ac:chgData name="Marcel Wesenberg" userId="b3233ce6-5631-44d3-8605-3d42f6c64af1" providerId="ADAL" clId="{555A5DFA-5CF3-41A4-B9BB-C6104ED75F7C}" dt="2022-10-10T14:30:00.385" v="620" actId="165"/>
          <ac:spMkLst>
            <pc:docMk/>
            <pc:sldMk cId="137827359" sldId="1817606222"/>
            <ac:spMk id="78" creationId="{33C3C44F-1B37-4212-A427-5975D0FD46CE}"/>
          </ac:spMkLst>
        </pc:spChg>
        <pc:spChg chg="mod topLvl">
          <ac:chgData name="Marcel Wesenberg" userId="b3233ce6-5631-44d3-8605-3d42f6c64af1" providerId="ADAL" clId="{555A5DFA-5CF3-41A4-B9BB-C6104ED75F7C}" dt="2022-10-10T14:30:00.385" v="620" actId="165"/>
          <ac:spMkLst>
            <pc:docMk/>
            <pc:sldMk cId="137827359" sldId="1817606222"/>
            <ac:spMk id="79" creationId="{F467B56F-47FB-4515-901C-0A0603562A13}"/>
          </ac:spMkLst>
        </pc:spChg>
        <pc:spChg chg="mod topLvl">
          <ac:chgData name="Marcel Wesenberg" userId="b3233ce6-5631-44d3-8605-3d42f6c64af1" providerId="ADAL" clId="{555A5DFA-5CF3-41A4-B9BB-C6104ED75F7C}" dt="2022-10-10T14:30:00.385" v="620" actId="165"/>
          <ac:spMkLst>
            <pc:docMk/>
            <pc:sldMk cId="137827359" sldId="1817606222"/>
            <ac:spMk id="80" creationId="{AE59593F-4AA7-4929-B994-F89F2244AA86}"/>
          </ac:spMkLst>
        </pc:spChg>
        <pc:spChg chg="mod topLvl">
          <ac:chgData name="Marcel Wesenberg" userId="b3233ce6-5631-44d3-8605-3d42f6c64af1" providerId="ADAL" clId="{555A5DFA-5CF3-41A4-B9BB-C6104ED75F7C}" dt="2022-10-10T14:30:00.385" v="620" actId="165"/>
          <ac:spMkLst>
            <pc:docMk/>
            <pc:sldMk cId="137827359" sldId="1817606222"/>
            <ac:spMk id="81" creationId="{152FEA90-E2EA-44FF-B558-31E81361481F}"/>
          </ac:spMkLst>
        </pc:spChg>
        <pc:spChg chg="mod topLvl">
          <ac:chgData name="Marcel Wesenberg" userId="b3233ce6-5631-44d3-8605-3d42f6c64af1" providerId="ADAL" clId="{555A5DFA-5CF3-41A4-B9BB-C6104ED75F7C}" dt="2022-10-10T14:30:00.385" v="620" actId="165"/>
          <ac:spMkLst>
            <pc:docMk/>
            <pc:sldMk cId="137827359" sldId="1817606222"/>
            <ac:spMk id="82" creationId="{9ECB297F-271D-4533-AB22-C46483F8858D}"/>
          </ac:spMkLst>
        </pc:spChg>
        <pc:spChg chg="mod topLvl">
          <ac:chgData name="Marcel Wesenberg" userId="b3233ce6-5631-44d3-8605-3d42f6c64af1" providerId="ADAL" clId="{555A5DFA-5CF3-41A4-B9BB-C6104ED75F7C}" dt="2022-10-10T14:29:56.441" v="619" actId="165"/>
          <ac:spMkLst>
            <pc:docMk/>
            <pc:sldMk cId="137827359" sldId="1817606222"/>
            <ac:spMk id="83" creationId="{B4E30A82-660C-4E6C-B1D5-D6EFEDA9F96B}"/>
          </ac:spMkLst>
        </pc:spChg>
        <pc:spChg chg="mod topLvl">
          <ac:chgData name="Marcel Wesenberg" userId="b3233ce6-5631-44d3-8605-3d42f6c64af1" providerId="ADAL" clId="{555A5DFA-5CF3-41A4-B9BB-C6104ED75F7C}" dt="2022-10-10T14:30:00.385" v="620" actId="165"/>
          <ac:spMkLst>
            <pc:docMk/>
            <pc:sldMk cId="137827359" sldId="1817606222"/>
            <ac:spMk id="102" creationId="{2EE4D882-5FF1-44F6-92D8-D867B6D1B62F}"/>
          </ac:spMkLst>
        </pc:spChg>
        <pc:spChg chg="mod topLvl">
          <ac:chgData name="Marcel Wesenberg" userId="b3233ce6-5631-44d3-8605-3d42f6c64af1" providerId="ADAL" clId="{555A5DFA-5CF3-41A4-B9BB-C6104ED75F7C}" dt="2022-10-10T14:30:00.385" v="620" actId="165"/>
          <ac:spMkLst>
            <pc:docMk/>
            <pc:sldMk cId="137827359" sldId="1817606222"/>
            <ac:spMk id="103" creationId="{E4B755AB-8D2D-442D-936A-109C73DF3E90}"/>
          </ac:spMkLst>
        </pc:spChg>
        <pc:spChg chg="mod topLvl">
          <ac:chgData name="Marcel Wesenberg" userId="b3233ce6-5631-44d3-8605-3d42f6c64af1" providerId="ADAL" clId="{555A5DFA-5CF3-41A4-B9BB-C6104ED75F7C}" dt="2022-10-10T14:30:00.385" v="620" actId="165"/>
          <ac:spMkLst>
            <pc:docMk/>
            <pc:sldMk cId="137827359" sldId="1817606222"/>
            <ac:spMk id="104" creationId="{FC82C188-4C58-4F05-89C1-90FB515CADF9}"/>
          </ac:spMkLst>
        </pc:spChg>
        <pc:spChg chg="mod topLvl">
          <ac:chgData name="Marcel Wesenberg" userId="b3233ce6-5631-44d3-8605-3d42f6c64af1" providerId="ADAL" clId="{555A5DFA-5CF3-41A4-B9BB-C6104ED75F7C}" dt="2022-10-10T14:30:00.385" v="620" actId="165"/>
          <ac:spMkLst>
            <pc:docMk/>
            <pc:sldMk cId="137827359" sldId="1817606222"/>
            <ac:spMk id="106" creationId="{93987978-2E8F-4459-959D-C37B5C20A46D}"/>
          </ac:spMkLst>
        </pc:spChg>
        <pc:spChg chg="mod topLvl">
          <ac:chgData name="Marcel Wesenberg" userId="b3233ce6-5631-44d3-8605-3d42f6c64af1" providerId="ADAL" clId="{555A5DFA-5CF3-41A4-B9BB-C6104ED75F7C}" dt="2022-10-10T14:30:00.385" v="620" actId="165"/>
          <ac:spMkLst>
            <pc:docMk/>
            <pc:sldMk cId="137827359" sldId="1817606222"/>
            <ac:spMk id="107" creationId="{4B3EAD39-A59D-4733-9A77-0D4DAFBEBD51}"/>
          </ac:spMkLst>
        </pc:spChg>
        <pc:spChg chg="mod topLvl">
          <ac:chgData name="Marcel Wesenberg" userId="b3233ce6-5631-44d3-8605-3d42f6c64af1" providerId="ADAL" clId="{555A5DFA-5CF3-41A4-B9BB-C6104ED75F7C}" dt="2022-10-10T14:30:00.385" v="620" actId="165"/>
          <ac:spMkLst>
            <pc:docMk/>
            <pc:sldMk cId="137827359" sldId="1817606222"/>
            <ac:spMk id="108" creationId="{CFEFFDF6-7ADD-4F4B-930F-9399466E4537}"/>
          </ac:spMkLst>
        </pc:spChg>
        <pc:spChg chg="mod topLvl">
          <ac:chgData name="Marcel Wesenberg" userId="b3233ce6-5631-44d3-8605-3d42f6c64af1" providerId="ADAL" clId="{555A5DFA-5CF3-41A4-B9BB-C6104ED75F7C}" dt="2022-10-10T14:30:00.385" v="620" actId="165"/>
          <ac:spMkLst>
            <pc:docMk/>
            <pc:sldMk cId="137827359" sldId="1817606222"/>
            <ac:spMk id="109" creationId="{C63EC2B6-2CFE-4DDB-B815-DBA9715E3501}"/>
          </ac:spMkLst>
        </pc:spChg>
        <pc:spChg chg="mod topLvl">
          <ac:chgData name="Marcel Wesenberg" userId="b3233ce6-5631-44d3-8605-3d42f6c64af1" providerId="ADAL" clId="{555A5DFA-5CF3-41A4-B9BB-C6104ED75F7C}" dt="2022-10-10T14:30:00.385" v="620" actId="165"/>
          <ac:spMkLst>
            <pc:docMk/>
            <pc:sldMk cId="137827359" sldId="1817606222"/>
            <ac:spMk id="110" creationId="{94380E26-2E8F-416B-B274-0581B5253465}"/>
          </ac:spMkLst>
        </pc:spChg>
        <pc:spChg chg="mod topLvl">
          <ac:chgData name="Marcel Wesenberg" userId="b3233ce6-5631-44d3-8605-3d42f6c64af1" providerId="ADAL" clId="{555A5DFA-5CF3-41A4-B9BB-C6104ED75F7C}" dt="2022-10-10T14:30:00.385" v="620" actId="165"/>
          <ac:spMkLst>
            <pc:docMk/>
            <pc:sldMk cId="137827359" sldId="1817606222"/>
            <ac:spMk id="112" creationId="{50FDBBFA-C265-4EEE-82A4-59AF60701985}"/>
          </ac:spMkLst>
        </pc:spChg>
        <pc:spChg chg="mod topLvl">
          <ac:chgData name="Marcel Wesenberg" userId="b3233ce6-5631-44d3-8605-3d42f6c64af1" providerId="ADAL" clId="{555A5DFA-5CF3-41A4-B9BB-C6104ED75F7C}" dt="2022-10-10T14:30:00.385" v="620" actId="165"/>
          <ac:spMkLst>
            <pc:docMk/>
            <pc:sldMk cId="137827359" sldId="1817606222"/>
            <ac:spMk id="113" creationId="{CACB75BC-3617-4F2D-83E4-2DDC4451BEC1}"/>
          </ac:spMkLst>
        </pc:spChg>
        <pc:spChg chg="mod topLvl">
          <ac:chgData name="Marcel Wesenberg" userId="b3233ce6-5631-44d3-8605-3d42f6c64af1" providerId="ADAL" clId="{555A5DFA-5CF3-41A4-B9BB-C6104ED75F7C}" dt="2022-10-10T14:30:00.385" v="620" actId="165"/>
          <ac:spMkLst>
            <pc:docMk/>
            <pc:sldMk cId="137827359" sldId="1817606222"/>
            <ac:spMk id="114" creationId="{CED0BB53-9C90-4D94-81D8-7254DBFBDECB}"/>
          </ac:spMkLst>
        </pc:spChg>
        <pc:spChg chg="mod topLvl">
          <ac:chgData name="Marcel Wesenberg" userId="b3233ce6-5631-44d3-8605-3d42f6c64af1" providerId="ADAL" clId="{555A5DFA-5CF3-41A4-B9BB-C6104ED75F7C}" dt="2022-10-10T14:30:00.385" v="620" actId="165"/>
          <ac:spMkLst>
            <pc:docMk/>
            <pc:sldMk cId="137827359" sldId="1817606222"/>
            <ac:spMk id="115" creationId="{7C0BDFC0-68E8-4D4D-A71F-E3837A113D3E}"/>
          </ac:spMkLst>
        </pc:spChg>
        <pc:spChg chg="mod topLvl">
          <ac:chgData name="Marcel Wesenberg" userId="b3233ce6-5631-44d3-8605-3d42f6c64af1" providerId="ADAL" clId="{555A5DFA-5CF3-41A4-B9BB-C6104ED75F7C}" dt="2022-10-10T14:30:00.385" v="620" actId="165"/>
          <ac:spMkLst>
            <pc:docMk/>
            <pc:sldMk cId="137827359" sldId="1817606222"/>
            <ac:spMk id="116" creationId="{DCA10E72-4E5A-4BE8-BE86-CD4A2D21CB9A}"/>
          </ac:spMkLst>
        </pc:spChg>
        <pc:spChg chg="mod topLvl">
          <ac:chgData name="Marcel Wesenberg" userId="b3233ce6-5631-44d3-8605-3d42f6c64af1" providerId="ADAL" clId="{555A5DFA-5CF3-41A4-B9BB-C6104ED75F7C}" dt="2022-10-10T14:29:49.316" v="617" actId="165"/>
          <ac:spMkLst>
            <pc:docMk/>
            <pc:sldMk cId="137827359" sldId="1817606222"/>
            <ac:spMk id="119" creationId="{8F808084-7DFC-4F4C-876B-53F82879DDCC}"/>
          </ac:spMkLst>
        </pc:spChg>
        <pc:spChg chg="mod topLvl">
          <ac:chgData name="Marcel Wesenberg" userId="b3233ce6-5631-44d3-8605-3d42f6c64af1" providerId="ADAL" clId="{555A5DFA-5CF3-41A4-B9BB-C6104ED75F7C}" dt="2022-10-10T14:29:49.316" v="617" actId="165"/>
          <ac:spMkLst>
            <pc:docMk/>
            <pc:sldMk cId="137827359" sldId="1817606222"/>
            <ac:spMk id="120" creationId="{476DBE48-8AF9-4210-A47B-AFBAF2B78784}"/>
          </ac:spMkLst>
        </pc:spChg>
        <pc:spChg chg="mod topLvl">
          <ac:chgData name="Marcel Wesenberg" userId="b3233ce6-5631-44d3-8605-3d42f6c64af1" providerId="ADAL" clId="{555A5DFA-5CF3-41A4-B9BB-C6104ED75F7C}" dt="2022-10-10T14:29:49.316" v="617" actId="165"/>
          <ac:spMkLst>
            <pc:docMk/>
            <pc:sldMk cId="137827359" sldId="1817606222"/>
            <ac:spMk id="121" creationId="{22D54DC9-F30E-46F3-A085-A74A3C58C531}"/>
          </ac:spMkLst>
        </pc:spChg>
        <pc:spChg chg="mod topLvl">
          <ac:chgData name="Marcel Wesenberg" userId="b3233ce6-5631-44d3-8605-3d42f6c64af1" providerId="ADAL" clId="{555A5DFA-5CF3-41A4-B9BB-C6104ED75F7C}" dt="2022-10-10T14:29:49.316" v="617" actId="165"/>
          <ac:spMkLst>
            <pc:docMk/>
            <pc:sldMk cId="137827359" sldId="1817606222"/>
            <ac:spMk id="122" creationId="{D34DEA76-861C-4196-A758-F52D00CE87F1}"/>
          </ac:spMkLst>
        </pc:spChg>
        <pc:spChg chg="mod topLvl">
          <ac:chgData name="Marcel Wesenberg" userId="b3233ce6-5631-44d3-8605-3d42f6c64af1" providerId="ADAL" clId="{555A5DFA-5CF3-41A4-B9BB-C6104ED75F7C}" dt="2022-10-10T14:29:49.316" v="617" actId="165"/>
          <ac:spMkLst>
            <pc:docMk/>
            <pc:sldMk cId="137827359" sldId="1817606222"/>
            <ac:spMk id="123" creationId="{C951703E-2709-404C-84C7-2DC54771B342}"/>
          </ac:spMkLst>
        </pc:spChg>
        <pc:spChg chg="mod topLvl">
          <ac:chgData name="Marcel Wesenberg" userId="b3233ce6-5631-44d3-8605-3d42f6c64af1" providerId="ADAL" clId="{555A5DFA-5CF3-41A4-B9BB-C6104ED75F7C}" dt="2022-10-10T14:30:00.385" v="620" actId="165"/>
          <ac:spMkLst>
            <pc:docMk/>
            <pc:sldMk cId="137827359" sldId="1817606222"/>
            <ac:spMk id="124" creationId="{C012313F-2077-4ED6-85B4-19EB057D1004}"/>
          </ac:spMkLst>
        </pc:spChg>
        <pc:spChg chg="mod topLvl">
          <ac:chgData name="Marcel Wesenberg" userId="b3233ce6-5631-44d3-8605-3d42f6c64af1" providerId="ADAL" clId="{555A5DFA-5CF3-41A4-B9BB-C6104ED75F7C}" dt="2022-10-10T14:30:00.385" v="620" actId="165"/>
          <ac:spMkLst>
            <pc:docMk/>
            <pc:sldMk cId="137827359" sldId="1817606222"/>
            <ac:spMk id="125" creationId="{F4EDCC15-37F6-4ADA-A866-D5207E3C9D0F}"/>
          </ac:spMkLst>
        </pc:spChg>
        <pc:spChg chg="mod topLvl">
          <ac:chgData name="Marcel Wesenberg" userId="b3233ce6-5631-44d3-8605-3d42f6c64af1" providerId="ADAL" clId="{555A5DFA-5CF3-41A4-B9BB-C6104ED75F7C}" dt="2022-10-10T14:30:00.385" v="620" actId="165"/>
          <ac:spMkLst>
            <pc:docMk/>
            <pc:sldMk cId="137827359" sldId="1817606222"/>
            <ac:spMk id="126" creationId="{22002586-601B-437B-A947-905E31DD1ADF}"/>
          </ac:spMkLst>
        </pc:spChg>
        <pc:spChg chg="mod topLvl">
          <ac:chgData name="Marcel Wesenberg" userId="b3233ce6-5631-44d3-8605-3d42f6c64af1" providerId="ADAL" clId="{555A5DFA-5CF3-41A4-B9BB-C6104ED75F7C}" dt="2022-10-10T14:30:00.385" v="620" actId="165"/>
          <ac:spMkLst>
            <pc:docMk/>
            <pc:sldMk cId="137827359" sldId="1817606222"/>
            <ac:spMk id="127" creationId="{EB3735B6-F792-46FD-BA44-5C01B9064650}"/>
          </ac:spMkLst>
        </pc:spChg>
        <pc:spChg chg="mod topLvl">
          <ac:chgData name="Marcel Wesenberg" userId="b3233ce6-5631-44d3-8605-3d42f6c64af1" providerId="ADAL" clId="{555A5DFA-5CF3-41A4-B9BB-C6104ED75F7C}" dt="2022-10-10T14:30:00.385" v="620" actId="165"/>
          <ac:spMkLst>
            <pc:docMk/>
            <pc:sldMk cId="137827359" sldId="1817606222"/>
            <ac:spMk id="128" creationId="{4450D219-E226-496E-822F-4C8E9D82C4BA}"/>
          </ac:spMkLst>
        </pc:spChg>
        <pc:spChg chg="mod topLvl">
          <ac:chgData name="Marcel Wesenberg" userId="b3233ce6-5631-44d3-8605-3d42f6c64af1" providerId="ADAL" clId="{555A5DFA-5CF3-41A4-B9BB-C6104ED75F7C}" dt="2022-10-10T14:29:49.316" v="617" actId="165"/>
          <ac:spMkLst>
            <pc:docMk/>
            <pc:sldMk cId="137827359" sldId="1817606222"/>
            <ac:spMk id="129" creationId="{9920D91B-9132-450C-9D50-FE705AFBA2BC}"/>
          </ac:spMkLst>
        </pc:spChg>
        <pc:spChg chg="mod topLvl">
          <ac:chgData name="Marcel Wesenberg" userId="b3233ce6-5631-44d3-8605-3d42f6c64af1" providerId="ADAL" clId="{555A5DFA-5CF3-41A4-B9BB-C6104ED75F7C}" dt="2022-10-10T14:29:49.316" v="617" actId="165"/>
          <ac:spMkLst>
            <pc:docMk/>
            <pc:sldMk cId="137827359" sldId="1817606222"/>
            <ac:spMk id="131" creationId="{83AD1DD9-706A-4B0A-95AD-C6CF56467A8C}"/>
          </ac:spMkLst>
        </pc:spChg>
        <pc:spChg chg="mod topLvl">
          <ac:chgData name="Marcel Wesenberg" userId="b3233ce6-5631-44d3-8605-3d42f6c64af1" providerId="ADAL" clId="{555A5DFA-5CF3-41A4-B9BB-C6104ED75F7C}" dt="2022-10-10T14:29:49.316" v="617" actId="165"/>
          <ac:spMkLst>
            <pc:docMk/>
            <pc:sldMk cId="137827359" sldId="1817606222"/>
            <ac:spMk id="132" creationId="{2B3ADC03-8DF3-444B-9296-EF2C45BCAFD5}"/>
          </ac:spMkLst>
        </pc:spChg>
        <pc:spChg chg="mod topLvl">
          <ac:chgData name="Marcel Wesenberg" userId="b3233ce6-5631-44d3-8605-3d42f6c64af1" providerId="ADAL" clId="{555A5DFA-5CF3-41A4-B9BB-C6104ED75F7C}" dt="2022-10-10T14:29:49.316" v="617" actId="165"/>
          <ac:spMkLst>
            <pc:docMk/>
            <pc:sldMk cId="137827359" sldId="1817606222"/>
            <ac:spMk id="133" creationId="{C63EB45C-A1F9-4286-AAF3-A90AE91819E0}"/>
          </ac:spMkLst>
        </pc:spChg>
        <pc:spChg chg="mod topLvl">
          <ac:chgData name="Marcel Wesenberg" userId="b3233ce6-5631-44d3-8605-3d42f6c64af1" providerId="ADAL" clId="{555A5DFA-5CF3-41A4-B9BB-C6104ED75F7C}" dt="2022-10-10T14:29:49.316" v="617" actId="165"/>
          <ac:spMkLst>
            <pc:docMk/>
            <pc:sldMk cId="137827359" sldId="1817606222"/>
            <ac:spMk id="134" creationId="{86B75A48-6AFC-462A-A81B-BF3E1518CFAE}"/>
          </ac:spMkLst>
        </pc:spChg>
        <pc:spChg chg="mod topLvl">
          <ac:chgData name="Marcel Wesenberg" userId="b3233ce6-5631-44d3-8605-3d42f6c64af1" providerId="ADAL" clId="{555A5DFA-5CF3-41A4-B9BB-C6104ED75F7C}" dt="2022-10-10T14:29:56.441" v="619" actId="165"/>
          <ac:spMkLst>
            <pc:docMk/>
            <pc:sldMk cId="137827359" sldId="1817606222"/>
            <ac:spMk id="135" creationId="{DFF43D83-BF18-45AD-B91E-AC2BDDBA5110}"/>
          </ac:spMkLst>
        </pc:spChg>
        <pc:spChg chg="mod topLvl">
          <ac:chgData name="Marcel Wesenberg" userId="b3233ce6-5631-44d3-8605-3d42f6c64af1" providerId="ADAL" clId="{555A5DFA-5CF3-41A4-B9BB-C6104ED75F7C}" dt="2022-10-10T14:29:49.316" v="617" actId="165"/>
          <ac:spMkLst>
            <pc:docMk/>
            <pc:sldMk cId="137827359" sldId="1817606222"/>
            <ac:spMk id="136" creationId="{115C2E9E-E6DD-4DD3-96C7-4CAA4321D3A2}"/>
          </ac:spMkLst>
        </pc:spChg>
        <pc:spChg chg="del mod topLvl">
          <ac:chgData name="Marcel Wesenberg" userId="b3233ce6-5631-44d3-8605-3d42f6c64af1" providerId="ADAL" clId="{555A5DFA-5CF3-41A4-B9BB-C6104ED75F7C}" dt="2022-10-10T14:30:19.359" v="621" actId="478"/>
          <ac:spMkLst>
            <pc:docMk/>
            <pc:sldMk cId="137827359" sldId="1817606222"/>
            <ac:spMk id="137" creationId="{F7DF92BD-3DF4-468B-B5DA-C0107A2DE9FE}"/>
          </ac:spMkLst>
        </pc:spChg>
        <pc:spChg chg="mod topLvl">
          <ac:chgData name="Marcel Wesenberg" userId="b3233ce6-5631-44d3-8605-3d42f6c64af1" providerId="ADAL" clId="{555A5DFA-5CF3-41A4-B9BB-C6104ED75F7C}" dt="2022-10-10T14:29:53.064" v="618" actId="165"/>
          <ac:spMkLst>
            <pc:docMk/>
            <pc:sldMk cId="137827359" sldId="1817606222"/>
            <ac:spMk id="139" creationId="{DC87E0C5-F21B-4877-B19A-BA523302EEA5}"/>
          </ac:spMkLst>
        </pc:spChg>
        <pc:spChg chg="mod topLvl">
          <ac:chgData name="Marcel Wesenberg" userId="b3233ce6-5631-44d3-8605-3d42f6c64af1" providerId="ADAL" clId="{555A5DFA-5CF3-41A4-B9BB-C6104ED75F7C}" dt="2022-10-10T14:30:00.385" v="620" actId="165"/>
          <ac:spMkLst>
            <pc:docMk/>
            <pc:sldMk cId="137827359" sldId="1817606222"/>
            <ac:spMk id="147" creationId="{24FBCFD9-03EC-40B9-A0E7-ABC06027B1C6}"/>
          </ac:spMkLst>
        </pc:spChg>
        <pc:spChg chg="mod topLvl">
          <ac:chgData name="Marcel Wesenberg" userId="b3233ce6-5631-44d3-8605-3d42f6c64af1" providerId="ADAL" clId="{555A5DFA-5CF3-41A4-B9BB-C6104ED75F7C}" dt="2022-10-10T14:30:00.385" v="620" actId="165"/>
          <ac:spMkLst>
            <pc:docMk/>
            <pc:sldMk cId="137827359" sldId="1817606222"/>
            <ac:spMk id="148" creationId="{6633C46A-D8B3-4E84-B161-BD4EE9965241}"/>
          </ac:spMkLst>
        </pc:spChg>
        <pc:spChg chg="mod topLvl">
          <ac:chgData name="Marcel Wesenberg" userId="b3233ce6-5631-44d3-8605-3d42f6c64af1" providerId="ADAL" clId="{555A5DFA-5CF3-41A4-B9BB-C6104ED75F7C}" dt="2022-10-10T14:29:56.441" v="619" actId="165"/>
          <ac:spMkLst>
            <pc:docMk/>
            <pc:sldMk cId="137827359" sldId="1817606222"/>
            <ac:spMk id="149" creationId="{893A860A-AF75-49BD-AFEB-B5000CC06B96}"/>
          </ac:spMkLst>
        </pc:spChg>
        <pc:spChg chg="mod topLvl">
          <ac:chgData name="Marcel Wesenberg" userId="b3233ce6-5631-44d3-8605-3d42f6c64af1" providerId="ADAL" clId="{555A5DFA-5CF3-41A4-B9BB-C6104ED75F7C}" dt="2022-10-10T14:29:56.441" v="619" actId="165"/>
          <ac:spMkLst>
            <pc:docMk/>
            <pc:sldMk cId="137827359" sldId="1817606222"/>
            <ac:spMk id="150" creationId="{26CBF768-7BF4-4351-B7B5-4A21DC59FE28}"/>
          </ac:spMkLst>
        </pc:spChg>
        <pc:spChg chg="mod topLvl">
          <ac:chgData name="Marcel Wesenberg" userId="b3233ce6-5631-44d3-8605-3d42f6c64af1" providerId="ADAL" clId="{555A5DFA-5CF3-41A4-B9BB-C6104ED75F7C}" dt="2022-10-10T14:30:00.385" v="620" actId="165"/>
          <ac:spMkLst>
            <pc:docMk/>
            <pc:sldMk cId="137827359" sldId="1817606222"/>
            <ac:spMk id="152" creationId="{34D07EF4-0F5D-48DD-BEE7-07BA7A162B41}"/>
          </ac:spMkLst>
        </pc:spChg>
        <pc:spChg chg="mod topLvl">
          <ac:chgData name="Marcel Wesenberg" userId="b3233ce6-5631-44d3-8605-3d42f6c64af1" providerId="ADAL" clId="{555A5DFA-5CF3-41A4-B9BB-C6104ED75F7C}" dt="2022-10-10T14:30:00.385" v="620" actId="165"/>
          <ac:spMkLst>
            <pc:docMk/>
            <pc:sldMk cId="137827359" sldId="1817606222"/>
            <ac:spMk id="153" creationId="{1C730A84-B744-41B0-B1F2-768B1E0E1037}"/>
          </ac:spMkLst>
        </pc:spChg>
        <pc:spChg chg="mod topLvl">
          <ac:chgData name="Marcel Wesenberg" userId="b3233ce6-5631-44d3-8605-3d42f6c64af1" providerId="ADAL" clId="{555A5DFA-5CF3-41A4-B9BB-C6104ED75F7C}" dt="2022-10-10T14:30:00.385" v="620" actId="165"/>
          <ac:spMkLst>
            <pc:docMk/>
            <pc:sldMk cId="137827359" sldId="1817606222"/>
            <ac:spMk id="155" creationId="{A7E5ABE1-6506-426E-AB7A-6599CD0501AD}"/>
          </ac:spMkLst>
        </pc:spChg>
        <pc:spChg chg="mod topLvl">
          <ac:chgData name="Marcel Wesenberg" userId="b3233ce6-5631-44d3-8605-3d42f6c64af1" providerId="ADAL" clId="{555A5DFA-5CF3-41A4-B9BB-C6104ED75F7C}" dt="2022-10-10T14:29:49.316" v="617" actId="165"/>
          <ac:spMkLst>
            <pc:docMk/>
            <pc:sldMk cId="137827359" sldId="1817606222"/>
            <ac:spMk id="159" creationId="{2A01B8C1-E716-4100-9254-36B850661B59}"/>
          </ac:spMkLst>
        </pc:spChg>
        <pc:spChg chg="mod topLvl">
          <ac:chgData name="Marcel Wesenberg" userId="b3233ce6-5631-44d3-8605-3d42f6c64af1" providerId="ADAL" clId="{555A5DFA-5CF3-41A4-B9BB-C6104ED75F7C}" dt="2022-10-10T14:29:49.316" v="617" actId="165"/>
          <ac:spMkLst>
            <pc:docMk/>
            <pc:sldMk cId="137827359" sldId="1817606222"/>
            <ac:spMk id="160" creationId="{CD1081EE-338E-4305-B462-C5303F714B8F}"/>
          </ac:spMkLst>
        </pc:spChg>
        <pc:spChg chg="mod topLvl">
          <ac:chgData name="Marcel Wesenberg" userId="b3233ce6-5631-44d3-8605-3d42f6c64af1" providerId="ADAL" clId="{555A5DFA-5CF3-41A4-B9BB-C6104ED75F7C}" dt="2022-10-10T14:30:00.385" v="620" actId="165"/>
          <ac:spMkLst>
            <pc:docMk/>
            <pc:sldMk cId="137827359" sldId="1817606222"/>
            <ac:spMk id="162" creationId="{7565E6F9-8173-480A-BFF0-91DCD6B3F179}"/>
          </ac:spMkLst>
        </pc:spChg>
        <pc:spChg chg="mod topLvl">
          <ac:chgData name="Marcel Wesenberg" userId="b3233ce6-5631-44d3-8605-3d42f6c64af1" providerId="ADAL" clId="{555A5DFA-5CF3-41A4-B9BB-C6104ED75F7C}" dt="2022-10-10T14:30:00.385" v="620" actId="165"/>
          <ac:spMkLst>
            <pc:docMk/>
            <pc:sldMk cId="137827359" sldId="1817606222"/>
            <ac:spMk id="163" creationId="{D94DC298-D09E-4672-B9E1-FFE84B541077}"/>
          </ac:spMkLst>
        </pc:spChg>
        <pc:spChg chg="mod topLvl">
          <ac:chgData name="Marcel Wesenberg" userId="b3233ce6-5631-44d3-8605-3d42f6c64af1" providerId="ADAL" clId="{555A5DFA-5CF3-41A4-B9BB-C6104ED75F7C}" dt="2022-10-10T14:30:00.385" v="620" actId="165"/>
          <ac:spMkLst>
            <pc:docMk/>
            <pc:sldMk cId="137827359" sldId="1817606222"/>
            <ac:spMk id="164" creationId="{DC603A42-BFBF-4D51-A6BC-A1214ED0BDF0}"/>
          </ac:spMkLst>
        </pc:spChg>
        <pc:spChg chg="mod topLvl">
          <ac:chgData name="Marcel Wesenberg" userId="b3233ce6-5631-44d3-8605-3d42f6c64af1" providerId="ADAL" clId="{555A5DFA-5CF3-41A4-B9BB-C6104ED75F7C}" dt="2022-10-10T14:30:00.385" v="620" actId="165"/>
          <ac:spMkLst>
            <pc:docMk/>
            <pc:sldMk cId="137827359" sldId="1817606222"/>
            <ac:spMk id="165" creationId="{C4A60843-FB93-4A11-8516-11851AA74826}"/>
          </ac:spMkLst>
        </pc:spChg>
        <pc:spChg chg="mod topLvl">
          <ac:chgData name="Marcel Wesenberg" userId="b3233ce6-5631-44d3-8605-3d42f6c64af1" providerId="ADAL" clId="{555A5DFA-5CF3-41A4-B9BB-C6104ED75F7C}" dt="2022-10-10T14:30:00.385" v="620" actId="165"/>
          <ac:spMkLst>
            <pc:docMk/>
            <pc:sldMk cId="137827359" sldId="1817606222"/>
            <ac:spMk id="166" creationId="{471B518E-526E-43B9-BDCC-D4B042DA7F47}"/>
          </ac:spMkLst>
        </pc:spChg>
        <pc:spChg chg="mod topLvl">
          <ac:chgData name="Marcel Wesenberg" userId="b3233ce6-5631-44d3-8605-3d42f6c64af1" providerId="ADAL" clId="{555A5DFA-5CF3-41A4-B9BB-C6104ED75F7C}" dt="2022-10-10T14:29:49.316" v="617" actId="165"/>
          <ac:spMkLst>
            <pc:docMk/>
            <pc:sldMk cId="137827359" sldId="1817606222"/>
            <ac:spMk id="167" creationId="{56DD1595-4FD8-4DF4-B2FB-85A120911475}"/>
          </ac:spMkLst>
        </pc:spChg>
        <pc:spChg chg="mod topLvl">
          <ac:chgData name="Marcel Wesenberg" userId="b3233ce6-5631-44d3-8605-3d42f6c64af1" providerId="ADAL" clId="{555A5DFA-5CF3-41A4-B9BB-C6104ED75F7C}" dt="2022-10-10T14:29:49.316" v="617" actId="165"/>
          <ac:spMkLst>
            <pc:docMk/>
            <pc:sldMk cId="137827359" sldId="1817606222"/>
            <ac:spMk id="168" creationId="{C43B76B7-65E1-4D0B-8B11-39DEB806C19F}"/>
          </ac:spMkLst>
        </pc:spChg>
        <pc:spChg chg="mod topLvl">
          <ac:chgData name="Marcel Wesenberg" userId="b3233ce6-5631-44d3-8605-3d42f6c64af1" providerId="ADAL" clId="{555A5DFA-5CF3-41A4-B9BB-C6104ED75F7C}" dt="2022-10-10T14:29:49.316" v="617" actId="165"/>
          <ac:spMkLst>
            <pc:docMk/>
            <pc:sldMk cId="137827359" sldId="1817606222"/>
            <ac:spMk id="171" creationId="{DC835403-9E5B-481F-A3D0-4F810743F462}"/>
          </ac:spMkLst>
        </pc:spChg>
        <pc:spChg chg="mod topLvl">
          <ac:chgData name="Marcel Wesenberg" userId="b3233ce6-5631-44d3-8605-3d42f6c64af1" providerId="ADAL" clId="{555A5DFA-5CF3-41A4-B9BB-C6104ED75F7C}" dt="2022-10-10T14:29:49.316" v="617" actId="165"/>
          <ac:spMkLst>
            <pc:docMk/>
            <pc:sldMk cId="137827359" sldId="1817606222"/>
            <ac:spMk id="172" creationId="{C0417303-FC5B-4026-BC6D-E05D093EA59B}"/>
          </ac:spMkLst>
        </pc:spChg>
        <pc:spChg chg="mod topLvl">
          <ac:chgData name="Marcel Wesenberg" userId="b3233ce6-5631-44d3-8605-3d42f6c64af1" providerId="ADAL" clId="{555A5DFA-5CF3-41A4-B9BB-C6104ED75F7C}" dt="2022-10-10T14:29:49.316" v="617" actId="165"/>
          <ac:spMkLst>
            <pc:docMk/>
            <pc:sldMk cId="137827359" sldId="1817606222"/>
            <ac:spMk id="173" creationId="{DDEC3438-E989-4762-AC22-6ED7EC1151DD}"/>
          </ac:spMkLst>
        </pc:spChg>
        <pc:spChg chg="mod topLvl">
          <ac:chgData name="Marcel Wesenberg" userId="b3233ce6-5631-44d3-8605-3d42f6c64af1" providerId="ADAL" clId="{555A5DFA-5CF3-41A4-B9BB-C6104ED75F7C}" dt="2022-10-10T14:29:49.316" v="617" actId="165"/>
          <ac:spMkLst>
            <pc:docMk/>
            <pc:sldMk cId="137827359" sldId="1817606222"/>
            <ac:spMk id="174" creationId="{EAC97D8B-8AAC-4797-AB30-DC674B28891A}"/>
          </ac:spMkLst>
        </pc:spChg>
        <pc:spChg chg="mod topLvl">
          <ac:chgData name="Marcel Wesenberg" userId="b3233ce6-5631-44d3-8605-3d42f6c64af1" providerId="ADAL" clId="{555A5DFA-5CF3-41A4-B9BB-C6104ED75F7C}" dt="2022-10-10T14:29:49.316" v="617" actId="165"/>
          <ac:spMkLst>
            <pc:docMk/>
            <pc:sldMk cId="137827359" sldId="1817606222"/>
            <ac:spMk id="175" creationId="{F3A6961A-FE37-4F44-AFD2-7B5C87B6E6D3}"/>
          </ac:spMkLst>
        </pc:spChg>
        <pc:spChg chg="mod topLvl">
          <ac:chgData name="Marcel Wesenberg" userId="b3233ce6-5631-44d3-8605-3d42f6c64af1" providerId="ADAL" clId="{555A5DFA-5CF3-41A4-B9BB-C6104ED75F7C}" dt="2022-10-10T14:29:49.316" v="617" actId="165"/>
          <ac:spMkLst>
            <pc:docMk/>
            <pc:sldMk cId="137827359" sldId="1817606222"/>
            <ac:spMk id="176" creationId="{D6E18DFF-E639-442F-A9E6-12CD49B26EBE}"/>
          </ac:spMkLst>
        </pc:spChg>
        <pc:spChg chg="mod topLvl">
          <ac:chgData name="Marcel Wesenberg" userId="b3233ce6-5631-44d3-8605-3d42f6c64af1" providerId="ADAL" clId="{555A5DFA-5CF3-41A4-B9BB-C6104ED75F7C}" dt="2022-10-10T14:29:49.316" v="617" actId="165"/>
          <ac:spMkLst>
            <pc:docMk/>
            <pc:sldMk cId="137827359" sldId="1817606222"/>
            <ac:spMk id="177" creationId="{FC4F2CB5-6FB9-4C91-A9CD-75A4970C0BA5}"/>
          </ac:spMkLst>
        </pc:spChg>
        <pc:spChg chg="mod topLvl">
          <ac:chgData name="Marcel Wesenberg" userId="b3233ce6-5631-44d3-8605-3d42f6c64af1" providerId="ADAL" clId="{555A5DFA-5CF3-41A4-B9BB-C6104ED75F7C}" dt="2022-10-10T14:29:49.316" v="617" actId="165"/>
          <ac:spMkLst>
            <pc:docMk/>
            <pc:sldMk cId="137827359" sldId="1817606222"/>
            <ac:spMk id="178" creationId="{9DB488B5-FAEF-46BE-B2AC-79D6560C8810}"/>
          </ac:spMkLst>
        </pc:spChg>
        <pc:spChg chg="mod topLvl">
          <ac:chgData name="Marcel Wesenberg" userId="b3233ce6-5631-44d3-8605-3d42f6c64af1" providerId="ADAL" clId="{555A5DFA-5CF3-41A4-B9BB-C6104ED75F7C}" dt="2022-10-10T14:30:00.385" v="620" actId="165"/>
          <ac:spMkLst>
            <pc:docMk/>
            <pc:sldMk cId="137827359" sldId="1817606222"/>
            <ac:spMk id="185" creationId="{4A86ECD1-E2BA-46C0-A209-F7616771E220}"/>
          </ac:spMkLst>
        </pc:spChg>
        <pc:spChg chg="mod topLvl">
          <ac:chgData name="Marcel Wesenberg" userId="b3233ce6-5631-44d3-8605-3d42f6c64af1" providerId="ADAL" clId="{555A5DFA-5CF3-41A4-B9BB-C6104ED75F7C}" dt="2022-10-10T14:30:00.385" v="620" actId="165"/>
          <ac:spMkLst>
            <pc:docMk/>
            <pc:sldMk cId="137827359" sldId="1817606222"/>
            <ac:spMk id="186" creationId="{CA8D523C-20FC-43D1-AF35-4C94C0B997E1}"/>
          </ac:spMkLst>
        </pc:spChg>
        <pc:spChg chg="mod topLvl">
          <ac:chgData name="Marcel Wesenberg" userId="b3233ce6-5631-44d3-8605-3d42f6c64af1" providerId="ADAL" clId="{555A5DFA-5CF3-41A4-B9BB-C6104ED75F7C}" dt="2022-10-10T14:30:00.385" v="620" actId="165"/>
          <ac:spMkLst>
            <pc:docMk/>
            <pc:sldMk cId="137827359" sldId="1817606222"/>
            <ac:spMk id="187" creationId="{8B28B7E2-FEC7-46A9-9FF1-5FC9F9ED177D}"/>
          </ac:spMkLst>
        </pc:spChg>
        <pc:spChg chg="mod topLvl">
          <ac:chgData name="Marcel Wesenberg" userId="b3233ce6-5631-44d3-8605-3d42f6c64af1" providerId="ADAL" clId="{555A5DFA-5CF3-41A4-B9BB-C6104ED75F7C}" dt="2022-10-10T14:30:00.385" v="620" actId="165"/>
          <ac:spMkLst>
            <pc:docMk/>
            <pc:sldMk cId="137827359" sldId="1817606222"/>
            <ac:spMk id="189" creationId="{B3302A81-97F2-4DF0-9895-C5CCED73FFE3}"/>
          </ac:spMkLst>
        </pc:spChg>
        <pc:spChg chg="mod topLvl">
          <ac:chgData name="Marcel Wesenberg" userId="b3233ce6-5631-44d3-8605-3d42f6c64af1" providerId="ADAL" clId="{555A5DFA-5CF3-41A4-B9BB-C6104ED75F7C}" dt="2022-10-10T14:30:00.385" v="620" actId="165"/>
          <ac:spMkLst>
            <pc:docMk/>
            <pc:sldMk cId="137827359" sldId="1817606222"/>
            <ac:spMk id="190" creationId="{2CAAC07A-F3F8-4629-8AA7-50FE9BDA2B3B}"/>
          </ac:spMkLst>
        </pc:spChg>
        <pc:spChg chg="mod topLvl">
          <ac:chgData name="Marcel Wesenberg" userId="b3233ce6-5631-44d3-8605-3d42f6c64af1" providerId="ADAL" clId="{555A5DFA-5CF3-41A4-B9BB-C6104ED75F7C}" dt="2022-10-10T14:30:00.385" v="620" actId="165"/>
          <ac:spMkLst>
            <pc:docMk/>
            <pc:sldMk cId="137827359" sldId="1817606222"/>
            <ac:spMk id="191" creationId="{5225B950-3D99-48E3-BB2F-F01D6070C664}"/>
          </ac:spMkLst>
        </pc:spChg>
        <pc:spChg chg="mod topLvl">
          <ac:chgData name="Marcel Wesenberg" userId="b3233ce6-5631-44d3-8605-3d42f6c64af1" providerId="ADAL" clId="{555A5DFA-5CF3-41A4-B9BB-C6104ED75F7C}" dt="2022-10-10T14:30:00.385" v="620" actId="165"/>
          <ac:spMkLst>
            <pc:docMk/>
            <pc:sldMk cId="137827359" sldId="1817606222"/>
            <ac:spMk id="193" creationId="{D1886955-B99A-4BF5-8671-9063C58C9F1E}"/>
          </ac:spMkLst>
        </pc:spChg>
        <pc:spChg chg="mod topLvl">
          <ac:chgData name="Marcel Wesenberg" userId="b3233ce6-5631-44d3-8605-3d42f6c64af1" providerId="ADAL" clId="{555A5DFA-5CF3-41A4-B9BB-C6104ED75F7C}" dt="2022-10-10T14:30:00.385" v="620" actId="165"/>
          <ac:spMkLst>
            <pc:docMk/>
            <pc:sldMk cId="137827359" sldId="1817606222"/>
            <ac:spMk id="194" creationId="{8C027D2E-4E20-4AFA-A14D-17DB6BE84252}"/>
          </ac:spMkLst>
        </pc:spChg>
        <pc:spChg chg="mod topLvl">
          <ac:chgData name="Marcel Wesenberg" userId="b3233ce6-5631-44d3-8605-3d42f6c64af1" providerId="ADAL" clId="{555A5DFA-5CF3-41A4-B9BB-C6104ED75F7C}" dt="2022-10-10T14:30:00.385" v="620" actId="165"/>
          <ac:spMkLst>
            <pc:docMk/>
            <pc:sldMk cId="137827359" sldId="1817606222"/>
            <ac:spMk id="195" creationId="{97167436-2F01-41B1-8DC6-9B2F9AA940EA}"/>
          </ac:spMkLst>
        </pc:spChg>
        <pc:spChg chg="mod topLvl">
          <ac:chgData name="Marcel Wesenberg" userId="b3233ce6-5631-44d3-8605-3d42f6c64af1" providerId="ADAL" clId="{555A5DFA-5CF3-41A4-B9BB-C6104ED75F7C}" dt="2022-10-10T14:30:00.385" v="620" actId="165"/>
          <ac:spMkLst>
            <pc:docMk/>
            <pc:sldMk cId="137827359" sldId="1817606222"/>
            <ac:spMk id="197" creationId="{31806B1C-DDD8-4D33-81C5-1E426EB250F8}"/>
          </ac:spMkLst>
        </pc:spChg>
        <pc:spChg chg="mod topLvl">
          <ac:chgData name="Marcel Wesenberg" userId="b3233ce6-5631-44d3-8605-3d42f6c64af1" providerId="ADAL" clId="{555A5DFA-5CF3-41A4-B9BB-C6104ED75F7C}" dt="2022-10-10T14:30:00.385" v="620" actId="165"/>
          <ac:spMkLst>
            <pc:docMk/>
            <pc:sldMk cId="137827359" sldId="1817606222"/>
            <ac:spMk id="198" creationId="{6F895ABE-9C56-4682-8FFA-DCD8D16C942C}"/>
          </ac:spMkLst>
        </pc:spChg>
        <pc:spChg chg="mod topLvl">
          <ac:chgData name="Marcel Wesenberg" userId="b3233ce6-5631-44d3-8605-3d42f6c64af1" providerId="ADAL" clId="{555A5DFA-5CF3-41A4-B9BB-C6104ED75F7C}" dt="2022-10-10T14:30:00.385" v="620" actId="165"/>
          <ac:spMkLst>
            <pc:docMk/>
            <pc:sldMk cId="137827359" sldId="1817606222"/>
            <ac:spMk id="199" creationId="{2660DE03-C411-44D0-8F22-D730A149DCF1}"/>
          </ac:spMkLst>
        </pc:spChg>
        <pc:spChg chg="mod topLvl">
          <ac:chgData name="Marcel Wesenberg" userId="b3233ce6-5631-44d3-8605-3d42f6c64af1" providerId="ADAL" clId="{555A5DFA-5CF3-41A4-B9BB-C6104ED75F7C}" dt="2022-10-10T14:29:49.316" v="617" actId="165"/>
          <ac:spMkLst>
            <pc:docMk/>
            <pc:sldMk cId="137827359" sldId="1817606222"/>
            <ac:spMk id="243" creationId="{8A625260-392C-4EDB-9C43-48F2EBF0503F}"/>
          </ac:spMkLst>
        </pc:spChg>
        <pc:grpChg chg="del mod topLvl">
          <ac:chgData name="Marcel Wesenberg" userId="b3233ce6-5631-44d3-8605-3d42f6c64af1" providerId="ADAL" clId="{555A5DFA-5CF3-41A4-B9BB-C6104ED75F7C}" dt="2022-10-10T14:30:00.385" v="620" actId="165"/>
          <ac:grpSpMkLst>
            <pc:docMk/>
            <pc:sldMk cId="137827359" sldId="1817606222"/>
            <ac:grpSpMk id="4" creationId="{4F311B72-B5EF-4D02-A7D6-BFF945C05531}"/>
          </ac:grpSpMkLst>
        </pc:grpChg>
        <pc:grpChg chg="del">
          <ac:chgData name="Marcel Wesenberg" userId="b3233ce6-5631-44d3-8605-3d42f6c64af1" providerId="ADAL" clId="{555A5DFA-5CF3-41A4-B9BB-C6104ED75F7C}" dt="2022-10-10T14:29:49.316" v="617" actId="165"/>
          <ac:grpSpMkLst>
            <pc:docMk/>
            <pc:sldMk cId="137827359" sldId="1817606222"/>
            <ac:grpSpMk id="16" creationId="{77A7528E-4B77-4F78-83C5-D5FE3DF2D0FE}"/>
          </ac:grpSpMkLst>
        </pc:grpChg>
        <pc:grpChg chg="del mod topLvl">
          <ac:chgData name="Marcel Wesenberg" userId="b3233ce6-5631-44d3-8605-3d42f6c64af1" providerId="ADAL" clId="{555A5DFA-5CF3-41A4-B9BB-C6104ED75F7C}" dt="2022-10-10T14:30:00.385" v="620" actId="165"/>
          <ac:grpSpMkLst>
            <pc:docMk/>
            <pc:sldMk cId="137827359" sldId="1817606222"/>
            <ac:grpSpMk id="23" creationId="{79546ADB-8B84-452F-9134-27FA359738EA}"/>
          </ac:grpSpMkLst>
        </pc:grpChg>
        <pc:grpChg chg="del mod topLvl">
          <ac:chgData name="Marcel Wesenberg" userId="b3233ce6-5631-44d3-8605-3d42f6c64af1" providerId="ADAL" clId="{555A5DFA-5CF3-41A4-B9BB-C6104ED75F7C}" dt="2022-10-10T14:29:56.441" v="619" actId="165"/>
          <ac:grpSpMkLst>
            <pc:docMk/>
            <pc:sldMk cId="137827359" sldId="1817606222"/>
            <ac:grpSpMk id="24" creationId="{854544B7-2386-4F43-981D-329B433FA30E}"/>
          </ac:grpSpMkLst>
        </pc:grpChg>
        <pc:grpChg chg="del mod topLvl">
          <ac:chgData name="Marcel Wesenberg" userId="b3233ce6-5631-44d3-8605-3d42f6c64af1" providerId="ADAL" clId="{555A5DFA-5CF3-41A4-B9BB-C6104ED75F7C}" dt="2022-10-10T14:29:56.441" v="619" actId="165"/>
          <ac:grpSpMkLst>
            <pc:docMk/>
            <pc:sldMk cId="137827359" sldId="1817606222"/>
            <ac:grpSpMk id="25" creationId="{DCDCB0DB-9FB7-40F2-9976-600330DAA604}"/>
          </ac:grpSpMkLst>
        </pc:grpChg>
        <pc:grpChg chg="del mod topLvl">
          <ac:chgData name="Marcel Wesenberg" userId="b3233ce6-5631-44d3-8605-3d42f6c64af1" providerId="ADAL" clId="{555A5DFA-5CF3-41A4-B9BB-C6104ED75F7C}" dt="2022-10-10T14:29:56.441" v="619" actId="165"/>
          <ac:grpSpMkLst>
            <pc:docMk/>
            <pc:sldMk cId="137827359" sldId="1817606222"/>
            <ac:grpSpMk id="26" creationId="{EB9AB813-4549-482D-A38B-CCDC2262EFE3}"/>
          </ac:grpSpMkLst>
        </pc:grpChg>
        <pc:grpChg chg="del mod topLvl">
          <ac:chgData name="Marcel Wesenberg" userId="b3233ce6-5631-44d3-8605-3d42f6c64af1" providerId="ADAL" clId="{555A5DFA-5CF3-41A4-B9BB-C6104ED75F7C}" dt="2022-10-10T14:29:56.441" v="619" actId="165"/>
          <ac:grpSpMkLst>
            <pc:docMk/>
            <pc:sldMk cId="137827359" sldId="1817606222"/>
            <ac:grpSpMk id="27" creationId="{803B5703-9117-41C4-A699-9586DCC8A13D}"/>
          </ac:grpSpMkLst>
        </pc:grpChg>
        <pc:grpChg chg="del">
          <ac:chgData name="Marcel Wesenberg" userId="b3233ce6-5631-44d3-8605-3d42f6c64af1" providerId="ADAL" clId="{555A5DFA-5CF3-41A4-B9BB-C6104ED75F7C}" dt="2022-10-10T14:29:49.316" v="617" actId="165"/>
          <ac:grpSpMkLst>
            <pc:docMk/>
            <pc:sldMk cId="137827359" sldId="1817606222"/>
            <ac:grpSpMk id="28" creationId="{EE96730B-37C2-44DD-8462-96244E41AB67}"/>
          </ac:grpSpMkLst>
        </pc:grpChg>
        <pc:grpChg chg="del">
          <ac:chgData name="Marcel Wesenberg" userId="b3233ce6-5631-44d3-8605-3d42f6c64af1" providerId="ADAL" clId="{555A5DFA-5CF3-41A4-B9BB-C6104ED75F7C}" dt="2022-10-10T14:29:49.316" v="617" actId="165"/>
          <ac:grpSpMkLst>
            <pc:docMk/>
            <pc:sldMk cId="137827359" sldId="1817606222"/>
            <ac:grpSpMk id="29" creationId="{29526492-BF20-4CAC-B3B2-8DE71CB82DC0}"/>
          </ac:grpSpMkLst>
        </pc:grpChg>
        <pc:grpChg chg="del">
          <ac:chgData name="Marcel Wesenberg" userId="b3233ce6-5631-44d3-8605-3d42f6c64af1" providerId="ADAL" clId="{555A5DFA-5CF3-41A4-B9BB-C6104ED75F7C}" dt="2022-10-10T14:29:49.316" v="617" actId="165"/>
          <ac:grpSpMkLst>
            <pc:docMk/>
            <pc:sldMk cId="137827359" sldId="1817606222"/>
            <ac:grpSpMk id="30" creationId="{F2846EE7-AF0B-4D71-A629-3B25A530F317}"/>
          </ac:grpSpMkLst>
        </pc:grpChg>
        <pc:grpChg chg="del mod topLvl">
          <ac:chgData name="Marcel Wesenberg" userId="b3233ce6-5631-44d3-8605-3d42f6c64af1" providerId="ADAL" clId="{555A5DFA-5CF3-41A4-B9BB-C6104ED75F7C}" dt="2022-10-10T14:29:56.441" v="619" actId="165"/>
          <ac:grpSpMkLst>
            <pc:docMk/>
            <pc:sldMk cId="137827359" sldId="1817606222"/>
            <ac:grpSpMk id="31" creationId="{384AE3FF-76D9-4232-BA3C-246D64BF0534}"/>
          </ac:grpSpMkLst>
        </pc:grpChg>
        <pc:grpChg chg="del">
          <ac:chgData name="Marcel Wesenberg" userId="b3233ce6-5631-44d3-8605-3d42f6c64af1" providerId="ADAL" clId="{555A5DFA-5CF3-41A4-B9BB-C6104ED75F7C}" dt="2022-10-10T14:29:49.316" v="617" actId="165"/>
          <ac:grpSpMkLst>
            <pc:docMk/>
            <pc:sldMk cId="137827359" sldId="1817606222"/>
            <ac:grpSpMk id="33" creationId="{75B599BF-F660-4915-AB03-39BA84E74981}"/>
          </ac:grpSpMkLst>
        </pc:grpChg>
        <pc:grpChg chg="del mod topLvl">
          <ac:chgData name="Marcel Wesenberg" userId="b3233ce6-5631-44d3-8605-3d42f6c64af1" providerId="ADAL" clId="{555A5DFA-5CF3-41A4-B9BB-C6104ED75F7C}" dt="2022-10-10T14:29:53.064" v="618" actId="165"/>
          <ac:grpSpMkLst>
            <pc:docMk/>
            <pc:sldMk cId="137827359" sldId="1817606222"/>
            <ac:grpSpMk id="38" creationId="{57D596C2-B3A3-4D78-BEF2-46090651DA8A}"/>
          </ac:grpSpMkLst>
        </pc:grpChg>
        <pc:grpChg chg="del">
          <ac:chgData name="Marcel Wesenberg" userId="b3233ce6-5631-44d3-8605-3d42f6c64af1" providerId="ADAL" clId="{555A5DFA-5CF3-41A4-B9BB-C6104ED75F7C}" dt="2022-10-10T14:29:49.316" v="617" actId="165"/>
          <ac:grpSpMkLst>
            <pc:docMk/>
            <pc:sldMk cId="137827359" sldId="1817606222"/>
            <ac:grpSpMk id="39" creationId="{C65E2467-3792-4F0F-A48E-0E7AFD76CC63}"/>
          </ac:grpSpMkLst>
        </pc:grpChg>
        <pc:grpChg chg="del mod topLvl">
          <ac:chgData name="Marcel Wesenberg" userId="b3233ce6-5631-44d3-8605-3d42f6c64af1" providerId="ADAL" clId="{555A5DFA-5CF3-41A4-B9BB-C6104ED75F7C}" dt="2022-10-10T14:29:53.064" v="618" actId="165"/>
          <ac:grpSpMkLst>
            <pc:docMk/>
            <pc:sldMk cId="137827359" sldId="1817606222"/>
            <ac:grpSpMk id="40" creationId="{B35FE9B3-50E8-4C05-B5E9-199C29B48FEB}"/>
          </ac:grpSpMkLst>
        </pc:grpChg>
        <pc:grpChg chg="del">
          <ac:chgData name="Marcel Wesenberg" userId="b3233ce6-5631-44d3-8605-3d42f6c64af1" providerId="ADAL" clId="{555A5DFA-5CF3-41A4-B9BB-C6104ED75F7C}" dt="2022-10-10T14:29:49.316" v="617" actId="165"/>
          <ac:grpSpMkLst>
            <pc:docMk/>
            <pc:sldMk cId="137827359" sldId="1817606222"/>
            <ac:grpSpMk id="42" creationId="{42DEA465-CDB8-49E7-A2BA-DE70BB87A380}"/>
          </ac:grpSpMkLst>
        </pc:grpChg>
        <pc:grpChg chg="del mod topLvl">
          <ac:chgData name="Marcel Wesenberg" userId="b3233ce6-5631-44d3-8605-3d42f6c64af1" providerId="ADAL" clId="{555A5DFA-5CF3-41A4-B9BB-C6104ED75F7C}" dt="2022-10-10T14:30:00.385" v="620" actId="165"/>
          <ac:grpSpMkLst>
            <pc:docMk/>
            <pc:sldMk cId="137827359" sldId="1817606222"/>
            <ac:grpSpMk id="71" creationId="{A9BC2833-B1DB-464C-8946-46D546354E33}"/>
          </ac:grpSpMkLst>
        </pc:grpChg>
        <pc:grpChg chg="del mod topLvl">
          <ac:chgData name="Marcel Wesenberg" userId="b3233ce6-5631-44d3-8605-3d42f6c64af1" providerId="ADAL" clId="{555A5DFA-5CF3-41A4-B9BB-C6104ED75F7C}" dt="2022-10-10T14:30:00.385" v="620" actId="165"/>
          <ac:grpSpMkLst>
            <pc:docMk/>
            <pc:sldMk cId="137827359" sldId="1817606222"/>
            <ac:grpSpMk id="105" creationId="{A65FCE62-2673-47CE-8F92-0FF015F79AA7}"/>
          </ac:grpSpMkLst>
        </pc:grpChg>
        <pc:grpChg chg="del mod topLvl">
          <ac:chgData name="Marcel Wesenberg" userId="b3233ce6-5631-44d3-8605-3d42f6c64af1" providerId="ADAL" clId="{555A5DFA-5CF3-41A4-B9BB-C6104ED75F7C}" dt="2022-10-10T14:30:00.385" v="620" actId="165"/>
          <ac:grpSpMkLst>
            <pc:docMk/>
            <pc:sldMk cId="137827359" sldId="1817606222"/>
            <ac:grpSpMk id="111" creationId="{856EDDE0-4A8F-4CD3-AED6-5FD4DA52B191}"/>
          </ac:grpSpMkLst>
        </pc:grpChg>
        <pc:grpChg chg="del mod topLvl">
          <ac:chgData name="Marcel Wesenberg" userId="b3233ce6-5631-44d3-8605-3d42f6c64af1" providerId="ADAL" clId="{555A5DFA-5CF3-41A4-B9BB-C6104ED75F7C}" dt="2022-10-10T14:30:00.385" v="620" actId="165"/>
          <ac:grpSpMkLst>
            <pc:docMk/>
            <pc:sldMk cId="137827359" sldId="1817606222"/>
            <ac:grpSpMk id="130" creationId="{932133A9-09F3-419A-BF1E-26ED14A6FE46}"/>
          </ac:grpSpMkLst>
        </pc:grpChg>
        <pc:grpChg chg="del mod topLvl">
          <ac:chgData name="Marcel Wesenberg" userId="b3233ce6-5631-44d3-8605-3d42f6c64af1" providerId="ADAL" clId="{555A5DFA-5CF3-41A4-B9BB-C6104ED75F7C}" dt="2022-10-10T14:30:00.385" v="620" actId="165"/>
          <ac:grpSpMkLst>
            <pc:docMk/>
            <pc:sldMk cId="137827359" sldId="1817606222"/>
            <ac:grpSpMk id="143" creationId="{5107B28E-2F4D-4997-8795-9E6D60572D90}"/>
          </ac:grpSpMkLst>
        </pc:grpChg>
        <pc:grpChg chg="del mod topLvl">
          <ac:chgData name="Marcel Wesenberg" userId="b3233ce6-5631-44d3-8605-3d42f6c64af1" providerId="ADAL" clId="{555A5DFA-5CF3-41A4-B9BB-C6104ED75F7C}" dt="2022-10-10T14:30:00.385" v="620" actId="165"/>
          <ac:grpSpMkLst>
            <pc:docMk/>
            <pc:sldMk cId="137827359" sldId="1817606222"/>
            <ac:grpSpMk id="151" creationId="{4A06D450-C146-435D-B7E4-D83B5D30BEFA}"/>
          </ac:grpSpMkLst>
        </pc:grpChg>
        <pc:grpChg chg="del mod topLvl">
          <ac:chgData name="Marcel Wesenberg" userId="b3233ce6-5631-44d3-8605-3d42f6c64af1" providerId="ADAL" clId="{555A5DFA-5CF3-41A4-B9BB-C6104ED75F7C}" dt="2022-10-10T14:30:00.385" v="620" actId="165"/>
          <ac:grpSpMkLst>
            <pc:docMk/>
            <pc:sldMk cId="137827359" sldId="1817606222"/>
            <ac:grpSpMk id="154" creationId="{687CB909-FAB2-47E9-AA36-850EDF5C3E89}"/>
          </ac:grpSpMkLst>
        </pc:grpChg>
        <pc:grpChg chg="del mod topLvl">
          <ac:chgData name="Marcel Wesenberg" userId="b3233ce6-5631-44d3-8605-3d42f6c64af1" providerId="ADAL" clId="{555A5DFA-5CF3-41A4-B9BB-C6104ED75F7C}" dt="2022-10-10T14:30:00.385" v="620" actId="165"/>
          <ac:grpSpMkLst>
            <pc:docMk/>
            <pc:sldMk cId="137827359" sldId="1817606222"/>
            <ac:grpSpMk id="183" creationId="{19F0E775-BE8C-4E4B-99BB-4AB88A2D3C5D}"/>
          </ac:grpSpMkLst>
        </pc:grpChg>
        <pc:grpChg chg="del mod topLvl">
          <ac:chgData name="Marcel Wesenberg" userId="b3233ce6-5631-44d3-8605-3d42f6c64af1" providerId="ADAL" clId="{555A5DFA-5CF3-41A4-B9BB-C6104ED75F7C}" dt="2022-10-10T14:30:00.385" v="620" actId="165"/>
          <ac:grpSpMkLst>
            <pc:docMk/>
            <pc:sldMk cId="137827359" sldId="1817606222"/>
            <ac:grpSpMk id="184" creationId="{9FA6BFB1-4568-4CE0-90BB-2AA6171FAF01}"/>
          </ac:grpSpMkLst>
        </pc:grpChg>
        <pc:grpChg chg="del mod topLvl">
          <ac:chgData name="Marcel Wesenberg" userId="b3233ce6-5631-44d3-8605-3d42f6c64af1" providerId="ADAL" clId="{555A5DFA-5CF3-41A4-B9BB-C6104ED75F7C}" dt="2022-10-10T14:30:00.385" v="620" actId="165"/>
          <ac:grpSpMkLst>
            <pc:docMk/>
            <pc:sldMk cId="137827359" sldId="1817606222"/>
            <ac:grpSpMk id="188" creationId="{B8D55F7D-8DCC-4DD5-A9E0-5750E7556B51}"/>
          </ac:grpSpMkLst>
        </pc:grpChg>
        <pc:grpChg chg="del mod topLvl">
          <ac:chgData name="Marcel Wesenberg" userId="b3233ce6-5631-44d3-8605-3d42f6c64af1" providerId="ADAL" clId="{555A5DFA-5CF3-41A4-B9BB-C6104ED75F7C}" dt="2022-10-10T14:30:00.385" v="620" actId="165"/>
          <ac:grpSpMkLst>
            <pc:docMk/>
            <pc:sldMk cId="137827359" sldId="1817606222"/>
            <ac:grpSpMk id="192" creationId="{DD766B16-03BB-4611-863C-6D871C8DE6DE}"/>
          </ac:grpSpMkLst>
        </pc:grpChg>
        <pc:grpChg chg="del mod topLvl">
          <ac:chgData name="Marcel Wesenberg" userId="b3233ce6-5631-44d3-8605-3d42f6c64af1" providerId="ADAL" clId="{555A5DFA-5CF3-41A4-B9BB-C6104ED75F7C}" dt="2022-10-10T14:30:00.385" v="620" actId="165"/>
          <ac:grpSpMkLst>
            <pc:docMk/>
            <pc:sldMk cId="137827359" sldId="1817606222"/>
            <ac:grpSpMk id="196" creationId="{37D93B06-BEDF-44A5-A7BF-6CE9C8307AC6}"/>
          </ac:grpSpMkLst>
        </pc:grpChg>
        <pc:picChg chg="mod topLvl">
          <ac:chgData name="Marcel Wesenberg" userId="b3233ce6-5631-44d3-8605-3d42f6c64af1" providerId="ADAL" clId="{555A5DFA-5CF3-41A4-B9BB-C6104ED75F7C}" dt="2022-10-10T14:29:49.316" v="617" actId="165"/>
          <ac:picMkLst>
            <pc:docMk/>
            <pc:sldMk cId="137827359" sldId="1817606222"/>
            <ac:picMk id="18" creationId="{93EA75AE-8EC9-4A1A-8AB5-EAD5C80D1F21}"/>
          </ac:picMkLst>
        </pc:picChg>
        <pc:picChg chg="mod topLvl">
          <ac:chgData name="Marcel Wesenberg" userId="b3233ce6-5631-44d3-8605-3d42f6c64af1" providerId="ADAL" clId="{555A5DFA-5CF3-41A4-B9BB-C6104ED75F7C}" dt="2022-10-10T14:29:49.316" v="617" actId="165"/>
          <ac:picMkLst>
            <pc:docMk/>
            <pc:sldMk cId="137827359" sldId="1817606222"/>
            <ac:picMk id="32" creationId="{AC97F29D-9BF3-46A5-A454-CF8CB1103386}"/>
          </ac:picMkLst>
        </pc:picChg>
        <pc:picChg chg="mod topLvl">
          <ac:chgData name="Marcel Wesenberg" userId="b3233ce6-5631-44d3-8605-3d42f6c64af1" providerId="ADAL" clId="{555A5DFA-5CF3-41A4-B9BB-C6104ED75F7C}" dt="2022-10-10T14:29:49.316" v="617" actId="165"/>
          <ac:picMkLst>
            <pc:docMk/>
            <pc:sldMk cId="137827359" sldId="1817606222"/>
            <ac:picMk id="34" creationId="{5ECC1318-8E08-43B9-9C4A-8AC7EA2D505F}"/>
          </ac:picMkLst>
        </pc:picChg>
        <pc:picChg chg="mod topLvl">
          <ac:chgData name="Marcel Wesenberg" userId="b3233ce6-5631-44d3-8605-3d42f6c64af1" providerId="ADAL" clId="{555A5DFA-5CF3-41A4-B9BB-C6104ED75F7C}" dt="2022-10-10T14:29:49.316" v="617" actId="165"/>
          <ac:picMkLst>
            <pc:docMk/>
            <pc:sldMk cId="137827359" sldId="1817606222"/>
            <ac:picMk id="36" creationId="{7DC990EB-BD28-4EF6-AB8A-1CE40A945B84}"/>
          </ac:picMkLst>
        </pc:picChg>
        <pc:picChg chg="mod topLvl">
          <ac:chgData name="Marcel Wesenberg" userId="b3233ce6-5631-44d3-8605-3d42f6c64af1" providerId="ADAL" clId="{555A5DFA-5CF3-41A4-B9BB-C6104ED75F7C}" dt="2022-10-10T14:29:49.316" v="617" actId="165"/>
          <ac:picMkLst>
            <pc:docMk/>
            <pc:sldMk cId="137827359" sldId="1817606222"/>
            <ac:picMk id="37" creationId="{6D727F00-47AA-4177-B01B-EDBB9D39FB3C}"/>
          </ac:picMkLst>
        </pc:picChg>
        <pc:picChg chg="mod topLvl">
          <ac:chgData name="Marcel Wesenberg" userId="b3233ce6-5631-44d3-8605-3d42f6c64af1" providerId="ADAL" clId="{555A5DFA-5CF3-41A4-B9BB-C6104ED75F7C}" dt="2022-10-10T14:29:49.316" v="617" actId="165"/>
          <ac:picMkLst>
            <pc:docMk/>
            <pc:sldMk cId="137827359" sldId="1817606222"/>
            <ac:picMk id="47" creationId="{7A2396B5-8D1B-47B9-9CC6-204C3ED7B246}"/>
          </ac:picMkLst>
        </pc:picChg>
        <pc:picChg chg="mod topLvl">
          <ac:chgData name="Marcel Wesenberg" userId="b3233ce6-5631-44d3-8605-3d42f6c64af1" providerId="ADAL" clId="{555A5DFA-5CF3-41A4-B9BB-C6104ED75F7C}" dt="2022-10-10T14:29:56.441" v="619" actId="165"/>
          <ac:picMkLst>
            <pc:docMk/>
            <pc:sldMk cId="137827359" sldId="1817606222"/>
            <ac:picMk id="144" creationId="{6A1F790B-2DA9-419B-9CF6-AF6DF4EAE3DC}"/>
          </ac:picMkLst>
        </pc:picChg>
        <pc:picChg chg="mod topLvl">
          <ac:chgData name="Marcel Wesenberg" userId="b3233ce6-5631-44d3-8605-3d42f6c64af1" providerId="ADAL" clId="{555A5DFA-5CF3-41A4-B9BB-C6104ED75F7C}" dt="2022-10-10T14:29:56.441" v="619" actId="165"/>
          <ac:picMkLst>
            <pc:docMk/>
            <pc:sldMk cId="137827359" sldId="1817606222"/>
            <ac:picMk id="145" creationId="{99637194-BA25-4584-B7E0-220F8636B9DC}"/>
          </ac:picMkLst>
        </pc:picChg>
        <pc:picChg chg="mod topLvl">
          <ac:chgData name="Marcel Wesenberg" userId="b3233ce6-5631-44d3-8605-3d42f6c64af1" providerId="ADAL" clId="{555A5DFA-5CF3-41A4-B9BB-C6104ED75F7C}" dt="2022-10-10T14:30:00.385" v="620" actId="165"/>
          <ac:picMkLst>
            <pc:docMk/>
            <pc:sldMk cId="137827359" sldId="1817606222"/>
            <ac:picMk id="146" creationId="{9AB0EC0A-74EB-4E3D-9238-111FB5316CBE}"/>
          </ac:picMkLst>
        </pc:picChg>
        <pc:cxnChg chg="mod topLvl">
          <ac:chgData name="Marcel Wesenberg" userId="b3233ce6-5631-44d3-8605-3d42f6c64af1" providerId="ADAL" clId="{555A5DFA-5CF3-41A4-B9BB-C6104ED75F7C}" dt="2022-10-10T14:29:56.441" v="619" actId="165"/>
          <ac:cxnSpMkLst>
            <pc:docMk/>
            <pc:sldMk cId="137827359" sldId="1817606222"/>
            <ac:cxnSpMk id="14" creationId="{7DBEDA9E-DB05-4D0B-870C-45AF84BAD708}"/>
          </ac:cxnSpMkLst>
        </pc:cxnChg>
        <pc:cxnChg chg="mod topLvl">
          <ac:chgData name="Marcel Wesenberg" userId="b3233ce6-5631-44d3-8605-3d42f6c64af1" providerId="ADAL" clId="{555A5DFA-5CF3-41A4-B9BB-C6104ED75F7C}" dt="2022-10-10T14:29:56.441" v="619" actId="165"/>
          <ac:cxnSpMkLst>
            <pc:docMk/>
            <pc:sldMk cId="137827359" sldId="1817606222"/>
            <ac:cxnSpMk id="58" creationId="{62B8F958-5303-43EF-9BE8-BFAF971D5687}"/>
          </ac:cxnSpMkLst>
        </pc:cxnChg>
        <pc:cxnChg chg="mod topLvl">
          <ac:chgData name="Marcel Wesenberg" userId="b3233ce6-5631-44d3-8605-3d42f6c64af1" providerId="ADAL" clId="{555A5DFA-5CF3-41A4-B9BB-C6104ED75F7C}" dt="2022-10-10T14:29:56.441" v="619" actId="165"/>
          <ac:cxnSpMkLst>
            <pc:docMk/>
            <pc:sldMk cId="137827359" sldId="1817606222"/>
            <ac:cxnSpMk id="61" creationId="{D0A90AA2-FDC2-4A37-9312-DC61C9D76601}"/>
          </ac:cxnSpMkLst>
        </pc:cxnChg>
        <pc:cxnChg chg="mod topLvl">
          <ac:chgData name="Marcel Wesenberg" userId="b3233ce6-5631-44d3-8605-3d42f6c64af1" providerId="ADAL" clId="{555A5DFA-5CF3-41A4-B9BB-C6104ED75F7C}" dt="2022-10-10T14:29:56.441" v="619" actId="165"/>
          <ac:cxnSpMkLst>
            <pc:docMk/>
            <pc:sldMk cId="137827359" sldId="1817606222"/>
            <ac:cxnSpMk id="62" creationId="{A1D25243-AFAD-4302-8DE9-A3F288360353}"/>
          </ac:cxnSpMkLst>
        </pc:cxnChg>
        <pc:cxnChg chg="mod topLvl">
          <ac:chgData name="Marcel Wesenberg" userId="b3233ce6-5631-44d3-8605-3d42f6c64af1" providerId="ADAL" clId="{555A5DFA-5CF3-41A4-B9BB-C6104ED75F7C}" dt="2022-10-10T14:29:56.441" v="619" actId="165"/>
          <ac:cxnSpMkLst>
            <pc:docMk/>
            <pc:sldMk cId="137827359" sldId="1817606222"/>
            <ac:cxnSpMk id="138" creationId="{DD6ED379-FCEA-4D80-92F8-8C1B9181E90B}"/>
          </ac:cxnSpMkLst>
        </pc:cxnChg>
        <pc:cxnChg chg="mod topLvl">
          <ac:chgData name="Marcel Wesenberg" userId="b3233ce6-5631-44d3-8605-3d42f6c64af1" providerId="ADAL" clId="{555A5DFA-5CF3-41A4-B9BB-C6104ED75F7C}" dt="2022-10-10T14:29:56.441" v="619" actId="165"/>
          <ac:cxnSpMkLst>
            <pc:docMk/>
            <pc:sldMk cId="137827359" sldId="1817606222"/>
            <ac:cxnSpMk id="140" creationId="{4F3D67E8-042B-457D-B8B9-F0309A8BE4F1}"/>
          </ac:cxnSpMkLst>
        </pc:cxnChg>
        <pc:cxnChg chg="mod topLvl">
          <ac:chgData name="Marcel Wesenberg" userId="b3233ce6-5631-44d3-8605-3d42f6c64af1" providerId="ADAL" clId="{555A5DFA-5CF3-41A4-B9BB-C6104ED75F7C}" dt="2022-10-10T14:29:53.064" v="618" actId="165"/>
          <ac:cxnSpMkLst>
            <pc:docMk/>
            <pc:sldMk cId="137827359" sldId="1817606222"/>
            <ac:cxnSpMk id="141" creationId="{FF9C7933-2946-4255-B3B6-A6B70272F310}"/>
          </ac:cxnSpMkLst>
        </pc:cxnChg>
        <pc:cxnChg chg="mod topLvl">
          <ac:chgData name="Marcel Wesenberg" userId="b3233ce6-5631-44d3-8605-3d42f6c64af1" providerId="ADAL" clId="{555A5DFA-5CF3-41A4-B9BB-C6104ED75F7C}" dt="2022-10-10T14:29:49.316" v="617" actId="165"/>
          <ac:cxnSpMkLst>
            <pc:docMk/>
            <pc:sldMk cId="137827359" sldId="1817606222"/>
            <ac:cxnSpMk id="142" creationId="{5078D20E-FA8E-4B6A-B6B9-1C813C953DBF}"/>
          </ac:cxnSpMkLst>
        </pc:cxnChg>
        <pc:cxnChg chg="del mod topLvl">
          <ac:chgData name="Marcel Wesenberg" userId="b3233ce6-5631-44d3-8605-3d42f6c64af1" providerId="ADAL" clId="{555A5DFA-5CF3-41A4-B9BB-C6104ED75F7C}" dt="2022-10-10T14:35:05.079" v="700" actId="478"/>
          <ac:cxnSpMkLst>
            <pc:docMk/>
            <pc:sldMk cId="137827359" sldId="1817606222"/>
            <ac:cxnSpMk id="169" creationId="{D33A8F1E-973B-4E0D-A53F-E91808DFC32D}"/>
          </ac:cxnSpMkLst>
        </pc:cxnChg>
        <pc:cxnChg chg="mod topLvl">
          <ac:chgData name="Marcel Wesenberg" userId="b3233ce6-5631-44d3-8605-3d42f6c64af1" providerId="ADAL" clId="{555A5DFA-5CF3-41A4-B9BB-C6104ED75F7C}" dt="2022-10-10T14:29:56.441" v="619" actId="165"/>
          <ac:cxnSpMkLst>
            <pc:docMk/>
            <pc:sldMk cId="137827359" sldId="1817606222"/>
            <ac:cxnSpMk id="170" creationId="{B4A4418D-8A38-49CA-B86D-DC033629742F}"/>
          </ac:cxnSpMkLst>
        </pc:cxnChg>
      </pc:sldChg>
      <pc:sldChg chg="addSp delSp modSp add mod delAnim modAnim">
        <pc:chgData name="Marcel Wesenberg" userId="b3233ce6-5631-44d3-8605-3d42f6c64af1" providerId="ADAL" clId="{555A5DFA-5CF3-41A4-B9BB-C6104ED75F7C}" dt="2022-10-11T14:42:16.324" v="4176" actId="14100"/>
        <pc:sldMkLst>
          <pc:docMk/>
          <pc:sldMk cId="2329080259" sldId="1817606223"/>
        </pc:sldMkLst>
        <pc:spChg chg="mod">
          <ac:chgData name="Marcel Wesenberg" userId="b3233ce6-5631-44d3-8605-3d42f6c64af1" providerId="ADAL" clId="{555A5DFA-5CF3-41A4-B9BB-C6104ED75F7C}" dt="2022-10-11T14:29:19.431" v="4053" actId="1076"/>
          <ac:spMkLst>
            <pc:docMk/>
            <pc:sldMk cId="2329080259" sldId="1817606223"/>
            <ac:spMk id="2" creationId="{D6E0B5A5-079C-482E-9A1D-D8470A6C4449}"/>
          </ac:spMkLst>
        </pc:spChg>
        <pc:spChg chg="add mod topLvl">
          <ac:chgData name="Marcel Wesenberg" userId="b3233ce6-5631-44d3-8605-3d42f6c64af1" providerId="ADAL" clId="{555A5DFA-5CF3-41A4-B9BB-C6104ED75F7C}" dt="2022-10-11T14:42:16.324" v="4176" actId="14100"/>
          <ac:spMkLst>
            <pc:docMk/>
            <pc:sldMk cId="2329080259" sldId="1817606223"/>
            <ac:spMk id="10" creationId="{ABE66408-6697-47B7-BCD2-396846325505}"/>
          </ac:spMkLst>
        </pc:spChg>
        <pc:spChg chg="mod topLvl">
          <ac:chgData name="Marcel Wesenberg" userId="b3233ce6-5631-44d3-8605-3d42f6c64af1" providerId="ADAL" clId="{555A5DFA-5CF3-41A4-B9BB-C6104ED75F7C}" dt="2022-10-11T14:41:52.547" v="4174" actId="12788"/>
          <ac:spMkLst>
            <pc:docMk/>
            <pc:sldMk cId="2329080259" sldId="1817606223"/>
            <ac:spMk id="17" creationId="{F6296E92-4A1D-4C6F-A96C-233585D90AE4}"/>
          </ac:spMkLst>
        </pc:spChg>
        <pc:spChg chg="mod topLvl">
          <ac:chgData name="Marcel Wesenberg" userId="b3233ce6-5631-44d3-8605-3d42f6c64af1" providerId="ADAL" clId="{555A5DFA-5CF3-41A4-B9BB-C6104ED75F7C}" dt="2022-10-11T14:41:52.547" v="4174" actId="12788"/>
          <ac:spMkLst>
            <pc:docMk/>
            <pc:sldMk cId="2329080259" sldId="1817606223"/>
            <ac:spMk id="21" creationId="{399F24B7-5BE0-4C15-B357-F3A94DAED79A}"/>
          </ac:spMkLst>
        </pc:spChg>
        <pc:spChg chg="mod topLvl">
          <ac:chgData name="Marcel Wesenberg" userId="b3233ce6-5631-44d3-8605-3d42f6c64af1" providerId="ADAL" clId="{555A5DFA-5CF3-41A4-B9BB-C6104ED75F7C}" dt="2022-10-11T14:41:52.547" v="4174" actId="12788"/>
          <ac:spMkLst>
            <pc:docMk/>
            <pc:sldMk cId="2329080259" sldId="1817606223"/>
            <ac:spMk id="22" creationId="{BAF1B0D3-72C0-4329-BE1D-E8F551AE5CE1}"/>
          </ac:spMkLst>
        </pc:spChg>
        <pc:spChg chg="mod topLvl">
          <ac:chgData name="Marcel Wesenberg" userId="b3233ce6-5631-44d3-8605-3d42f6c64af1" providerId="ADAL" clId="{555A5DFA-5CF3-41A4-B9BB-C6104ED75F7C}" dt="2022-10-11T14:41:52.547" v="4174" actId="12788"/>
          <ac:spMkLst>
            <pc:docMk/>
            <pc:sldMk cId="2329080259" sldId="1817606223"/>
            <ac:spMk id="35" creationId="{E93A6252-E673-42B0-ACA8-21EEA08AE5E1}"/>
          </ac:spMkLst>
        </pc:spChg>
        <pc:spChg chg="mod topLvl">
          <ac:chgData name="Marcel Wesenberg" userId="b3233ce6-5631-44d3-8605-3d42f6c64af1" providerId="ADAL" clId="{555A5DFA-5CF3-41A4-B9BB-C6104ED75F7C}" dt="2022-10-11T14:41:52.547" v="4174" actId="12788"/>
          <ac:spMkLst>
            <pc:docMk/>
            <pc:sldMk cId="2329080259" sldId="1817606223"/>
            <ac:spMk id="41" creationId="{F5323E93-069B-48DF-8C24-82C6F417CBD1}"/>
          </ac:spMkLst>
        </pc:spChg>
        <pc:spChg chg="mod topLvl">
          <ac:chgData name="Marcel Wesenberg" userId="b3233ce6-5631-44d3-8605-3d42f6c64af1" providerId="ADAL" clId="{555A5DFA-5CF3-41A4-B9BB-C6104ED75F7C}" dt="2022-10-11T14:41:52.547" v="4174" actId="12788"/>
          <ac:spMkLst>
            <pc:docMk/>
            <pc:sldMk cId="2329080259" sldId="1817606223"/>
            <ac:spMk id="43" creationId="{4C6DF6DE-790F-4B62-AAF7-3E92BE8C3EDB}"/>
          </ac:spMkLst>
        </pc:spChg>
        <pc:spChg chg="mod topLvl">
          <ac:chgData name="Marcel Wesenberg" userId="b3233ce6-5631-44d3-8605-3d42f6c64af1" providerId="ADAL" clId="{555A5DFA-5CF3-41A4-B9BB-C6104ED75F7C}" dt="2022-10-11T14:41:52.547" v="4174" actId="12788"/>
          <ac:spMkLst>
            <pc:docMk/>
            <pc:sldMk cId="2329080259" sldId="1817606223"/>
            <ac:spMk id="44" creationId="{64F59141-EB06-4CE2-8A3B-B6ED0BF36143}"/>
          </ac:spMkLst>
        </pc:spChg>
        <pc:spChg chg="add mod">
          <ac:chgData name="Marcel Wesenberg" userId="b3233ce6-5631-44d3-8605-3d42f6c64af1" providerId="ADAL" clId="{555A5DFA-5CF3-41A4-B9BB-C6104ED75F7C}" dt="2022-10-11T14:41:52.547" v="4174" actId="12788"/>
          <ac:spMkLst>
            <pc:docMk/>
            <pc:sldMk cId="2329080259" sldId="1817606223"/>
            <ac:spMk id="114" creationId="{B3849F84-24D0-4B70-8E11-7BD7E4367233}"/>
          </ac:spMkLst>
        </pc:spChg>
        <pc:spChg chg="add del mod topLvl">
          <ac:chgData name="Marcel Wesenberg" userId="b3233ce6-5631-44d3-8605-3d42f6c64af1" providerId="ADAL" clId="{555A5DFA-5CF3-41A4-B9BB-C6104ED75F7C}" dt="2022-10-11T14:36:58.955" v="4142" actId="478"/>
          <ac:spMkLst>
            <pc:docMk/>
            <pc:sldMk cId="2329080259" sldId="1817606223"/>
            <ac:spMk id="115" creationId="{1FF48D37-1D5C-4E0E-AF1E-7D004CBCCBC2}"/>
          </ac:spMkLst>
        </pc:spChg>
        <pc:spChg chg="add mod topLvl">
          <ac:chgData name="Marcel Wesenberg" userId="b3233ce6-5631-44d3-8605-3d42f6c64af1" providerId="ADAL" clId="{555A5DFA-5CF3-41A4-B9BB-C6104ED75F7C}" dt="2022-10-11T14:38:04.905" v="4153" actId="164"/>
          <ac:spMkLst>
            <pc:docMk/>
            <pc:sldMk cId="2329080259" sldId="1817606223"/>
            <ac:spMk id="116" creationId="{407CF455-BE04-4B1D-9348-1BFD169E7E30}"/>
          </ac:spMkLst>
        </pc:spChg>
        <pc:spChg chg="mod">
          <ac:chgData name="Marcel Wesenberg" userId="b3233ce6-5631-44d3-8605-3d42f6c64af1" providerId="ADAL" clId="{555A5DFA-5CF3-41A4-B9BB-C6104ED75F7C}" dt="2022-10-10T18:29:00.615" v="3073" actId="1076"/>
          <ac:spMkLst>
            <pc:docMk/>
            <pc:sldMk cId="2329080259" sldId="1817606223"/>
            <ac:spMk id="156" creationId="{99702700-8C0D-4C27-B6CF-ECF941EFD0BA}"/>
          </ac:spMkLst>
        </pc:spChg>
        <pc:spChg chg="mod">
          <ac:chgData name="Marcel Wesenberg" userId="b3233ce6-5631-44d3-8605-3d42f6c64af1" providerId="ADAL" clId="{555A5DFA-5CF3-41A4-B9BB-C6104ED75F7C}" dt="2022-10-11T13:41:19.095" v="3717" actId="6549"/>
          <ac:spMkLst>
            <pc:docMk/>
            <pc:sldMk cId="2329080259" sldId="1817606223"/>
            <ac:spMk id="157" creationId="{D669F6BA-87EE-414E-8C8A-B9D461E34306}"/>
          </ac:spMkLst>
        </pc:spChg>
        <pc:spChg chg="mod">
          <ac:chgData name="Marcel Wesenberg" userId="b3233ce6-5631-44d3-8605-3d42f6c64af1" providerId="ADAL" clId="{555A5DFA-5CF3-41A4-B9BB-C6104ED75F7C}" dt="2022-10-11T13:41:38.089" v="3727" actId="20577"/>
          <ac:spMkLst>
            <pc:docMk/>
            <pc:sldMk cId="2329080259" sldId="1817606223"/>
            <ac:spMk id="158" creationId="{60DD630A-2B15-41C8-9F77-EFB5EA4D4F37}"/>
          </ac:spMkLst>
        </pc:spChg>
        <pc:spChg chg="mod topLvl">
          <ac:chgData name="Marcel Wesenberg" userId="b3233ce6-5631-44d3-8605-3d42f6c64af1" providerId="ADAL" clId="{555A5DFA-5CF3-41A4-B9BB-C6104ED75F7C}" dt="2022-10-11T14:41:52.547" v="4174" actId="12788"/>
          <ac:spMkLst>
            <pc:docMk/>
            <pc:sldMk cId="2329080259" sldId="1817606223"/>
            <ac:spMk id="217" creationId="{1CA86B71-FC1F-4F44-87CC-5B06F3AF797C}"/>
          </ac:spMkLst>
        </pc:spChg>
        <pc:spChg chg="mod topLvl">
          <ac:chgData name="Marcel Wesenberg" userId="b3233ce6-5631-44d3-8605-3d42f6c64af1" providerId="ADAL" clId="{555A5DFA-5CF3-41A4-B9BB-C6104ED75F7C}" dt="2022-10-11T14:41:52.547" v="4174" actId="12788"/>
          <ac:spMkLst>
            <pc:docMk/>
            <pc:sldMk cId="2329080259" sldId="1817606223"/>
            <ac:spMk id="220" creationId="{9140FFAE-5876-458F-AC86-3B7361EA8A90}"/>
          </ac:spMkLst>
        </pc:spChg>
        <pc:spChg chg="del mod topLvl">
          <ac:chgData name="Marcel Wesenberg" userId="b3233ce6-5631-44d3-8605-3d42f6c64af1" providerId="ADAL" clId="{555A5DFA-5CF3-41A4-B9BB-C6104ED75F7C}" dt="2022-10-11T14:23:06.548" v="3966" actId="21"/>
          <ac:spMkLst>
            <pc:docMk/>
            <pc:sldMk cId="2329080259" sldId="1817606223"/>
            <ac:spMk id="221" creationId="{98871C0B-0D35-47D6-A3D5-30A6974FF9C0}"/>
          </ac:spMkLst>
        </pc:spChg>
        <pc:spChg chg="mod topLvl">
          <ac:chgData name="Marcel Wesenberg" userId="b3233ce6-5631-44d3-8605-3d42f6c64af1" providerId="ADAL" clId="{555A5DFA-5CF3-41A4-B9BB-C6104ED75F7C}" dt="2022-10-11T14:41:52.547" v="4174" actId="12788"/>
          <ac:spMkLst>
            <pc:docMk/>
            <pc:sldMk cId="2329080259" sldId="1817606223"/>
            <ac:spMk id="222" creationId="{6EF8556D-0F54-4B29-AFF9-F2BBE602C265}"/>
          </ac:spMkLst>
        </pc:spChg>
        <pc:spChg chg="mod topLvl">
          <ac:chgData name="Marcel Wesenberg" userId="b3233ce6-5631-44d3-8605-3d42f6c64af1" providerId="ADAL" clId="{555A5DFA-5CF3-41A4-B9BB-C6104ED75F7C}" dt="2022-10-11T14:41:52.547" v="4174" actId="12788"/>
          <ac:spMkLst>
            <pc:docMk/>
            <pc:sldMk cId="2329080259" sldId="1817606223"/>
            <ac:spMk id="224" creationId="{3D4D6365-FCD6-4CC8-9CCE-A86E2B6B643C}"/>
          </ac:spMkLst>
        </pc:spChg>
        <pc:spChg chg="mod topLvl">
          <ac:chgData name="Marcel Wesenberg" userId="b3233ce6-5631-44d3-8605-3d42f6c64af1" providerId="ADAL" clId="{555A5DFA-5CF3-41A4-B9BB-C6104ED75F7C}" dt="2022-10-11T14:41:52.547" v="4174" actId="12788"/>
          <ac:spMkLst>
            <pc:docMk/>
            <pc:sldMk cId="2329080259" sldId="1817606223"/>
            <ac:spMk id="225" creationId="{4BFA6602-EA65-4782-B2E5-2A70235E7578}"/>
          </ac:spMkLst>
        </pc:spChg>
        <pc:spChg chg="mod topLvl">
          <ac:chgData name="Marcel Wesenberg" userId="b3233ce6-5631-44d3-8605-3d42f6c64af1" providerId="ADAL" clId="{555A5DFA-5CF3-41A4-B9BB-C6104ED75F7C}" dt="2022-10-11T14:41:52.547" v="4174" actId="12788"/>
          <ac:spMkLst>
            <pc:docMk/>
            <pc:sldMk cId="2329080259" sldId="1817606223"/>
            <ac:spMk id="228" creationId="{0C6BBE56-6CDD-40F1-A698-7B1EC66AFDB3}"/>
          </ac:spMkLst>
        </pc:spChg>
        <pc:spChg chg="mod topLvl">
          <ac:chgData name="Marcel Wesenberg" userId="b3233ce6-5631-44d3-8605-3d42f6c64af1" providerId="ADAL" clId="{555A5DFA-5CF3-41A4-B9BB-C6104ED75F7C}" dt="2022-10-11T14:41:52.547" v="4174" actId="12788"/>
          <ac:spMkLst>
            <pc:docMk/>
            <pc:sldMk cId="2329080259" sldId="1817606223"/>
            <ac:spMk id="229" creationId="{E3D9EFDE-4AF1-4ECA-BC56-481E66646BF1}"/>
          </ac:spMkLst>
        </pc:spChg>
        <pc:spChg chg="mod topLvl">
          <ac:chgData name="Marcel Wesenberg" userId="b3233ce6-5631-44d3-8605-3d42f6c64af1" providerId="ADAL" clId="{555A5DFA-5CF3-41A4-B9BB-C6104ED75F7C}" dt="2022-10-11T14:41:52.547" v="4174" actId="12788"/>
          <ac:spMkLst>
            <pc:docMk/>
            <pc:sldMk cId="2329080259" sldId="1817606223"/>
            <ac:spMk id="236" creationId="{E2B70296-B224-4CB5-A671-2484A5F8BEFD}"/>
          </ac:spMkLst>
        </pc:spChg>
        <pc:spChg chg="mod topLvl">
          <ac:chgData name="Marcel Wesenberg" userId="b3233ce6-5631-44d3-8605-3d42f6c64af1" providerId="ADAL" clId="{555A5DFA-5CF3-41A4-B9BB-C6104ED75F7C}" dt="2022-10-11T14:41:52.547" v="4174" actId="12788"/>
          <ac:spMkLst>
            <pc:docMk/>
            <pc:sldMk cId="2329080259" sldId="1817606223"/>
            <ac:spMk id="244" creationId="{45BDD264-857B-4F0D-8D2B-21FD66737252}"/>
          </ac:spMkLst>
        </pc:spChg>
        <pc:spChg chg="mod">
          <ac:chgData name="Marcel Wesenberg" userId="b3233ce6-5631-44d3-8605-3d42f6c64af1" providerId="ADAL" clId="{555A5DFA-5CF3-41A4-B9BB-C6104ED75F7C}" dt="2022-10-10T18:22:06.304" v="3030" actId="1076"/>
          <ac:spMkLst>
            <pc:docMk/>
            <pc:sldMk cId="2329080259" sldId="1817606223"/>
            <ac:spMk id="246" creationId="{CD5B6AA2-9213-4EC2-BBDE-EFDB5FCABAF5}"/>
          </ac:spMkLst>
        </pc:spChg>
        <pc:spChg chg="mod">
          <ac:chgData name="Marcel Wesenberg" userId="b3233ce6-5631-44d3-8605-3d42f6c64af1" providerId="ADAL" clId="{555A5DFA-5CF3-41A4-B9BB-C6104ED75F7C}" dt="2022-10-10T18:22:06.304" v="3030" actId="1076"/>
          <ac:spMkLst>
            <pc:docMk/>
            <pc:sldMk cId="2329080259" sldId="1817606223"/>
            <ac:spMk id="247" creationId="{C75287AE-E347-4AC0-98ED-F4C0FB9C1AB0}"/>
          </ac:spMkLst>
        </pc:spChg>
        <pc:spChg chg="mod">
          <ac:chgData name="Marcel Wesenberg" userId="b3233ce6-5631-44d3-8605-3d42f6c64af1" providerId="ADAL" clId="{555A5DFA-5CF3-41A4-B9BB-C6104ED75F7C}" dt="2022-10-10T18:22:06.304" v="3030" actId="1076"/>
          <ac:spMkLst>
            <pc:docMk/>
            <pc:sldMk cId="2329080259" sldId="1817606223"/>
            <ac:spMk id="249" creationId="{C6AED462-AB4B-4F70-87B8-91E061BAF0C3}"/>
          </ac:spMkLst>
        </pc:spChg>
        <pc:spChg chg="mod">
          <ac:chgData name="Marcel Wesenberg" userId="b3233ce6-5631-44d3-8605-3d42f6c64af1" providerId="ADAL" clId="{555A5DFA-5CF3-41A4-B9BB-C6104ED75F7C}" dt="2022-10-10T18:22:06.304" v="3030" actId="1076"/>
          <ac:spMkLst>
            <pc:docMk/>
            <pc:sldMk cId="2329080259" sldId="1817606223"/>
            <ac:spMk id="250" creationId="{F470DA41-83FF-49F5-BB0C-6699D7D9FD5B}"/>
          </ac:spMkLst>
        </pc:spChg>
        <pc:spChg chg="del">
          <ac:chgData name="Marcel Wesenberg" userId="b3233ce6-5631-44d3-8605-3d42f6c64af1" providerId="ADAL" clId="{555A5DFA-5CF3-41A4-B9BB-C6104ED75F7C}" dt="2022-10-10T18:21:31.855" v="3025" actId="478"/>
          <ac:spMkLst>
            <pc:docMk/>
            <pc:sldMk cId="2329080259" sldId="1817606223"/>
            <ac:spMk id="252" creationId="{D11471B8-80CE-457C-A8DA-3FA88FF2AC62}"/>
          </ac:spMkLst>
        </pc:spChg>
        <pc:spChg chg="mod">
          <ac:chgData name="Marcel Wesenberg" userId="b3233ce6-5631-44d3-8605-3d42f6c64af1" providerId="ADAL" clId="{555A5DFA-5CF3-41A4-B9BB-C6104ED75F7C}" dt="2022-10-10T18:25:51.919" v="3063" actId="164"/>
          <ac:spMkLst>
            <pc:docMk/>
            <pc:sldMk cId="2329080259" sldId="1817606223"/>
            <ac:spMk id="253" creationId="{78CB6D45-288C-4732-9015-68CFC545DEA7}"/>
          </ac:spMkLst>
        </pc:spChg>
        <pc:spChg chg="del mod">
          <ac:chgData name="Marcel Wesenberg" userId="b3233ce6-5631-44d3-8605-3d42f6c64af1" providerId="ADAL" clId="{555A5DFA-5CF3-41A4-B9BB-C6104ED75F7C}" dt="2022-10-10T18:24:25.344" v="3053" actId="478"/>
          <ac:spMkLst>
            <pc:docMk/>
            <pc:sldMk cId="2329080259" sldId="1817606223"/>
            <ac:spMk id="254" creationId="{C8DF33A9-8B31-4D80-A8D2-4B7EA1A4F6E6}"/>
          </ac:spMkLst>
        </pc:spChg>
        <pc:spChg chg="mod">
          <ac:chgData name="Marcel Wesenberg" userId="b3233ce6-5631-44d3-8605-3d42f6c64af1" providerId="ADAL" clId="{555A5DFA-5CF3-41A4-B9BB-C6104ED75F7C}" dt="2022-10-10T18:25:51.919" v="3063" actId="164"/>
          <ac:spMkLst>
            <pc:docMk/>
            <pc:sldMk cId="2329080259" sldId="1817606223"/>
            <ac:spMk id="257" creationId="{FF060618-356D-4D80-8E49-CD5C0AC9D11E}"/>
          </ac:spMkLst>
        </pc:spChg>
        <pc:spChg chg="mod">
          <ac:chgData name="Marcel Wesenberg" userId="b3233ce6-5631-44d3-8605-3d42f6c64af1" providerId="ADAL" clId="{555A5DFA-5CF3-41A4-B9BB-C6104ED75F7C}" dt="2022-10-10T18:25:51.919" v="3063" actId="164"/>
          <ac:spMkLst>
            <pc:docMk/>
            <pc:sldMk cId="2329080259" sldId="1817606223"/>
            <ac:spMk id="258" creationId="{8C3A57E0-3F3F-45A1-9421-9D91E23E7D84}"/>
          </ac:spMkLst>
        </pc:spChg>
        <pc:spChg chg="mod">
          <ac:chgData name="Marcel Wesenberg" userId="b3233ce6-5631-44d3-8605-3d42f6c64af1" providerId="ADAL" clId="{555A5DFA-5CF3-41A4-B9BB-C6104ED75F7C}" dt="2022-10-10T18:25:51.919" v="3063" actId="164"/>
          <ac:spMkLst>
            <pc:docMk/>
            <pc:sldMk cId="2329080259" sldId="1817606223"/>
            <ac:spMk id="259" creationId="{7EE7B18D-0FC0-4D1B-8D77-67CC96D95074}"/>
          </ac:spMkLst>
        </pc:spChg>
        <pc:spChg chg="mod topLvl">
          <ac:chgData name="Marcel Wesenberg" userId="b3233ce6-5631-44d3-8605-3d42f6c64af1" providerId="ADAL" clId="{555A5DFA-5CF3-41A4-B9BB-C6104ED75F7C}" dt="2022-10-11T14:35:36.769" v="4130" actId="164"/>
          <ac:spMkLst>
            <pc:docMk/>
            <pc:sldMk cId="2329080259" sldId="1817606223"/>
            <ac:spMk id="264" creationId="{9CCE8196-C1F6-4614-8D5E-C939C8CB6950}"/>
          </ac:spMkLst>
        </pc:spChg>
        <pc:spChg chg="mod topLvl">
          <ac:chgData name="Marcel Wesenberg" userId="b3233ce6-5631-44d3-8605-3d42f6c64af1" providerId="ADAL" clId="{555A5DFA-5CF3-41A4-B9BB-C6104ED75F7C}" dt="2022-10-11T14:26:47.729" v="4014" actId="164"/>
          <ac:spMkLst>
            <pc:docMk/>
            <pc:sldMk cId="2329080259" sldId="1817606223"/>
            <ac:spMk id="276" creationId="{D68C35E2-2B99-4621-8567-4E7DCF3585E6}"/>
          </ac:spMkLst>
        </pc:spChg>
        <pc:spChg chg="mod topLvl">
          <ac:chgData name="Marcel Wesenberg" userId="b3233ce6-5631-44d3-8605-3d42f6c64af1" providerId="ADAL" clId="{555A5DFA-5CF3-41A4-B9BB-C6104ED75F7C}" dt="2022-10-11T14:26:47.729" v="4014" actId="164"/>
          <ac:spMkLst>
            <pc:docMk/>
            <pc:sldMk cId="2329080259" sldId="1817606223"/>
            <ac:spMk id="277" creationId="{26FE2D15-F3AA-4A8E-A8CE-419C2C65588C}"/>
          </ac:spMkLst>
        </pc:spChg>
        <pc:spChg chg="mod topLvl">
          <ac:chgData name="Marcel Wesenberg" userId="b3233ce6-5631-44d3-8605-3d42f6c64af1" providerId="ADAL" clId="{555A5DFA-5CF3-41A4-B9BB-C6104ED75F7C}" dt="2022-10-11T14:30:45.118" v="4073" actId="164"/>
          <ac:spMkLst>
            <pc:docMk/>
            <pc:sldMk cId="2329080259" sldId="1817606223"/>
            <ac:spMk id="278" creationId="{57E93A89-230B-49FB-A545-C87E86F4E266}"/>
          </ac:spMkLst>
        </pc:spChg>
        <pc:spChg chg="mod topLvl">
          <ac:chgData name="Marcel Wesenberg" userId="b3233ce6-5631-44d3-8605-3d42f6c64af1" providerId="ADAL" clId="{555A5DFA-5CF3-41A4-B9BB-C6104ED75F7C}" dt="2022-10-11T14:29:30.042" v="4054" actId="164"/>
          <ac:spMkLst>
            <pc:docMk/>
            <pc:sldMk cId="2329080259" sldId="1817606223"/>
            <ac:spMk id="283" creationId="{BED881AD-F621-4BB2-8F74-C1390DBC0ED3}"/>
          </ac:spMkLst>
        </pc:spChg>
        <pc:spChg chg="mod topLvl">
          <ac:chgData name="Marcel Wesenberg" userId="b3233ce6-5631-44d3-8605-3d42f6c64af1" providerId="ADAL" clId="{555A5DFA-5CF3-41A4-B9BB-C6104ED75F7C}" dt="2022-10-11T14:29:30.042" v="4054" actId="164"/>
          <ac:spMkLst>
            <pc:docMk/>
            <pc:sldMk cId="2329080259" sldId="1817606223"/>
            <ac:spMk id="284" creationId="{4162589D-B683-4811-9BF1-B4230EAD0337}"/>
          </ac:spMkLst>
        </pc:spChg>
        <pc:spChg chg="mod topLvl">
          <ac:chgData name="Marcel Wesenberg" userId="b3233ce6-5631-44d3-8605-3d42f6c64af1" providerId="ADAL" clId="{555A5DFA-5CF3-41A4-B9BB-C6104ED75F7C}" dt="2022-10-11T14:35:36.769" v="4130" actId="164"/>
          <ac:spMkLst>
            <pc:docMk/>
            <pc:sldMk cId="2329080259" sldId="1817606223"/>
            <ac:spMk id="302" creationId="{C68C119D-0375-40FB-94FC-1590E9891304}"/>
          </ac:spMkLst>
        </pc:spChg>
        <pc:spChg chg="mod topLvl">
          <ac:chgData name="Marcel Wesenberg" userId="b3233ce6-5631-44d3-8605-3d42f6c64af1" providerId="ADAL" clId="{555A5DFA-5CF3-41A4-B9BB-C6104ED75F7C}" dt="2022-10-11T14:35:36.769" v="4130" actId="164"/>
          <ac:spMkLst>
            <pc:docMk/>
            <pc:sldMk cId="2329080259" sldId="1817606223"/>
            <ac:spMk id="303" creationId="{F9B1B34A-0ECB-4438-82D4-9A94D8F2A0F1}"/>
          </ac:spMkLst>
        </pc:spChg>
        <pc:spChg chg="mod topLvl">
          <ac:chgData name="Marcel Wesenberg" userId="b3233ce6-5631-44d3-8605-3d42f6c64af1" providerId="ADAL" clId="{555A5DFA-5CF3-41A4-B9BB-C6104ED75F7C}" dt="2022-10-11T14:35:36.769" v="4130" actId="164"/>
          <ac:spMkLst>
            <pc:docMk/>
            <pc:sldMk cId="2329080259" sldId="1817606223"/>
            <ac:spMk id="306" creationId="{C5AFB42D-7E3A-44D0-A881-28C959A8CE5D}"/>
          </ac:spMkLst>
        </pc:spChg>
        <pc:spChg chg="mod">
          <ac:chgData name="Marcel Wesenberg" userId="b3233ce6-5631-44d3-8605-3d42f6c64af1" providerId="ADAL" clId="{555A5DFA-5CF3-41A4-B9BB-C6104ED75F7C}" dt="2022-10-10T18:22:06.304" v="3030" actId="1076"/>
          <ac:spMkLst>
            <pc:docMk/>
            <pc:sldMk cId="2329080259" sldId="1817606223"/>
            <ac:spMk id="1027" creationId="{7F019806-326A-485D-B463-45758A85E418}"/>
          </ac:spMkLst>
        </pc:spChg>
        <pc:spChg chg="mod">
          <ac:chgData name="Marcel Wesenberg" userId="b3233ce6-5631-44d3-8605-3d42f6c64af1" providerId="ADAL" clId="{555A5DFA-5CF3-41A4-B9BB-C6104ED75F7C}" dt="2022-10-10T18:22:06.304" v="3030" actId="1076"/>
          <ac:spMkLst>
            <pc:docMk/>
            <pc:sldMk cId="2329080259" sldId="1817606223"/>
            <ac:spMk id="1028" creationId="{FE4CFAA2-79F8-491A-BC83-15DF21B6BB36}"/>
          </ac:spMkLst>
        </pc:spChg>
        <pc:spChg chg="mod topLvl">
          <ac:chgData name="Marcel Wesenberg" userId="b3233ce6-5631-44d3-8605-3d42f6c64af1" providerId="ADAL" clId="{555A5DFA-5CF3-41A4-B9BB-C6104ED75F7C}" dt="2022-10-11T14:38:04.905" v="4153" actId="164"/>
          <ac:spMkLst>
            <pc:docMk/>
            <pc:sldMk cId="2329080259" sldId="1817606223"/>
            <ac:spMk id="1029" creationId="{01D96468-662B-4237-A8A0-D7B66B80ECB0}"/>
          </ac:spMkLst>
        </pc:spChg>
        <pc:spChg chg="mod topLvl">
          <ac:chgData name="Marcel Wesenberg" userId="b3233ce6-5631-44d3-8605-3d42f6c64af1" providerId="ADAL" clId="{555A5DFA-5CF3-41A4-B9BB-C6104ED75F7C}" dt="2022-10-11T14:40:14.997" v="4166" actId="14100"/>
          <ac:spMkLst>
            <pc:docMk/>
            <pc:sldMk cId="2329080259" sldId="1817606223"/>
            <ac:spMk id="1034" creationId="{E627EA67-C778-4724-92D9-56DDA4ED309C}"/>
          </ac:spMkLst>
        </pc:spChg>
        <pc:spChg chg="mod topLvl">
          <ac:chgData name="Marcel Wesenberg" userId="b3233ce6-5631-44d3-8605-3d42f6c64af1" providerId="ADAL" clId="{555A5DFA-5CF3-41A4-B9BB-C6104ED75F7C}" dt="2022-10-11T14:29:30.042" v="4054" actId="164"/>
          <ac:spMkLst>
            <pc:docMk/>
            <pc:sldMk cId="2329080259" sldId="1817606223"/>
            <ac:spMk id="1038" creationId="{8B6E443A-43EC-4B4F-9AA4-00A8C3F11BB2}"/>
          </ac:spMkLst>
        </pc:spChg>
        <pc:spChg chg="mod topLvl">
          <ac:chgData name="Marcel Wesenberg" userId="b3233ce6-5631-44d3-8605-3d42f6c64af1" providerId="ADAL" clId="{555A5DFA-5CF3-41A4-B9BB-C6104ED75F7C}" dt="2022-10-11T14:35:36.769" v="4130" actId="164"/>
          <ac:spMkLst>
            <pc:docMk/>
            <pc:sldMk cId="2329080259" sldId="1817606223"/>
            <ac:spMk id="1041" creationId="{C55FA9D2-7B69-4A15-9617-65CC5928CD8E}"/>
          </ac:spMkLst>
        </pc:spChg>
        <pc:spChg chg="mod topLvl">
          <ac:chgData name="Marcel Wesenberg" userId="b3233ce6-5631-44d3-8605-3d42f6c64af1" providerId="ADAL" clId="{555A5DFA-5CF3-41A4-B9BB-C6104ED75F7C}" dt="2022-10-11T14:35:36.769" v="4130" actId="164"/>
          <ac:spMkLst>
            <pc:docMk/>
            <pc:sldMk cId="2329080259" sldId="1817606223"/>
            <ac:spMk id="1045" creationId="{B59D9A2E-3E69-4F8C-9436-F2767CEDFA82}"/>
          </ac:spMkLst>
        </pc:spChg>
        <pc:grpChg chg="add del mod">
          <ac:chgData name="Marcel Wesenberg" userId="b3233ce6-5631-44d3-8605-3d42f6c64af1" providerId="ADAL" clId="{555A5DFA-5CF3-41A4-B9BB-C6104ED75F7C}" dt="2022-10-11T10:30:25.944" v="3511" actId="165"/>
          <ac:grpSpMkLst>
            <pc:docMk/>
            <pc:sldMk cId="2329080259" sldId="1817606223"/>
            <ac:grpSpMk id="3" creationId="{8F6E3A05-C339-42F9-AA5B-F29680BEFAA8}"/>
          </ac:grpSpMkLst>
        </pc:grpChg>
        <pc:grpChg chg="add mod">
          <ac:chgData name="Marcel Wesenberg" userId="b3233ce6-5631-44d3-8605-3d42f6c64af1" providerId="ADAL" clId="{555A5DFA-5CF3-41A4-B9BB-C6104ED75F7C}" dt="2022-10-11T14:41:52.547" v="4174" actId="12788"/>
          <ac:grpSpMkLst>
            <pc:docMk/>
            <pc:sldMk cId="2329080259" sldId="1817606223"/>
            <ac:grpSpMk id="9" creationId="{999094F0-4B9E-48CB-920E-F2117C952EDC}"/>
          </ac:grpSpMkLst>
        </pc:grpChg>
        <pc:grpChg chg="add del mod topLvl">
          <ac:chgData name="Marcel Wesenberg" userId="b3233ce6-5631-44d3-8605-3d42f6c64af1" providerId="ADAL" clId="{555A5DFA-5CF3-41A4-B9BB-C6104ED75F7C}" dt="2022-10-11T14:11:13.412" v="3922" actId="165"/>
          <ac:grpSpMkLst>
            <pc:docMk/>
            <pc:sldMk cId="2329080259" sldId="1817606223"/>
            <ac:grpSpMk id="11" creationId="{A92E3542-3F4A-431B-A76C-B7778A4B23B2}"/>
          </ac:grpSpMkLst>
        </pc:grpChg>
        <pc:grpChg chg="add del mod">
          <ac:chgData name="Marcel Wesenberg" userId="b3233ce6-5631-44d3-8605-3d42f6c64af1" providerId="ADAL" clId="{555A5DFA-5CF3-41A4-B9BB-C6104ED75F7C}" dt="2022-10-11T10:28:59.411" v="3499" actId="478"/>
          <ac:grpSpMkLst>
            <pc:docMk/>
            <pc:sldMk cId="2329080259" sldId="1817606223"/>
            <ac:grpSpMk id="12" creationId="{5DD0D736-C583-4C2C-A405-114BA61F04CD}"/>
          </ac:grpSpMkLst>
        </pc:grpChg>
        <pc:grpChg chg="add mod">
          <ac:chgData name="Marcel Wesenberg" userId="b3233ce6-5631-44d3-8605-3d42f6c64af1" providerId="ADAL" clId="{555A5DFA-5CF3-41A4-B9BB-C6104ED75F7C}" dt="2022-10-11T14:41:52.547" v="4174" actId="12788"/>
          <ac:grpSpMkLst>
            <pc:docMk/>
            <pc:sldMk cId="2329080259" sldId="1817606223"/>
            <ac:grpSpMk id="14" creationId="{0727BB3F-6907-4155-92B1-258E3181F722}"/>
          </ac:grpSpMkLst>
        </pc:grpChg>
        <pc:grpChg chg="add mod">
          <ac:chgData name="Marcel Wesenberg" userId="b3233ce6-5631-44d3-8605-3d42f6c64af1" providerId="ADAL" clId="{555A5DFA-5CF3-41A4-B9BB-C6104ED75F7C}" dt="2022-10-11T14:41:52.547" v="4174" actId="12788"/>
          <ac:grpSpMkLst>
            <pc:docMk/>
            <pc:sldMk cId="2329080259" sldId="1817606223"/>
            <ac:grpSpMk id="16" creationId="{922BCCDF-8EDC-49E2-8FDC-15CE7AAEC8C7}"/>
          </ac:grpSpMkLst>
        </pc:grpChg>
        <pc:grpChg chg="add del mod">
          <ac:chgData name="Marcel Wesenberg" userId="b3233ce6-5631-44d3-8605-3d42f6c64af1" providerId="ADAL" clId="{555A5DFA-5CF3-41A4-B9BB-C6104ED75F7C}" dt="2022-10-11T14:32:22.975" v="4098" actId="165"/>
          <ac:grpSpMkLst>
            <pc:docMk/>
            <pc:sldMk cId="2329080259" sldId="1817606223"/>
            <ac:grpSpMk id="18" creationId="{36F1D1EB-88EC-4839-ACA1-5A22127CC8F8}"/>
          </ac:grpSpMkLst>
        </pc:grpChg>
        <pc:grpChg chg="add mod">
          <ac:chgData name="Marcel Wesenberg" userId="b3233ce6-5631-44d3-8605-3d42f6c64af1" providerId="ADAL" clId="{555A5DFA-5CF3-41A4-B9BB-C6104ED75F7C}" dt="2022-10-11T14:35:36.769" v="4130" actId="164"/>
          <ac:grpSpMkLst>
            <pc:docMk/>
            <pc:sldMk cId="2329080259" sldId="1817606223"/>
            <ac:grpSpMk id="19" creationId="{DE577A7F-D4EC-4300-8126-C7D2FD3DF95C}"/>
          </ac:grpSpMkLst>
        </pc:grpChg>
        <pc:grpChg chg="del mod topLvl">
          <ac:chgData name="Marcel Wesenberg" userId="b3233ce6-5631-44d3-8605-3d42f6c64af1" providerId="ADAL" clId="{555A5DFA-5CF3-41A4-B9BB-C6104ED75F7C}" dt="2022-10-11T14:11:13.412" v="3922" actId="165"/>
          <ac:grpSpMkLst>
            <pc:docMk/>
            <pc:sldMk cId="2329080259" sldId="1817606223"/>
            <ac:grpSpMk id="20" creationId="{E633AA62-24A0-4746-887E-6FA2326F49B5}"/>
          </ac:grpSpMkLst>
        </pc:grpChg>
        <pc:grpChg chg="add mod">
          <ac:chgData name="Marcel Wesenberg" userId="b3233ce6-5631-44d3-8605-3d42f6c64af1" providerId="ADAL" clId="{555A5DFA-5CF3-41A4-B9BB-C6104ED75F7C}" dt="2022-10-11T14:29:30.042" v="4054" actId="164"/>
          <ac:grpSpMkLst>
            <pc:docMk/>
            <pc:sldMk cId="2329080259" sldId="1817606223"/>
            <ac:grpSpMk id="23" creationId="{A5F641FA-4921-4BBF-8DBF-8074A1D1EA21}"/>
          </ac:grpSpMkLst>
        </pc:grpChg>
        <pc:grpChg chg="add mod">
          <ac:chgData name="Marcel Wesenberg" userId="b3233ce6-5631-44d3-8605-3d42f6c64af1" providerId="ADAL" clId="{555A5DFA-5CF3-41A4-B9BB-C6104ED75F7C}" dt="2022-10-11T14:35:36.769" v="4130" actId="164"/>
          <ac:grpSpMkLst>
            <pc:docMk/>
            <pc:sldMk cId="2329080259" sldId="1817606223"/>
            <ac:grpSpMk id="24" creationId="{CDE232D2-8DD8-4ABD-B378-A8EE7BA36853}"/>
          </ac:grpSpMkLst>
        </pc:grpChg>
        <pc:grpChg chg="add mod">
          <ac:chgData name="Marcel Wesenberg" userId="b3233ce6-5631-44d3-8605-3d42f6c64af1" providerId="ADAL" clId="{555A5DFA-5CF3-41A4-B9BB-C6104ED75F7C}" dt="2022-10-11T14:35:36.769" v="4130" actId="164"/>
          <ac:grpSpMkLst>
            <pc:docMk/>
            <pc:sldMk cId="2329080259" sldId="1817606223"/>
            <ac:grpSpMk id="25" creationId="{E060FC97-43E3-4421-8BAE-E3EC8274B985}"/>
          </ac:grpSpMkLst>
        </pc:grpChg>
        <pc:grpChg chg="add mod">
          <ac:chgData name="Marcel Wesenberg" userId="b3233ce6-5631-44d3-8605-3d42f6c64af1" providerId="ADAL" clId="{555A5DFA-5CF3-41A4-B9BB-C6104ED75F7C}" dt="2022-10-11T14:38:04.905" v="4153" actId="164"/>
          <ac:grpSpMkLst>
            <pc:docMk/>
            <pc:sldMk cId="2329080259" sldId="1817606223"/>
            <ac:grpSpMk id="27" creationId="{7FCB4E7D-0F30-4A6D-93E8-6BA47FE3AC0D}"/>
          </ac:grpSpMkLst>
        </pc:grpChg>
        <pc:grpChg chg="add mod">
          <ac:chgData name="Marcel Wesenberg" userId="b3233ce6-5631-44d3-8605-3d42f6c64af1" providerId="ADAL" clId="{555A5DFA-5CF3-41A4-B9BB-C6104ED75F7C}" dt="2022-10-11T14:38:04.905" v="4153" actId="164"/>
          <ac:grpSpMkLst>
            <pc:docMk/>
            <pc:sldMk cId="2329080259" sldId="1817606223"/>
            <ac:grpSpMk id="33" creationId="{802BA235-6009-4AE2-8EED-09918D71012F}"/>
          </ac:grpSpMkLst>
        </pc:grpChg>
        <pc:grpChg chg="add mod">
          <ac:chgData name="Marcel Wesenberg" userId="b3233ce6-5631-44d3-8605-3d42f6c64af1" providerId="ADAL" clId="{555A5DFA-5CF3-41A4-B9BB-C6104ED75F7C}" dt="2022-10-11T14:41:52.547" v="4174" actId="12788"/>
          <ac:grpSpMkLst>
            <pc:docMk/>
            <pc:sldMk cId="2329080259" sldId="1817606223"/>
            <ac:grpSpMk id="34" creationId="{9A94B431-EB9A-4E24-A8AA-7F0684F5FBF3}"/>
          </ac:grpSpMkLst>
        </pc:grpChg>
        <pc:grpChg chg="del mod topLvl">
          <ac:chgData name="Marcel Wesenberg" userId="b3233ce6-5631-44d3-8605-3d42f6c64af1" providerId="ADAL" clId="{555A5DFA-5CF3-41A4-B9BB-C6104ED75F7C}" dt="2022-10-11T14:11:13.412" v="3922" actId="165"/>
          <ac:grpSpMkLst>
            <pc:docMk/>
            <pc:sldMk cId="2329080259" sldId="1817606223"/>
            <ac:grpSpMk id="55" creationId="{5F2CC257-43B4-4E8E-AA47-2532A9898105}"/>
          </ac:grpSpMkLst>
        </pc:grpChg>
        <pc:grpChg chg="add mod">
          <ac:chgData name="Marcel Wesenberg" userId="b3233ce6-5631-44d3-8605-3d42f6c64af1" providerId="ADAL" clId="{555A5DFA-5CF3-41A4-B9BB-C6104ED75F7C}" dt="2022-10-11T14:29:30.042" v="4054" actId="164"/>
          <ac:grpSpMkLst>
            <pc:docMk/>
            <pc:sldMk cId="2329080259" sldId="1817606223"/>
            <ac:grpSpMk id="121" creationId="{03941B7D-AA75-4CE6-BC1E-884DDE02DDB4}"/>
          </ac:grpSpMkLst>
        </pc:grpChg>
        <pc:grpChg chg="add del mod">
          <ac:chgData name="Marcel Wesenberg" userId="b3233ce6-5631-44d3-8605-3d42f6c64af1" providerId="ADAL" clId="{555A5DFA-5CF3-41A4-B9BB-C6104ED75F7C}" dt="2022-10-11T14:29:10.497" v="4050" actId="165"/>
          <ac:grpSpMkLst>
            <pc:docMk/>
            <pc:sldMk cId="2329080259" sldId="1817606223"/>
            <ac:grpSpMk id="124" creationId="{DB3FE5DE-572F-4EF8-92DE-69AF1CD6C080}"/>
          </ac:grpSpMkLst>
        </pc:grpChg>
        <pc:grpChg chg="mod">
          <ac:chgData name="Marcel Wesenberg" userId="b3233ce6-5631-44d3-8605-3d42f6c64af1" providerId="ADAL" clId="{555A5DFA-5CF3-41A4-B9BB-C6104ED75F7C}" dt="2022-10-10T18:25:51.919" v="3063" actId="164"/>
          <ac:grpSpMkLst>
            <pc:docMk/>
            <pc:sldMk cId="2329080259" sldId="1817606223"/>
            <ac:grpSpMk id="1031" creationId="{199ABBF0-B3B7-44A0-8DE1-94E50AFABA6B}"/>
          </ac:grpSpMkLst>
        </pc:grpChg>
        <pc:grpChg chg="mod">
          <ac:chgData name="Marcel Wesenberg" userId="b3233ce6-5631-44d3-8605-3d42f6c64af1" providerId="ADAL" clId="{555A5DFA-5CF3-41A4-B9BB-C6104ED75F7C}" dt="2022-10-10T18:25:51.919" v="3063" actId="164"/>
          <ac:grpSpMkLst>
            <pc:docMk/>
            <pc:sldMk cId="2329080259" sldId="1817606223"/>
            <ac:grpSpMk id="1032" creationId="{EA9F704D-CB99-4D42-8265-B140D8EA4E3C}"/>
          </ac:grpSpMkLst>
        </pc:grpChg>
        <pc:grpChg chg="mod">
          <ac:chgData name="Marcel Wesenberg" userId="b3233ce6-5631-44d3-8605-3d42f6c64af1" providerId="ADAL" clId="{555A5DFA-5CF3-41A4-B9BB-C6104ED75F7C}" dt="2022-10-10T18:25:51.919" v="3063" actId="164"/>
          <ac:grpSpMkLst>
            <pc:docMk/>
            <pc:sldMk cId="2329080259" sldId="1817606223"/>
            <ac:grpSpMk id="1033" creationId="{D35E1417-9747-4C7A-B8B5-E1C74D462DB4}"/>
          </ac:grpSpMkLst>
        </pc:grpChg>
        <pc:grpChg chg="del mod topLvl">
          <ac:chgData name="Marcel Wesenberg" userId="b3233ce6-5631-44d3-8605-3d42f6c64af1" providerId="ADAL" clId="{555A5DFA-5CF3-41A4-B9BB-C6104ED75F7C}" dt="2022-10-11T14:30:33.372" v="4070" actId="165"/>
          <ac:grpSpMkLst>
            <pc:docMk/>
            <pc:sldMk cId="2329080259" sldId="1817606223"/>
            <ac:grpSpMk id="1035" creationId="{2BD38265-B691-4113-8A61-1AC5226DDE8B}"/>
          </ac:grpSpMkLst>
        </pc:grpChg>
        <pc:grpChg chg="del mod topLvl">
          <ac:chgData name="Marcel Wesenberg" userId="b3233ce6-5631-44d3-8605-3d42f6c64af1" providerId="ADAL" clId="{555A5DFA-5CF3-41A4-B9BB-C6104ED75F7C}" dt="2022-10-11T14:26:33.808" v="4011" actId="165"/>
          <ac:grpSpMkLst>
            <pc:docMk/>
            <pc:sldMk cId="2329080259" sldId="1817606223"/>
            <ac:grpSpMk id="1036" creationId="{88365EC3-F378-4174-A4CE-DB1295751D58}"/>
          </ac:grpSpMkLst>
        </pc:grpChg>
        <pc:grpChg chg="del mod topLvl">
          <ac:chgData name="Marcel Wesenberg" userId="b3233ce6-5631-44d3-8605-3d42f6c64af1" providerId="ADAL" clId="{555A5DFA-5CF3-41A4-B9BB-C6104ED75F7C}" dt="2022-10-11T14:27:51.976" v="4028" actId="165"/>
          <ac:grpSpMkLst>
            <pc:docMk/>
            <pc:sldMk cId="2329080259" sldId="1817606223"/>
            <ac:grpSpMk id="1039" creationId="{A95633FF-1FC6-45C3-92E2-0292783EDCA6}"/>
          </ac:grpSpMkLst>
        </pc:grpChg>
        <pc:grpChg chg="del mod topLvl">
          <ac:chgData name="Marcel Wesenberg" userId="b3233ce6-5631-44d3-8605-3d42f6c64af1" providerId="ADAL" clId="{555A5DFA-5CF3-41A4-B9BB-C6104ED75F7C}" dt="2022-10-11T14:28:13.053" v="4035" actId="478"/>
          <ac:grpSpMkLst>
            <pc:docMk/>
            <pc:sldMk cId="2329080259" sldId="1817606223"/>
            <ac:grpSpMk id="1040" creationId="{A7A22C9C-7870-422F-8C26-BE1D5DE3A987}"/>
          </ac:grpSpMkLst>
        </pc:grpChg>
        <pc:grpChg chg="del mod topLvl">
          <ac:chgData name="Marcel Wesenberg" userId="b3233ce6-5631-44d3-8605-3d42f6c64af1" providerId="ADAL" clId="{555A5DFA-5CF3-41A4-B9BB-C6104ED75F7C}" dt="2022-10-11T14:11:16.788" v="3923" actId="165"/>
          <ac:grpSpMkLst>
            <pc:docMk/>
            <pc:sldMk cId="2329080259" sldId="1817606223"/>
            <ac:grpSpMk id="1061" creationId="{34D488F6-F390-4F86-A678-188A16596C4A}"/>
          </ac:grpSpMkLst>
        </pc:grpChg>
        <pc:picChg chg="add mod">
          <ac:chgData name="Marcel Wesenberg" userId="b3233ce6-5631-44d3-8605-3d42f6c64af1" providerId="ADAL" clId="{555A5DFA-5CF3-41A4-B9BB-C6104ED75F7C}" dt="2022-10-11T14:41:52.547" v="4174" actId="12788"/>
          <ac:picMkLst>
            <pc:docMk/>
            <pc:sldMk cId="2329080259" sldId="1817606223"/>
            <ac:picMk id="113" creationId="{60FE6BF5-4AD7-4E34-8DD1-8101DEDA301F}"/>
          </ac:picMkLst>
        </pc:picChg>
        <pc:picChg chg="mod">
          <ac:chgData name="Marcel Wesenberg" userId="b3233ce6-5631-44d3-8605-3d42f6c64af1" providerId="ADAL" clId="{555A5DFA-5CF3-41A4-B9BB-C6104ED75F7C}" dt="2022-10-11T14:28:17.604" v="4036" actId="571"/>
          <ac:picMkLst>
            <pc:docMk/>
            <pc:sldMk cId="2329080259" sldId="1817606223"/>
            <ac:picMk id="122" creationId="{DE0DCDDF-1C49-4736-9C24-7E01FAEABEE8}"/>
          </ac:picMkLst>
        </pc:picChg>
        <pc:picChg chg="mod">
          <ac:chgData name="Marcel Wesenberg" userId="b3233ce6-5631-44d3-8605-3d42f6c64af1" providerId="ADAL" clId="{555A5DFA-5CF3-41A4-B9BB-C6104ED75F7C}" dt="2022-10-11T14:28:17.604" v="4036" actId="571"/>
          <ac:picMkLst>
            <pc:docMk/>
            <pc:sldMk cId="2329080259" sldId="1817606223"/>
            <ac:picMk id="123" creationId="{E8599A02-4D27-4B60-8569-FD13877C7F41}"/>
          </ac:picMkLst>
        </pc:picChg>
        <pc:picChg chg="del mod topLvl">
          <ac:chgData name="Marcel Wesenberg" userId="b3233ce6-5631-44d3-8605-3d42f6c64af1" providerId="ADAL" clId="{555A5DFA-5CF3-41A4-B9BB-C6104ED75F7C}" dt="2022-10-11T14:29:15.172" v="4051" actId="478"/>
          <ac:picMkLst>
            <pc:docMk/>
            <pc:sldMk cId="2329080259" sldId="1817606223"/>
            <ac:picMk id="125" creationId="{7A9585CD-6583-4225-B291-1A60470A5BF3}"/>
          </ac:picMkLst>
        </pc:picChg>
        <pc:picChg chg="mod topLvl">
          <ac:chgData name="Marcel Wesenberg" userId="b3233ce6-5631-44d3-8605-3d42f6c64af1" providerId="ADAL" clId="{555A5DFA-5CF3-41A4-B9BB-C6104ED75F7C}" dt="2022-10-11T14:29:30.042" v="4054" actId="164"/>
          <ac:picMkLst>
            <pc:docMk/>
            <pc:sldMk cId="2329080259" sldId="1817606223"/>
            <ac:picMk id="126" creationId="{5E98C445-9205-400C-852E-447FE8E1390A}"/>
          </ac:picMkLst>
        </pc:picChg>
        <pc:picChg chg="mod topLvl">
          <ac:chgData name="Marcel Wesenberg" userId="b3233ce6-5631-44d3-8605-3d42f6c64af1" providerId="ADAL" clId="{555A5DFA-5CF3-41A4-B9BB-C6104ED75F7C}" dt="2022-10-11T14:41:52.547" v="4174" actId="12788"/>
          <ac:picMkLst>
            <pc:docMk/>
            <pc:sldMk cId="2329080259" sldId="1817606223"/>
            <ac:picMk id="161" creationId="{96F0F94A-0C7C-4656-BA59-A4F12F589611}"/>
          </ac:picMkLst>
        </pc:picChg>
        <pc:picChg chg="mod topLvl">
          <ac:chgData name="Marcel Wesenberg" userId="b3233ce6-5631-44d3-8605-3d42f6c64af1" providerId="ADAL" clId="{555A5DFA-5CF3-41A4-B9BB-C6104ED75F7C}" dt="2022-10-11T14:41:52.547" v="4174" actId="12788"/>
          <ac:picMkLst>
            <pc:docMk/>
            <pc:sldMk cId="2329080259" sldId="1817606223"/>
            <ac:picMk id="179" creationId="{0F9DC13A-A6C7-4AA2-9CAF-F7C666600411}"/>
          </ac:picMkLst>
        </pc:picChg>
        <pc:picChg chg="mod topLvl">
          <ac:chgData name="Marcel Wesenberg" userId="b3233ce6-5631-44d3-8605-3d42f6c64af1" providerId="ADAL" clId="{555A5DFA-5CF3-41A4-B9BB-C6104ED75F7C}" dt="2022-10-11T14:41:52.547" v="4174" actId="12788"/>
          <ac:picMkLst>
            <pc:docMk/>
            <pc:sldMk cId="2329080259" sldId="1817606223"/>
            <ac:picMk id="180" creationId="{53C259C8-D51F-4A33-BCEC-9DF239838CA0}"/>
          </ac:picMkLst>
        </pc:picChg>
        <pc:picChg chg="mod topLvl">
          <ac:chgData name="Marcel Wesenberg" userId="b3233ce6-5631-44d3-8605-3d42f6c64af1" providerId="ADAL" clId="{555A5DFA-5CF3-41A4-B9BB-C6104ED75F7C}" dt="2022-10-11T14:41:52.547" v="4174" actId="12788"/>
          <ac:picMkLst>
            <pc:docMk/>
            <pc:sldMk cId="2329080259" sldId="1817606223"/>
            <ac:picMk id="181" creationId="{3310EFAF-9531-4747-8FF4-F219F0F7032C}"/>
          </ac:picMkLst>
        </pc:picChg>
        <pc:picChg chg="mod topLvl">
          <ac:chgData name="Marcel Wesenberg" userId="b3233ce6-5631-44d3-8605-3d42f6c64af1" providerId="ADAL" clId="{555A5DFA-5CF3-41A4-B9BB-C6104ED75F7C}" dt="2022-10-11T14:41:52.547" v="4174" actId="12788"/>
          <ac:picMkLst>
            <pc:docMk/>
            <pc:sldMk cId="2329080259" sldId="1817606223"/>
            <ac:picMk id="218" creationId="{B8401B07-957F-4CE6-B1B6-E0FE7D9A5A6F}"/>
          </ac:picMkLst>
        </pc:picChg>
        <pc:picChg chg="mod topLvl">
          <ac:chgData name="Marcel Wesenberg" userId="b3233ce6-5631-44d3-8605-3d42f6c64af1" providerId="ADAL" clId="{555A5DFA-5CF3-41A4-B9BB-C6104ED75F7C}" dt="2022-10-11T14:41:52.547" v="4174" actId="12788"/>
          <ac:picMkLst>
            <pc:docMk/>
            <pc:sldMk cId="2329080259" sldId="1817606223"/>
            <ac:picMk id="235" creationId="{5A2B7FF1-F558-45BB-817E-E71BEC030308}"/>
          </ac:picMkLst>
        </pc:picChg>
        <pc:picChg chg="mod topLvl">
          <ac:chgData name="Marcel Wesenberg" userId="b3233ce6-5631-44d3-8605-3d42f6c64af1" providerId="ADAL" clId="{555A5DFA-5CF3-41A4-B9BB-C6104ED75F7C}" dt="2022-10-11T14:41:52.547" v="4174" actId="12788"/>
          <ac:picMkLst>
            <pc:docMk/>
            <pc:sldMk cId="2329080259" sldId="1817606223"/>
            <ac:picMk id="241" creationId="{F72A8117-6056-4B38-95CA-B6BCD7F6802F}"/>
          </ac:picMkLst>
        </pc:picChg>
        <pc:picChg chg="mod topLvl">
          <ac:chgData name="Marcel Wesenberg" userId="b3233ce6-5631-44d3-8605-3d42f6c64af1" providerId="ADAL" clId="{555A5DFA-5CF3-41A4-B9BB-C6104ED75F7C}" dt="2022-10-11T14:35:36.769" v="4130" actId="164"/>
          <ac:picMkLst>
            <pc:docMk/>
            <pc:sldMk cId="2329080259" sldId="1817606223"/>
            <ac:picMk id="265" creationId="{C4E8529E-0AA2-47D3-9DF9-36EB4247AF02}"/>
          </ac:picMkLst>
        </pc:picChg>
        <pc:picChg chg="del">
          <ac:chgData name="Marcel Wesenberg" userId="b3233ce6-5631-44d3-8605-3d42f6c64af1" providerId="ADAL" clId="{555A5DFA-5CF3-41A4-B9BB-C6104ED75F7C}" dt="2022-10-10T18:22:14.158" v="3031" actId="478"/>
          <ac:picMkLst>
            <pc:docMk/>
            <pc:sldMk cId="2329080259" sldId="1817606223"/>
            <ac:picMk id="267" creationId="{DF4CB884-4DF1-46B7-BA8E-C11B1B71A873}"/>
          </ac:picMkLst>
        </pc:picChg>
        <pc:picChg chg="del">
          <ac:chgData name="Marcel Wesenberg" userId="b3233ce6-5631-44d3-8605-3d42f6c64af1" providerId="ADAL" clId="{555A5DFA-5CF3-41A4-B9BB-C6104ED75F7C}" dt="2022-10-10T18:22:14.158" v="3031" actId="478"/>
          <ac:picMkLst>
            <pc:docMk/>
            <pc:sldMk cId="2329080259" sldId="1817606223"/>
            <ac:picMk id="268" creationId="{D54C99D4-6BDE-4CD3-808D-7E1DE09B7C6F}"/>
          </ac:picMkLst>
        </pc:picChg>
        <pc:picChg chg="del">
          <ac:chgData name="Marcel Wesenberg" userId="b3233ce6-5631-44d3-8605-3d42f6c64af1" providerId="ADAL" clId="{555A5DFA-5CF3-41A4-B9BB-C6104ED75F7C}" dt="2022-10-10T18:22:14.158" v="3031" actId="478"/>
          <ac:picMkLst>
            <pc:docMk/>
            <pc:sldMk cId="2329080259" sldId="1817606223"/>
            <ac:picMk id="269" creationId="{7A6EED96-EC74-45AA-B599-A4D6E084FEEA}"/>
          </ac:picMkLst>
        </pc:picChg>
        <pc:picChg chg="del">
          <ac:chgData name="Marcel Wesenberg" userId="b3233ce6-5631-44d3-8605-3d42f6c64af1" providerId="ADAL" clId="{555A5DFA-5CF3-41A4-B9BB-C6104ED75F7C}" dt="2022-10-10T18:22:14.158" v="3031" actId="478"/>
          <ac:picMkLst>
            <pc:docMk/>
            <pc:sldMk cId="2329080259" sldId="1817606223"/>
            <ac:picMk id="270" creationId="{8180531C-670A-4262-B88D-F15E43171841}"/>
          </ac:picMkLst>
        </pc:picChg>
        <pc:picChg chg="del">
          <ac:chgData name="Marcel Wesenberg" userId="b3233ce6-5631-44d3-8605-3d42f6c64af1" providerId="ADAL" clId="{555A5DFA-5CF3-41A4-B9BB-C6104ED75F7C}" dt="2022-10-10T18:22:14.158" v="3031" actId="478"/>
          <ac:picMkLst>
            <pc:docMk/>
            <pc:sldMk cId="2329080259" sldId="1817606223"/>
            <ac:picMk id="271" creationId="{BE27F4C1-9243-4E8D-BAEE-352FC5B20A52}"/>
          </ac:picMkLst>
        </pc:picChg>
        <pc:picChg chg="mod topLvl">
          <ac:chgData name="Marcel Wesenberg" userId="b3233ce6-5631-44d3-8605-3d42f6c64af1" providerId="ADAL" clId="{555A5DFA-5CF3-41A4-B9BB-C6104ED75F7C}" dt="2022-10-11T14:35:36.769" v="4130" actId="164"/>
          <ac:picMkLst>
            <pc:docMk/>
            <pc:sldMk cId="2329080259" sldId="1817606223"/>
            <ac:picMk id="272" creationId="{EA8669C3-01E4-4AD4-B9B2-42419A2B411E}"/>
          </ac:picMkLst>
        </pc:picChg>
        <pc:picChg chg="mod topLvl">
          <ac:chgData name="Marcel Wesenberg" userId="b3233ce6-5631-44d3-8605-3d42f6c64af1" providerId="ADAL" clId="{555A5DFA-5CF3-41A4-B9BB-C6104ED75F7C}" dt="2022-10-11T14:30:45.118" v="4073" actId="164"/>
          <ac:picMkLst>
            <pc:docMk/>
            <pc:sldMk cId="2329080259" sldId="1817606223"/>
            <ac:picMk id="273" creationId="{F6F39BA6-696D-40A8-A25A-4357B70E174D}"/>
          </ac:picMkLst>
        </pc:picChg>
        <pc:picChg chg="mod">
          <ac:chgData name="Marcel Wesenberg" userId="b3233ce6-5631-44d3-8605-3d42f6c64af1" providerId="ADAL" clId="{555A5DFA-5CF3-41A4-B9BB-C6104ED75F7C}" dt="2022-10-11T14:11:16.788" v="3923" actId="165"/>
          <ac:picMkLst>
            <pc:docMk/>
            <pc:sldMk cId="2329080259" sldId="1817606223"/>
            <ac:picMk id="287" creationId="{7D4A5D96-34FE-4E7F-AD5C-3970E6CB6A72}"/>
          </ac:picMkLst>
        </pc:picChg>
        <pc:picChg chg="mod">
          <ac:chgData name="Marcel Wesenberg" userId="b3233ce6-5631-44d3-8605-3d42f6c64af1" providerId="ADAL" clId="{555A5DFA-5CF3-41A4-B9BB-C6104ED75F7C}" dt="2022-10-11T14:11:16.788" v="3923" actId="165"/>
          <ac:picMkLst>
            <pc:docMk/>
            <pc:sldMk cId="2329080259" sldId="1817606223"/>
            <ac:picMk id="288" creationId="{8AAB6310-99C5-4577-985D-1D6060B1FE93}"/>
          </ac:picMkLst>
        </pc:picChg>
        <pc:picChg chg="mod topLvl">
          <ac:chgData name="Marcel Wesenberg" userId="b3233ce6-5631-44d3-8605-3d42f6c64af1" providerId="ADAL" clId="{555A5DFA-5CF3-41A4-B9BB-C6104ED75F7C}" dt="2022-10-11T14:28:06.894" v="4032" actId="164"/>
          <ac:picMkLst>
            <pc:docMk/>
            <pc:sldMk cId="2329080259" sldId="1817606223"/>
            <ac:picMk id="289" creationId="{20B792FB-7034-4433-BD86-70454DDC9B80}"/>
          </ac:picMkLst>
        </pc:picChg>
        <pc:picChg chg="mod topLvl">
          <ac:chgData name="Marcel Wesenberg" userId="b3233ce6-5631-44d3-8605-3d42f6c64af1" providerId="ADAL" clId="{555A5DFA-5CF3-41A4-B9BB-C6104ED75F7C}" dt="2022-10-11T14:28:06.894" v="4032" actId="164"/>
          <ac:picMkLst>
            <pc:docMk/>
            <pc:sldMk cId="2329080259" sldId="1817606223"/>
            <ac:picMk id="290" creationId="{E3EDB9D1-0E6D-410C-85E6-44D76BA4B9F9}"/>
          </ac:picMkLst>
        </pc:picChg>
        <pc:picChg chg="del mod topLvl">
          <ac:chgData name="Marcel Wesenberg" userId="b3233ce6-5631-44d3-8605-3d42f6c64af1" providerId="ADAL" clId="{555A5DFA-5CF3-41A4-B9BB-C6104ED75F7C}" dt="2022-10-11T14:28:12.236" v="4034" actId="478"/>
          <ac:picMkLst>
            <pc:docMk/>
            <pc:sldMk cId="2329080259" sldId="1817606223"/>
            <ac:picMk id="291" creationId="{0D5D9C1B-5B16-41CF-9880-DFAA3D51DA06}"/>
          </ac:picMkLst>
        </pc:picChg>
        <pc:picChg chg="del mod topLvl">
          <ac:chgData name="Marcel Wesenberg" userId="b3233ce6-5631-44d3-8605-3d42f6c64af1" providerId="ADAL" clId="{555A5DFA-5CF3-41A4-B9BB-C6104ED75F7C}" dt="2022-10-11T14:23:06.548" v="3966" actId="21"/>
          <ac:picMkLst>
            <pc:docMk/>
            <pc:sldMk cId="2329080259" sldId="1817606223"/>
            <ac:picMk id="1026" creationId="{0BDA5D07-B0FA-4809-ADE9-8602F1735764}"/>
          </ac:picMkLst>
        </pc:picChg>
        <pc:cxnChg chg="mod topLvl">
          <ac:chgData name="Marcel Wesenberg" userId="b3233ce6-5631-44d3-8605-3d42f6c64af1" providerId="ADAL" clId="{555A5DFA-5CF3-41A4-B9BB-C6104ED75F7C}" dt="2022-10-11T14:41:52.547" v="4174" actId="12788"/>
          <ac:cxnSpMkLst>
            <pc:docMk/>
            <pc:sldMk cId="2329080259" sldId="1817606223"/>
            <ac:cxnSpMk id="57" creationId="{3120E857-BF6F-4E9D-A8DC-29C47E39264B}"/>
          </ac:cxnSpMkLst>
        </pc:cxnChg>
        <pc:cxnChg chg="mod topLvl">
          <ac:chgData name="Marcel Wesenberg" userId="b3233ce6-5631-44d3-8605-3d42f6c64af1" providerId="ADAL" clId="{555A5DFA-5CF3-41A4-B9BB-C6104ED75F7C}" dt="2022-10-11T14:41:52.547" v="4174" actId="12788"/>
          <ac:cxnSpMkLst>
            <pc:docMk/>
            <pc:sldMk cId="2329080259" sldId="1817606223"/>
            <ac:cxnSpMk id="68" creationId="{10C24F39-1F26-4E88-AF2C-F8C32F4A4A4C}"/>
          </ac:cxnSpMkLst>
        </pc:cxnChg>
        <pc:cxnChg chg="mod topLvl">
          <ac:chgData name="Marcel Wesenberg" userId="b3233ce6-5631-44d3-8605-3d42f6c64af1" providerId="ADAL" clId="{555A5DFA-5CF3-41A4-B9BB-C6104ED75F7C}" dt="2022-10-11T14:41:52.547" v="4174" actId="12788"/>
          <ac:cxnSpMkLst>
            <pc:docMk/>
            <pc:sldMk cId="2329080259" sldId="1817606223"/>
            <ac:cxnSpMk id="223" creationId="{35189E0A-5414-41A7-B532-C317630C5BAA}"/>
          </ac:cxnSpMkLst>
        </pc:cxnChg>
        <pc:cxnChg chg="mod topLvl">
          <ac:chgData name="Marcel Wesenberg" userId="b3233ce6-5631-44d3-8605-3d42f6c64af1" providerId="ADAL" clId="{555A5DFA-5CF3-41A4-B9BB-C6104ED75F7C}" dt="2022-10-11T14:41:52.547" v="4174" actId="12788"/>
          <ac:cxnSpMkLst>
            <pc:docMk/>
            <pc:sldMk cId="2329080259" sldId="1817606223"/>
            <ac:cxnSpMk id="226" creationId="{FBF7A2D5-96B8-4F77-B990-FC8E8F9579FF}"/>
          </ac:cxnSpMkLst>
        </pc:cxnChg>
        <pc:cxnChg chg="mod topLvl">
          <ac:chgData name="Marcel Wesenberg" userId="b3233ce6-5631-44d3-8605-3d42f6c64af1" providerId="ADAL" clId="{555A5DFA-5CF3-41A4-B9BB-C6104ED75F7C}" dt="2022-10-11T14:41:52.547" v="4174" actId="12788"/>
          <ac:cxnSpMkLst>
            <pc:docMk/>
            <pc:sldMk cId="2329080259" sldId="1817606223"/>
            <ac:cxnSpMk id="227" creationId="{95801F10-F014-41AD-A536-343138EB9439}"/>
          </ac:cxnSpMkLst>
        </pc:cxnChg>
        <pc:cxnChg chg="mod topLvl">
          <ac:chgData name="Marcel Wesenberg" userId="b3233ce6-5631-44d3-8605-3d42f6c64af1" providerId="ADAL" clId="{555A5DFA-5CF3-41A4-B9BB-C6104ED75F7C}" dt="2022-10-11T14:41:52.547" v="4174" actId="12788"/>
          <ac:cxnSpMkLst>
            <pc:docMk/>
            <pc:sldMk cId="2329080259" sldId="1817606223"/>
            <ac:cxnSpMk id="230" creationId="{26F5715C-295A-4E47-92EB-CE5767D4AC9D}"/>
          </ac:cxnSpMkLst>
        </pc:cxnChg>
        <pc:cxnChg chg="mod topLvl">
          <ac:chgData name="Marcel Wesenberg" userId="b3233ce6-5631-44d3-8605-3d42f6c64af1" providerId="ADAL" clId="{555A5DFA-5CF3-41A4-B9BB-C6104ED75F7C}" dt="2022-10-11T14:41:52.547" v="4174" actId="12788"/>
          <ac:cxnSpMkLst>
            <pc:docMk/>
            <pc:sldMk cId="2329080259" sldId="1817606223"/>
            <ac:cxnSpMk id="231" creationId="{EBD3889E-C245-403F-80F8-649FE8133EF8}"/>
          </ac:cxnSpMkLst>
        </pc:cxnChg>
        <pc:cxnChg chg="mod topLvl">
          <ac:chgData name="Marcel Wesenberg" userId="b3233ce6-5631-44d3-8605-3d42f6c64af1" providerId="ADAL" clId="{555A5DFA-5CF3-41A4-B9BB-C6104ED75F7C}" dt="2022-10-11T14:41:52.547" v="4174" actId="12788"/>
          <ac:cxnSpMkLst>
            <pc:docMk/>
            <pc:sldMk cId="2329080259" sldId="1817606223"/>
            <ac:cxnSpMk id="232" creationId="{D0F6114F-A6B6-40F0-9A2D-B6598BE4FB63}"/>
          </ac:cxnSpMkLst>
        </pc:cxnChg>
        <pc:cxnChg chg="mod topLvl">
          <ac:chgData name="Marcel Wesenberg" userId="b3233ce6-5631-44d3-8605-3d42f6c64af1" providerId="ADAL" clId="{555A5DFA-5CF3-41A4-B9BB-C6104ED75F7C}" dt="2022-10-11T14:41:52.547" v="4174" actId="12788"/>
          <ac:cxnSpMkLst>
            <pc:docMk/>
            <pc:sldMk cId="2329080259" sldId="1817606223"/>
            <ac:cxnSpMk id="233" creationId="{45AAB82C-E077-42B2-B44D-C61E23AA37BA}"/>
          </ac:cxnSpMkLst>
        </pc:cxnChg>
        <pc:cxnChg chg="mod topLvl">
          <ac:chgData name="Marcel Wesenberg" userId="b3233ce6-5631-44d3-8605-3d42f6c64af1" providerId="ADAL" clId="{555A5DFA-5CF3-41A4-B9BB-C6104ED75F7C}" dt="2022-10-11T14:41:52.547" v="4174" actId="12788"/>
          <ac:cxnSpMkLst>
            <pc:docMk/>
            <pc:sldMk cId="2329080259" sldId="1817606223"/>
            <ac:cxnSpMk id="234" creationId="{D629D20E-7414-49EF-9B20-785F2BEB962A}"/>
          </ac:cxnSpMkLst>
        </pc:cxnChg>
        <pc:cxnChg chg="mod topLvl">
          <ac:chgData name="Marcel Wesenberg" userId="b3233ce6-5631-44d3-8605-3d42f6c64af1" providerId="ADAL" clId="{555A5DFA-5CF3-41A4-B9BB-C6104ED75F7C}" dt="2022-10-11T14:35:36.769" v="4130" actId="164"/>
          <ac:cxnSpMkLst>
            <pc:docMk/>
            <pc:sldMk cId="2329080259" sldId="1817606223"/>
            <ac:cxnSpMk id="295" creationId="{0A339140-58F5-453F-9579-2DAA9D67AF29}"/>
          </ac:cxnSpMkLst>
        </pc:cxnChg>
        <pc:cxnChg chg="mod topLvl">
          <ac:chgData name="Marcel Wesenberg" userId="b3233ce6-5631-44d3-8605-3d42f6c64af1" providerId="ADAL" clId="{555A5DFA-5CF3-41A4-B9BB-C6104ED75F7C}" dt="2022-10-11T14:35:36.769" v="4130" actId="164"/>
          <ac:cxnSpMkLst>
            <pc:docMk/>
            <pc:sldMk cId="2329080259" sldId="1817606223"/>
            <ac:cxnSpMk id="299" creationId="{F506E0E2-559E-4D9C-92AB-4F366D1A9AD3}"/>
          </ac:cxnSpMkLst>
        </pc:cxnChg>
        <pc:cxnChg chg="mod topLvl">
          <ac:chgData name="Marcel Wesenberg" userId="b3233ce6-5631-44d3-8605-3d42f6c64af1" providerId="ADAL" clId="{555A5DFA-5CF3-41A4-B9BB-C6104ED75F7C}" dt="2022-10-11T14:35:36.769" v="4130" actId="164"/>
          <ac:cxnSpMkLst>
            <pc:docMk/>
            <pc:sldMk cId="2329080259" sldId="1817606223"/>
            <ac:cxnSpMk id="300" creationId="{A73FCF48-CF4F-413C-817E-E3197FC68916}"/>
          </ac:cxnSpMkLst>
        </pc:cxnChg>
        <pc:cxnChg chg="mod topLvl">
          <ac:chgData name="Marcel Wesenberg" userId="b3233ce6-5631-44d3-8605-3d42f6c64af1" providerId="ADAL" clId="{555A5DFA-5CF3-41A4-B9BB-C6104ED75F7C}" dt="2022-10-11T14:35:36.769" v="4130" actId="164"/>
          <ac:cxnSpMkLst>
            <pc:docMk/>
            <pc:sldMk cId="2329080259" sldId="1817606223"/>
            <ac:cxnSpMk id="301" creationId="{CA90C43F-07EC-4160-B4B9-BBFFA2F96A99}"/>
          </ac:cxnSpMkLst>
        </pc:cxnChg>
        <pc:cxnChg chg="mod topLvl">
          <ac:chgData name="Marcel Wesenberg" userId="b3233ce6-5631-44d3-8605-3d42f6c64af1" providerId="ADAL" clId="{555A5DFA-5CF3-41A4-B9BB-C6104ED75F7C}" dt="2022-10-11T14:35:36.769" v="4130" actId="164"/>
          <ac:cxnSpMkLst>
            <pc:docMk/>
            <pc:sldMk cId="2329080259" sldId="1817606223"/>
            <ac:cxnSpMk id="307" creationId="{6972FE96-2636-4EBB-9E03-D1F15775DFC2}"/>
          </ac:cxnSpMkLst>
        </pc:cxnChg>
        <pc:cxnChg chg="mod topLvl">
          <ac:chgData name="Marcel Wesenberg" userId="b3233ce6-5631-44d3-8605-3d42f6c64af1" providerId="ADAL" clId="{555A5DFA-5CF3-41A4-B9BB-C6104ED75F7C}" dt="2022-10-11T14:35:36.769" v="4130" actId="164"/>
          <ac:cxnSpMkLst>
            <pc:docMk/>
            <pc:sldMk cId="2329080259" sldId="1817606223"/>
            <ac:cxnSpMk id="308" creationId="{96862F48-4070-47A7-BB29-B582210416A2}"/>
          </ac:cxnSpMkLst>
        </pc:cxnChg>
        <pc:cxnChg chg="mod topLvl">
          <ac:chgData name="Marcel Wesenberg" userId="b3233ce6-5631-44d3-8605-3d42f6c64af1" providerId="ADAL" clId="{555A5DFA-5CF3-41A4-B9BB-C6104ED75F7C}" dt="2022-10-11T14:35:36.769" v="4130" actId="164"/>
          <ac:cxnSpMkLst>
            <pc:docMk/>
            <pc:sldMk cId="2329080259" sldId="1817606223"/>
            <ac:cxnSpMk id="321" creationId="{852D3DDF-7F19-46DC-82CC-D248A9D6CE93}"/>
          </ac:cxnSpMkLst>
        </pc:cxnChg>
        <pc:cxnChg chg="mod topLvl">
          <ac:chgData name="Marcel Wesenberg" userId="b3233ce6-5631-44d3-8605-3d42f6c64af1" providerId="ADAL" clId="{555A5DFA-5CF3-41A4-B9BB-C6104ED75F7C}" dt="2022-10-11T14:35:36.769" v="4130" actId="164"/>
          <ac:cxnSpMkLst>
            <pc:docMk/>
            <pc:sldMk cId="2329080259" sldId="1817606223"/>
            <ac:cxnSpMk id="322" creationId="{D27BD08A-9563-437A-B475-452A54AA0DF2}"/>
          </ac:cxnSpMkLst>
        </pc:cxnChg>
        <pc:cxnChg chg="mod topLvl">
          <ac:chgData name="Marcel Wesenberg" userId="b3233ce6-5631-44d3-8605-3d42f6c64af1" providerId="ADAL" clId="{555A5DFA-5CF3-41A4-B9BB-C6104ED75F7C}" dt="2022-10-11T14:35:36.769" v="4130" actId="164"/>
          <ac:cxnSpMkLst>
            <pc:docMk/>
            <pc:sldMk cId="2329080259" sldId="1817606223"/>
            <ac:cxnSpMk id="323" creationId="{9C93464A-CF5D-4B4A-A603-D6D803658548}"/>
          </ac:cxnSpMkLst>
        </pc:cxnChg>
        <pc:cxnChg chg="mod topLvl">
          <ac:chgData name="Marcel Wesenberg" userId="b3233ce6-5631-44d3-8605-3d42f6c64af1" providerId="ADAL" clId="{555A5DFA-5CF3-41A4-B9BB-C6104ED75F7C}" dt="2022-10-11T14:35:36.769" v="4130" actId="164"/>
          <ac:cxnSpMkLst>
            <pc:docMk/>
            <pc:sldMk cId="2329080259" sldId="1817606223"/>
            <ac:cxnSpMk id="324" creationId="{199D8849-62CC-4AD4-A51E-EB67760500D6}"/>
          </ac:cxnSpMkLst>
        </pc:cxnChg>
        <pc:cxnChg chg="mod topLvl">
          <ac:chgData name="Marcel Wesenberg" userId="b3233ce6-5631-44d3-8605-3d42f6c64af1" providerId="ADAL" clId="{555A5DFA-5CF3-41A4-B9BB-C6104ED75F7C}" dt="2022-10-11T14:35:36.769" v="4130" actId="164"/>
          <ac:cxnSpMkLst>
            <pc:docMk/>
            <pc:sldMk cId="2329080259" sldId="1817606223"/>
            <ac:cxnSpMk id="325" creationId="{AD413711-C859-43A1-8A42-9D91E2CEDAD1}"/>
          </ac:cxnSpMkLst>
        </pc:cxnChg>
        <pc:cxnChg chg="mod topLvl">
          <ac:chgData name="Marcel Wesenberg" userId="b3233ce6-5631-44d3-8605-3d42f6c64af1" providerId="ADAL" clId="{555A5DFA-5CF3-41A4-B9BB-C6104ED75F7C}" dt="2022-10-11T14:35:36.769" v="4130" actId="164"/>
          <ac:cxnSpMkLst>
            <pc:docMk/>
            <pc:sldMk cId="2329080259" sldId="1817606223"/>
            <ac:cxnSpMk id="326" creationId="{C7834FF1-C36F-4745-98A5-7D6A773855C5}"/>
          </ac:cxnSpMkLst>
        </pc:cxnChg>
        <pc:cxnChg chg="mod topLvl">
          <ac:chgData name="Marcel Wesenberg" userId="b3233ce6-5631-44d3-8605-3d42f6c64af1" providerId="ADAL" clId="{555A5DFA-5CF3-41A4-B9BB-C6104ED75F7C}" dt="2022-10-11T14:35:36.769" v="4130" actId="164"/>
          <ac:cxnSpMkLst>
            <pc:docMk/>
            <pc:sldMk cId="2329080259" sldId="1817606223"/>
            <ac:cxnSpMk id="331" creationId="{B2AE37FE-1331-4D11-9CB2-FD37219CF046}"/>
          </ac:cxnSpMkLst>
        </pc:cxnChg>
        <pc:cxnChg chg="mod topLvl">
          <ac:chgData name="Marcel Wesenberg" userId="b3233ce6-5631-44d3-8605-3d42f6c64af1" providerId="ADAL" clId="{555A5DFA-5CF3-41A4-B9BB-C6104ED75F7C}" dt="2022-10-11T14:40:52.013" v="4170" actId="14100"/>
          <ac:cxnSpMkLst>
            <pc:docMk/>
            <pc:sldMk cId="2329080259" sldId="1817606223"/>
            <ac:cxnSpMk id="337" creationId="{C17BFA0B-AB33-449C-B51E-9DB6BC1184F9}"/>
          </ac:cxnSpMkLst>
        </pc:cxnChg>
        <pc:cxnChg chg="mod topLvl">
          <ac:chgData name="Marcel Wesenberg" userId="b3233ce6-5631-44d3-8605-3d42f6c64af1" providerId="ADAL" clId="{555A5DFA-5CF3-41A4-B9BB-C6104ED75F7C}" dt="2022-10-11T14:41:52.547" v="4174" actId="12788"/>
          <ac:cxnSpMkLst>
            <pc:docMk/>
            <pc:sldMk cId="2329080259" sldId="1817606223"/>
            <ac:cxnSpMk id="344" creationId="{09D7A35F-7F14-46B3-B55F-60AEA1BB4329}"/>
          </ac:cxnSpMkLst>
        </pc:cxnChg>
        <pc:cxnChg chg="mod topLvl">
          <ac:chgData name="Marcel Wesenberg" userId="b3233ce6-5631-44d3-8605-3d42f6c64af1" providerId="ADAL" clId="{555A5DFA-5CF3-41A4-B9BB-C6104ED75F7C}" dt="2022-10-11T14:35:36.769" v="4130" actId="164"/>
          <ac:cxnSpMkLst>
            <pc:docMk/>
            <pc:sldMk cId="2329080259" sldId="1817606223"/>
            <ac:cxnSpMk id="1059" creationId="{54797E4C-B5D2-431E-8074-C75A8E119FAB}"/>
          </ac:cxnSpMkLst>
        </pc:cxnChg>
        <pc:cxnChg chg="mod topLvl">
          <ac:chgData name="Marcel Wesenberg" userId="b3233ce6-5631-44d3-8605-3d42f6c64af1" providerId="ADAL" clId="{555A5DFA-5CF3-41A4-B9BB-C6104ED75F7C}" dt="2022-10-11T14:41:12.368" v="4171" actId="14100"/>
          <ac:cxnSpMkLst>
            <pc:docMk/>
            <pc:sldMk cId="2329080259" sldId="1817606223"/>
            <ac:cxnSpMk id="1063" creationId="{1FEB662C-546A-4BC8-9999-5E5F4489C09C}"/>
          </ac:cxnSpMkLst>
        </pc:cxnChg>
      </pc:sldChg>
      <pc:sldChg chg="addSp delSp modSp add mod">
        <pc:chgData name="Marcel Wesenberg" userId="b3233ce6-5631-44d3-8605-3d42f6c64af1" providerId="ADAL" clId="{555A5DFA-5CF3-41A4-B9BB-C6104ED75F7C}" dt="2022-10-11T10:39:30.386" v="3538"/>
        <pc:sldMkLst>
          <pc:docMk/>
          <pc:sldMk cId="580100454" sldId="1817606224"/>
        </pc:sldMkLst>
        <pc:spChg chg="mod">
          <ac:chgData name="Marcel Wesenberg" userId="b3233ce6-5631-44d3-8605-3d42f6c64af1" providerId="ADAL" clId="{555A5DFA-5CF3-41A4-B9BB-C6104ED75F7C}" dt="2022-10-11T10:38:56.030" v="3532"/>
          <ac:spMkLst>
            <pc:docMk/>
            <pc:sldMk cId="580100454" sldId="1817606224"/>
            <ac:spMk id="5" creationId="{F16DC2F2-5D20-46D0-9306-FC9E5590E702}"/>
          </ac:spMkLst>
        </pc:spChg>
        <pc:spChg chg="mod">
          <ac:chgData name="Marcel Wesenberg" userId="b3233ce6-5631-44d3-8605-3d42f6c64af1" providerId="ADAL" clId="{555A5DFA-5CF3-41A4-B9BB-C6104ED75F7C}" dt="2022-10-11T10:39:30.386" v="3538"/>
          <ac:spMkLst>
            <pc:docMk/>
            <pc:sldMk cId="580100454" sldId="1817606224"/>
            <ac:spMk id="6" creationId="{F8567714-9F2D-4D47-8604-F686C1220167}"/>
          </ac:spMkLst>
        </pc:spChg>
        <pc:spChg chg="del">
          <ac:chgData name="Marcel Wesenberg" userId="b3233ce6-5631-44d3-8605-3d42f6c64af1" providerId="ADAL" clId="{555A5DFA-5CF3-41A4-B9BB-C6104ED75F7C}" dt="2022-10-10T18:53:33.828" v="3075" actId="478"/>
          <ac:spMkLst>
            <pc:docMk/>
            <pc:sldMk cId="580100454" sldId="1817606224"/>
            <ac:spMk id="8" creationId="{3452C67A-441B-451D-B8F1-AEFBF3899A43}"/>
          </ac:spMkLst>
        </pc:spChg>
        <pc:spChg chg="del">
          <ac:chgData name="Marcel Wesenberg" userId="b3233ce6-5631-44d3-8605-3d42f6c64af1" providerId="ADAL" clId="{555A5DFA-5CF3-41A4-B9BB-C6104ED75F7C}" dt="2022-10-10T18:53:33.828" v="3075" actId="478"/>
          <ac:spMkLst>
            <pc:docMk/>
            <pc:sldMk cId="580100454" sldId="1817606224"/>
            <ac:spMk id="14" creationId="{9845B93E-88AA-47E2-9B38-208B137F4F2E}"/>
          </ac:spMkLst>
        </pc:spChg>
        <pc:spChg chg="mod">
          <ac:chgData name="Marcel Wesenberg" userId="b3233ce6-5631-44d3-8605-3d42f6c64af1" providerId="ADAL" clId="{555A5DFA-5CF3-41A4-B9BB-C6104ED75F7C}" dt="2022-10-10T18:53:42.927" v="3076"/>
          <ac:spMkLst>
            <pc:docMk/>
            <pc:sldMk cId="580100454" sldId="1817606224"/>
            <ac:spMk id="21" creationId="{3F8CCF05-AA43-470E-B8A0-FB5340024656}"/>
          </ac:spMkLst>
        </pc:spChg>
        <pc:grpChg chg="del">
          <ac:chgData name="Marcel Wesenberg" userId="b3233ce6-5631-44d3-8605-3d42f6c64af1" providerId="ADAL" clId="{555A5DFA-5CF3-41A4-B9BB-C6104ED75F7C}" dt="2022-10-10T18:53:33.828" v="3075" actId="478"/>
          <ac:grpSpMkLst>
            <pc:docMk/>
            <pc:sldMk cId="580100454" sldId="1817606224"/>
            <ac:grpSpMk id="7" creationId="{45FDE757-F65A-43D8-AC11-6AE78CD195CF}"/>
          </ac:grpSpMkLst>
        </pc:grpChg>
        <pc:grpChg chg="add mod">
          <ac:chgData name="Marcel Wesenberg" userId="b3233ce6-5631-44d3-8605-3d42f6c64af1" providerId="ADAL" clId="{555A5DFA-5CF3-41A4-B9BB-C6104ED75F7C}" dt="2022-10-10T18:53:42.927" v="3076"/>
          <ac:grpSpMkLst>
            <pc:docMk/>
            <pc:sldMk cId="580100454" sldId="1817606224"/>
            <ac:grpSpMk id="19" creationId="{43CE1DDB-4AD1-48E1-B8DF-1BCF0DD73B6F}"/>
          </ac:grpSpMkLst>
        </pc:grpChg>
        <pc:picChg chg="del">
          <ac:chgData name="Marcel Wesenberg" userId="b3233ce6-5631-44d3-8605-3d42f6c64af1" providerId="ADAL" clId="{555A5DFA-5CF3-41A4-B9BB-C6104ED75F7C}" dt="2022-10-10T18:53:33.828" v="3075" actId="478"/>
          <ac:picMkLst>
            <pc:docMk/>
            <pc:sldMk cId="580100454" sldId="1817606224"/>
            <ac:picMk id="3" creationId="{385AE709-EC09-415E-A7AF-A034A6A461C1}"/>
          </ac:picMkLst>
        </pc:picChg>
        <pc:picChg chg="mod">
          <ac:chgData name="Marcel Wesenberg" userId="b3233ce6-5631-44d3-8605-3d42f6c64af1" providerId="ADAL" clId="{555A5DFA-5CF3-41A4-B9BB-C6104ED75F7C}" dt="2022-10-10T18:53:42.927" v="3076"/>
          <ac:picMkLst>
            <pc:docMk/>
            <pc:sldMk cId="580100454" sldId="1817606224"/>
            <ac:picMk id="20" creationId="{DF27ECB9-A262-49DD-B18F-534C6C6C1FE8}"/>
          </ac:picMkLst>
        </pc:picChg>
      </pc:sldChg>
      <pc:sldChg chg="addSp delSp modSp add del mod">
        <pc:chgData name="Marcel Wesenberg" userId="b3233ce6-5631-44d3-8605-3d42f6c64af1" providerId="ADAL" clId="{555A5DFA-5CF3-41A4-B9BB-C6104ED75F7C}" dt="2022-10-11T14:44:50.845" v="4194" actId="47"/>
        <pc:sldMkLst>
          <pc:docMk/>
          <pc:sldMk cId="3847372798" sldId="1817606225"/>
        </pc:sldMkLst>
        <pc:spChg chg="del">
          <ac:chgData name="Marcel Wesenberg" userId="b3233ce6-5631-44d3-8605-3d42f6c64af1" providerId="ADAL" clId="{555A5DFA-5CF3-41A4-B9BB-C6104ED75F7C}" dt="2022-10-11T10:13:47.988" v="3388" actId="478"/>
          <ac:spMkLst>
            <pc:docMk/>
            <pc:sldMk cId="3847372798" sldId="1817606225"/>
            <ac:spMk id="6" creationId="{79583189-56CE-4AB0-9F63-59353477E80A}"/>
          </ac:spMkLst>
        </pc:spChg>
        <pc:spChg chg="mod">
          <ac:chgData name="Marcel Wesenberg" userId="b3233ce6-5631-44d3-8605-3d42f6c64af1" providerId="ADAL" clId="{555A5DFA-5CF3-41A4-B9BB-C6104ED75F7C}" dt="2022-10-11T14:43:35.015" v="4180" actId="1076"/>
          <ac:spMkLst>
            <pc:docMk/>
            <pc:sldMk cId="3847372798" sldId="1817606225"/>
            <ac:spMk id="7" creationId="{D995D020-E0A9-4CBA-B471-707831EDC9E8}"/>
          </ac:spMkLst>
        </pc:spChg>
        <pc:spChg chg="del">
          <ac:chgData name="Marcel Wesenberg" userId="b3233ce6-5631-44d3-8605-3d42f6c64af1" providerId="ADAL" clId="{555A5DFA-5CF3-41A4-B9BB-C6104ED75F7C}" dt="2022-10-11T10:12:18.103" v="3387" actId="478"/>
          <ac:spMkLst>
            <pc:docMk/>
            <pc:sldMk cId="3847372798" sldId="1817606225"/>
            <ac:spMk id="8" creationId="{FB48B37E-521F-4831-871E-9B25D9FA5140}"/>
          </ac:spMkLst>
        </pc:spChg>
        <pc:spChg chg="mod topLvl">
          <ac:chgData name="Marcel Wesenberg" userId="b3233ce6-5631-44d3-8605-3d42f6c64af1" providerId="ADAL" clId="{555A5DFA-5CF3-41A4-B9BB-C6104ED75F7C}" dt="2022-10-11T14:09:22.779" v="3905" actId="164"/>
          <ac:spMkLst>
            <pc:docMk/>
            <pc:sldMk cId="3847372798" sldId="1817606225"/>
            <ac:spMk id="11" creationId="{13504BEB-EEAE-4490-B5D9-9D082195DD63}"/>
          </ac:spMkLst>
        </pc:spChg>
        <pc:spChg chg="mod topLvl">
          <ac:chgData name="Marcel Wesenberg" userId="b3233ce6-5631-44d3-8605-3d42f6c64af1" providerId="ADAL" clId="{555A5DFA-5CF3-41A4-B9BB-C6104ED75F7C}" dt="2022-10-11T14:09:18.610" v="3904" actId="164"/>
          <ac:spMkLst>
            <pc:docMk/>
            <pc:sldMk cId="3847372798" sldId="1817606225"/>
            <ac:spMk id="14" creationId="{873843E7-A400-4AC1-A4BE-5B562CCD4BED}"/>
          </ac:spMkLst>
        </pc:spChg>
        <pc:spChg chg="mod">
          <ac:chgData name="Marcel Wesenberg" userId="b3233ce6-5631-44d3-8605-3d42f6c64af1" providerId="ADAL" clId="{555A5DFA-5CF3-41A4-B9BB-C6104ED75F7C}" dt="2022-10-11T14:10:54.737" v="3916" actId="1076"/>
          <ac:spMkLst>
            <pc:docMk/>
            <pc:sldMk cId="3847372798" sldId="1817606225"/>
            <ac:spMk id="19" creationId="{F4F30399-3D77-49BF-B863-DF5F0C2BD7FF}"/>
          </ac:spMkLst>
        </pc:spChg>
        <pc:spChg chg="mod">
          <ac:chgData name="Marcel Wesenberg" userId="b3233ce6-5631-44d3-8605-3d42f6c64af1" providerId="ADAL" clId="{555A5DFA-5CF3-41A4-B9BB-C6104ED75F7C}" dt="2022-10-11T14:10:54.737" v="3916" actId="1076"/>
          <ac:spMkLst>
            <pc:docMk/>
            <pc:sldMk cId="3847372798" sldId="1817606225"/>
            <ac:spMk id="20" creationId="{588E1FB1-701F-4479-A278-F55C037135C2}"/>
          </ac:spMkLst>
        </pc:spChg>
        <pc:spChg chg="mod topLvl">
          <ac:chgData name="Marcel Wesenberg" userId="b3233ce6-5631-44d3-8605-3d42f6c64af1" providerId="ADAL" clId="{555A5DFA-5CF3-41A4-B9BB-C6104ED75F7C}" dt="2022-10-11T14:11:01.333" v="3921" actId="1035"/>
          <ac:spMkLst>
            <pc:docMk/>
            <pc:sldMk cId="3847372798" sldId="1817606225"/>
            <ac:spMk id="22" creationId="{830877D6-7008-4510-9D8B-21F77E89B538}"/>
          </ac:spMkLst>
        </pc:spChg>
        <pc:spChg chg="mod">
          <ac:chgData name="Marcel Wesenberg" userId="b3233ce6-5631-44d3-8605-3d42f6c64af1" providerId="ADAL" clId="{555A5DFA-5CF3-41A4-B9BB-C6104ED75F7C}" dt="2022-10-11T14:43:35.015" v="4180" actId="1076"/>
          <ac:spMkLst>
            <pc:docMk/>
            <pc:sldMk cId="3847372798" sldId="1817606225"/>
            <ac:spMk id="23" creationId="{6B9BD52F-D831-4A4C-9A0C-F1FAC0DFBB1B}"/>
          </ac:spMkLst>
        </pc:spChg>
        <pc:spChg chg="mod topLvl">
          <ac:chgData name="Marcel Wesenberg" userId="b3233ce6-5631-44d3-8605-3d42f6c64af1" providerId="ADAL" clId="{555A5DFA-5CF3-41A4-B9BB-C6104ED75F7C}" dt="2022-10-11T14:10:54.737" v="3916" actId="1076"/>
          <ac:spMkLst>
            <pc:docMk/>
            <pc:sldMk cId="3847372798" sldId="1817606225"/>
            <ac:spMk id="27" creationId="{F5932326-D9FA-487B-B0F7-1BB4A95AB46A}"/>
          </ac:spMkLst>
        </pc:spChg>
        <pc:spChg chg="add mod">
          <ac:chgData name="Marcel Wesenberg" userId="b3233ce6-5631-44d3-8605-3d42f6c64af1" providerId="ADAL" clId="{555A5DFA-5CF3-41A4-B9BB-C6104ED75F7C}" dt="2022-10-11T14:43:23.456" v="4179"/>
          <ac:spMkLst>
            <pc:docMk/>
            <pc:sldMk cId="3847372798" sldId="1817606225"/>
            <ac:spMk id="28" creationId="{662022C1-82DB-4E4B-B0A7-CDD73FE384D9}"/>
          </ac:spMkLst>
        </pc:spChg>
        <pc:spChg chg="add mod">
          <ac:chgData name="Marcel Wesenberg" userId="b3233ce6-5631-44d3-8605-3d42f6c64af1" providerId="ADAL" clId="{555A5DFA-5CF3-41A4-B9BB-C6104ED75F7C}" dt="2022-10-11T14:43:48.274" v="4181"/>
          <ac:spMkLst>
            <pc:docMk/>
            <pc:sldMk cId="3847372798" sldId="1817606225"/>
            <ac:spMk id="29" creationId="{0A8FCFB3-2509-4345-8B71-56FE7411F802}"/>
          </ac:spMkLst>
        </pc:spChg>
        <pc:spChg chg="add mod">
          <ac:chgData name="Marcel Wesenberg" userId="b3233ce6-5631-44d3-8605-3d42f6c64af1" providerId="ADAL" clId="{555A5DFA-5CF3-41A4-B9BB-C6104ED75F7C}" dt="2022-10-11T14:43:48.274" v="4181"/>
          <ac:spMkLst>
            <pc:docMk/>
            <pc:sldMk cId="3847372798" sldId="1817606225"/>
            <ac:spMk id="30" creationId="{D9DDC6A2-FDE0-4350-B2CF-4495F9DAA0A3}"/>
          </ac:spMkLst>
        </pc:spChg>
        <pc:spChg chg="del mod">
          <ac:chgData name="Marcel Wesenberg" userId="b3233ce6-5631-44d3-8605-3d42f6c64af1" providerId="ADAL" clId="{555A5DFA-5CF3-41A4-B9BB-C6104ED75F7C}" dt="2022-10-11T14:43:23.043" v="4178" actId="478"/>
          <ac:spMkLst>
            <pc:docMk/>
            <pc:sldMk cId="3847372798" sldId="1817606225"/>
            <ac:spMk id="50" creationId="{3F9E1ACC-D0A7-466F-9FCB-ACFBAE966C98}"/>
          </ac:spMkLst>
        </pc:spChg>
        <pc:spChg chg="mod topLvl">
          <ac:chgData name="Marcel Wesenberg" userId="b3233ce6-5631-44d3-8605-3d42f6c64af1" providerId="ADAL" clId="{555A5DFA-5CF3-41A4-B9BB-C6104ED75F7C}" dt="2022-10-11T14:09:06.509" v="3903" actId="164"/>
          <ac:spMkLst>
            <pc:docMk/>
            <pc:sldMk cId="3847372798" sldId="1817606225"/>
            <ac:spMk id="53" creationId="{8588DE48-43E2-423B-893D-0C1940C39779}"/>
          </ac:spMkLst>
        </pc:spChg>
        <pc:spChg chg="mod topLvl">
          <ac:chgData name="Marcel Wesenberg" userId="b3233ce6-5631-44d3-8605-3d42f6c64af1" providerId="ADAL" clId="{555A5DFA-5CF3-41A4-B9BB-C6104ED75F7C}" dt="2022-10-11T14:09:06.509" v="3903" actId="164"/>
          <ac:spMkLst>
            <pc:docMk/>
            <pc:sldMk cId="3847372798" sldId="1817606225"/>
            <ac:spMk id="54" creationId="{D65F52F7-380D-4F9A-8FCD-D5A03F95FB49}"/>
          </ac:spMkLst>
        </pc:spChg>
        <pc:spChg chg="del">
          <ac:chgData name="Marcel Wesenberg" userId="b3233ce6-5631-44d3-8605-3d42f6c64af1" providerId="ADAL" clId="{555A5DFA-5CF3-41A4-B9BB-C6104ED75F7C}" dt="2022-10-11T13:59:00.423" v="3800" actId="478"/>
          <ac:spMkLst>
            <pc:docMk/>
            <pc:sldMk cId="3847372798" sldId="1817606225"/>
            <ac:spMk id="63" creationId="{BD3D2393-789C-40EF-81E8-9A991F287990}"/>
          </ac:spMkLst>
        </pc:spChg>
        <pc:spChg chg="mod topLvl">
          <ac:chgData name="Marcel Wesenberg" userId="b3233ce6-5631-44d3-8605-3d42f6c64af1" providerId="ADAL" clId="{555A5DFA-5CF3-41A4-B9BB-C6104ED75F7C}" dt="2022-10-11T14:09:18.610" v="3904" actId="164"/>
          <ac:spMkLst>
            <pc:docMk/>
            <pc:sldMk cId="3847372798" sldId="1817606225"/>
            <ac:spMk id="113" creationId="{2B09DC88-323B-4061-A4C4-F88CC3C5A9C2}"/>
          </ac:spMkLst>
        </pc:spChg>
        <pc:spChg chg="mod topLvl">
          <ac:chgData name="Marcel Wesenberg" userId="b3233ce6-5631-44d3-8605-3d42f6c64af1" providerId="ADAL" clId="{555A5DFA-5CF3-41A4-B9BB-C6104ED75F7C}" dt="2022-10-11T14:09:22.779" v="3905" actId="164"/>
          <ac:spMkLst>
            <pc:docMk/>
            <pc:sldMk cId="3847372798" sldId="1817606225"/>
            <ac:spMk id="141" creationId="{15011A04-BC17-48C3-BB78-D53F256859BC}"/>
          </ac:spMkLst>
        </pc:spChg>
        <pc:grpChg chg="del mod topLvl">
          <ac:chgData name="Marcel Wesenberg" userId="b3233ce6-5631-44d3-8605-3d42f6c64af1" providerId="ADAL" clId="{555A5DFA-5CF3-41A4-B9BB-C6104ED75F7C}" dt="2022-10-11T14:08:19.068" v="3897" actId="165"/>
          <ac:grpSpMkLst>
            <pc:docMk/>
            <pc:sldMk cId="3847372798" sldId="1817606225"/>
            <ac:grpSpMk id="2" creationId="{43348CF3-0EFA-48BD-9956-181C2DDDEB34}"/>
          </ac:grpSpMkLst>
        </pc:grpChg>
        <pc:grpChg chg="del mod">
          <ac:chgData name="Marcel Wesenberg" userId="b3233ce6-5631-44d3-8605-3d42f6c64af1" providerId="ADAL" clId="{555A5DFA-5CF3-41A4-B9BB-C6104ED75F7C}" dt="2022-10-11T14:07:52.984" v="3892" actId="165"/>
          <ac:grpSpMkLst>
            <pc:docMk/>
            <pc:sldMk cId="3847372798" sldId="1817606225"/>
            <ac:grpSpMk id="3" creationId="{77D5BDFD-3C63-4444-BE2D-0E020CE70761}"/>
          </ac:grpSpMkLst>
        </pc:grpChg>
        <pc:grpChg chg="del mod topLvl">
          <ac:chgData name="Marcel Wesenberg" userId="b3233ce6-5631-44d3-8605-3d42f6c64af1" providerId="ADAL" clId="{555A5DFA-5CF3-41A4-B9BB-C6104ED75F7C}" dt="2022-10-11T14:08:16.128" v="3896" actId="165"/>
          <ac:grpSpMkLst>
            <pc:docMk/>
            <pc:sldMk cId="3847372798" sldId="1817606225"/>
            <ac:grpSpMk id="4" creationId="{FC572E5E-6E9A-476D-BF14-E78B6781C832}"/>
          </ac:grpSpMkLst>
        </pc:grpChg>
        <pc:grpChg chg="add mod">
          <ac:chgData name="Marcel Wesenberg" userId="b3233ce6-5631-44d3-8605-3d42f6c64af1" providerId="ADAL" clId="{555A5DFA-5CF3-41A4-B9BB-C6104ED75F7C}" dt="2022-10-11T14:10:29.926" v="3914" actId="1076"/>
          <ac:grpSpMkLst>
            <pc:docMk/>
            <pc:sldMk cId="3847372798" sldId="1817606225"/>
            <ac:grpSpMk id="9" creationId="{5594C354-3CAE-42C0-899C-FB9FD1471DBF}"/>
          </ac:grpSpMkLst>
        </pc:grpChg>
        <pc:grpChg chg="add mod">
          <ac:chgData name="Marcel Wesenberg" userId="b3233ce6-5631-44d3-8605-3d42f6c64af1" providerId="ADAL" clId="{555A5DFA-5CF3-41A4-B9BB-C6104ED75F7C}" dt="2022-10-11T14:10:29.926" v="3914" actId="1076"/>
          <ac:grpSpMkLst>
            <pc:docMk/>
            <pc:sldMk cId="3847372798" sldId="1817606225"/>
            <ac:grpSpMk id="10" creationId="{0269511D-D806-401B-AFDA-B58C315ACC9E}"/>
          </ac:grpSpMkLst>
        </pc:grpChg>
        <pc:grpChg chg="add mod">
          <ac:chgData name="Marcel Wesenberg" userId="b3233ce6-5631-44d3-8605-3d42f6c64af1" providerId="ADAL" clId="{555A5DFA-5CF3-41A4-B9BB-C6104ED75F7C}" dt="2022-10-11T14:10:29.926" v="3914" actId="1076"/>
          <ac:grpSpMkLst>
            <pc:docMk/>
            <pc:sldMk cId="3847372798" sldId="1817606225"/>
            <ac:grpSpMk id="12" creationId="{5940BAA4-0018-40A9-A7ED-2A86DE70BDDD}"/>
          </ac:grpSpMkLst>
        </pc:grpChg>
        <pc:grpChg chg="del mod topLvl">
          <ac:chgData name="Marcel Wesenberg" userId="b3233ce6-5631-44d3-8605-3d42f6c64af1" providerId="ADAL" clId="{555A5DFA-5CF3-41A4-B9BB-C6104ED75F7C}" dt="2022-10-11T14:08:12.882" v="3895" actId="165"/>
          <ac:grpSpMkLst>
            <pc:docMk/>
            <pc:sldMk cId="3847372798" sldId="1817606225"/>
            <ac:grpSpMk id="52" creationId="{B58B6AAE-383D-4B6B-B130-06B7AA79731C}"/>
          </ac:grpSpMkLst>
        </pc:grpChg>
        <pc:picChg chg="mod topLvl">
          <ac:chgData name="Marcel Wesenberg" userId="b3233ce6-5631-44d3-8605-3d42f6c64af1" providerId="ADAL" clId="{555A5DFA-5CF3-41A4-B9BB-C6104ED75F7C}" dt="2022-10-11T14:10:54.737" v="3916" actId="1076"/>
          <ac:picMkLst>
            <pc:docMk/>
            <pc:sldMk cId="3847372798" sldId="1817606225"/>
            <ac:picMk id="42" creationId="{3B6B5D81-CACF-4DBA-98AA-4FAF7BADC9C8}"/>
          </ac:picMkLst>
        </pc:picChg>
        <pc:cxnChg chg="del">
          <ac:chgData name="Marcel Wesenberg" userId="b3233ce6-5631-44d3-8605-3d42f6c64af1" providerId="ADAL" clId="{555A5DFA-5CF3-41A4-B9BB-C6104ED75F7C}" dt="2022-10-11T13:59:01.067" v="3801" actId="478"/>
          <ac:cxnSpMkLst>
            <pc:docMk/>
            <pc:sldMk cId="3847372798" sldId="1817606225"/>
            <ac:cxnSpMk id="18" creationId="{96A16184-2F9B-4EE6-819D-4D2F59381EE5}"/>
          </ac:cxnSpMkLst>
        </pc:cxnChg>
      </pc:sldChg>
      <pc:sldChg chg="delSp modSp add del mod">
        <pc:chgData name="Marcel Wesenberg" userId="b3233ce6-5631-44d3-8605-3d42f6c64af1" providerId="ADAL" clId="{555A5DFA-5CF3-41A4-B9BB-C6104ED75F7C}" dt="2022-10-11T14:46:03.516" v="4218" actId="47"/>
        <pc:sldMkLst>
          <pc:docMk/>
          <pc:sldMk cId="2119891604" sldId="1817606227"/>
        </pc:sldMkLst>
        <pc:spChg chg="del mod">
          <ac:chgData name="Marcel Wesenberg" userId="b3233ce6-5631-44d3-8605-3d42f6c64af1" providerId="ADAL" clId="{555A5DFA-5CF3-41A4-B9BB-C6104ED75F7C}" dt="2022-10-11T14:44:44.894" v="4193" actId="478"/>
          <ac:spMkLst>
            <pc:docMk/>
            <pc:sldMk cId="2119891604" sldId="1817606227"/>
            <ac:spMk id="7" creationId="{D995D020-E0A9-4CBA-B471-707831EDC9E8}"/>
          </ac:spMkLst>
        </pc:spChg>
        <pc:spChg chg="del mod">
          <ac:chgData name="Marcel Wesenberg" userId="b3233ce6-5631-44d3-8605-3d42f6c64af1" providerId="ADAL" clId="{555A5DFA-5CF3-41A4-B9BB-C6104ED75F7C}" dt="2022-10-11T14:44:42.655" v="4192" actId="478"/>
          <ac:spMkLst>
            <pc:docMk/>
            <pc:sldMk cId="2119891604" sldId="1817606227"/>
            <ac:spMk id="23" creationId="{6B9BD52F-D831-4A4C-9A0C-F1FAC0DFBB1B}"/>
          </ac:spMkLst>
        </pc:spChg>
        <pc:spChg chg="mod">
          <ac:chgData name="Marcel Wesenberg" userId="b3233ce6-5631-44d3-8605-3d42f6c64af1" providerId="ADAL" clId="{555A5DFA-5CF3-41A4-B9BB-C6104ED75F7C}" dt="2022-10-11T14:44:14.083" v="4187" actId="14100"/>
          <ac:spMkLst>
            <pc:docMk/>
            <pc:sldMk cId="2119891604" sldId="1817606227"/>
            <ac:spMk id="29" creationId="{0A8FCFB3-2509-4345-8B71-56FE7411F802}"/>
          </ac:spMkLst>
        </pc:spChg>
        <pc:spChg chg="mod">
          <ac:chgData name="Marcel Wesenberg" userId="b3233ce6-5631-44d3-8605-3d42f6c64af1" providerId="ADAL" clId="{555A5DFA-5CF3-41A4-B9BB-C6104ED75F7C}" dt="2022-10-11T14:44:34.027" v="4191" actId="14100"/>
          <ac:spMkLst>
            <pc:docMk/>
            <pc:sldMk cId="2119891604" sldId="1817606227"/>
            <ac:spMk id="30" creationId="{D9DDC6A2-FDE0-4350-B2CF-4495F9DAA0A3}"/>
          </ac:spMkLst>
        </pc:spChg>
        <pc:grpChg chg="mod">
          <ac:chgData name="Marcel Wesenberg" userId="b3233ce6-5631-44d3-8605-3d42f6c64af1" providerId="ADAL" clId="{555A5DFA-5CF3-41A4-B9BB-C6104ED75F7C}" dt="2022-10-11T14:45:04.658" v="4214" actId="1036"/>
          <ac:grpSpMkLst>
            <pc:docMk/>
            <pc:sldMk cId="2119891604" sldId="1817606227"/>
            <ac:grpSpMk id="9" creationId="{5594C354-3CAE-42C0-899C-FB9FD1471DBF}"/>
          </ac:grpSpMkLst>
        </pc:grpChg>
        <pc:grpChg chg="mod">
          <ac:chgData name="Marcel Wesenberg" userId="b3233ce6-5631-44d3-8605-3d42f6c64af1" providerId="ADAL" clId="{555A5DFA-5CF3-41A4-B9BB-C6104ED75F7C}" dt="2022-10-11T14:45:04.658" v="4214" actId="1036"/>
          <ac:grpSpMkLst>
            <pc:docMk/>
            <pc:sldMk cId="2119891604" sldId="1817606227"/>
            <ac:grpSpMk id="10" creationId="{0269511D-D806-401B-AFDA-B58C315ACC9E}"/>
          </ac:grpSpMkLst>
        </pc:grpChg>
        <pc:grpChg chg="mod">
          <ac:chgData name="Marcel Wesenberg" userId="b3233ce6-5631-44d3-8605-3d42f6c64af1" providerId="ADAL" clId="{555A5DFA-5CF3-41A4-B9BB-C6104ED75F7C}" dt="2022-10-11T14:45:04.658" v="4214" actId="1036"/>
          <ac:grpSpMkLst>
            <pc:docMk/>
            <pc:sldMk cId="2119891604" sldId="1817606227"/>
            <ac:grpSpMk id="12" creationId="{5940BAA4-0018-40A9-A7ED-2A86DE70BDDD}"/>
          </ac:grpSpMkLst>
        </pc:grpChg>
      </pc:sldChg>
      <pc:sldChg chg="add">
        <pc:chgData name="Marcel Wesenberg" userId="b3233ce6-5631-44d3-8605-3d42f6c64af1" providerId="ADAL" clId="{555A5DFA-5CF3-41A4-B9BB-C6104ED75F7C}" dt="2022-10-11T14:45:29.138" v="4215"/>
        <pc:sldMkLst>
          <pc:docMk/>
          <pc:sldMk cId="2185773446" sldId="1817606228"/>
        </pc:sldMkLst>
      </pc:sldChg>
      <pc:sldMasterChg chg="delSldLayout">
        <pc:chgData name="Marcel Wesenberg" userId="b3233ce6-5631-44d3-8605-3d42f6c64af1" providerId="ADAL" clId="{555A5DFA-5CF3-41A4-B9BB-C6104ED75F7C}" dt="2022-10-11T13:42:48.035" v="3729" actId="47"/>
        <pc:sldMasterMkLst>
          <pc:docMk/>
          <pc:sldMasterMk cId="1808926670" sldId="2147483660"/>
        </pc:sldMasterMkLst>
        <pc:sldLayoutChg chg="del">
          <pc:chgData name="Marcel Wesenberg" userId="b3233ce6-5631-44d3-8605-3d42f6c64af1" providerId="ADAL" clId="{555A5DFA-5CF3-41A4-B9BB-C6104ED75F7C}" dt="2022-10-11T13:42:48.035" v="3729" actId="47"/>
          <pc:sldLayoutMkLst>
            <pc:docMk/>
            <pc:sldMasterMk cId="1808926670" sldId="2147483660"/>
            <pc:sldLayoutMk cId="4042544047" sldId="2147483683"/>
          </pc:sldLayoutMkLst>
        </pc:sldLayoutChg>
      </pc:sldMasterChg>
      <pc:sldMasterChg chg="del delSldLayout">
        <pc:chgData name="Marcel Wesenberg" userId="b3233ce6-5631-44d3-8605-3d42f6c64af1" providerId="ADAL" clId="{555A5DFA-5CF3-41A4-B9BB-C6104ED75F7C}" dt="2022-10-11T14:46:03.516" v="4218" actId="47"/>
        <pc:sldMasterMkLst>
          <pc:docMk/>
          <pc:sldMasterMk cId="2762187386" sldId="2147483677"/>
        </pc:sldMasterMkLst>
        <pc:sldLayoutChg chg="del">
          <pc:chgData name="Marcel Wesenberg" userId="b3233ce6-5631-44d3-8605-3d42f6c64af1" providerId="ADAL" clId="{555A5DFA-5CF3-41A4-B9BB-C6104ED75F7C}" dt="2022-10-11T14:46:03.516" v="4218" actId="47"/>
          <pc:sldLayoutMkLst>
            <pc:docMk/>
            <pc:sldMasterMk cId="2762187386" sldId="2147483677"/>
            <pc:sldLayoutMk cId="426770122" sldId="2147483678"/>
          </pc:sldLayoutMkLst>
        </pc:sldLayoutChg>
        <pc:sldLayoutChg chg="del">
          <pc:chgData name="Marcel Wesenberg" userId="b3233ce6-5631-44d3-8605-3d42f6c64af1" providerId="ADAL" clId="{555A5DFA-5CF3-41A4-B9BB-C6104ED75F7C}" dt="2022-10-11T14:46:03.516" v="4218" actId="47"/>
          <pc:sldLayoutMkLst>
            <pc:docMk/>
            <pc:sldMasterMk cId="2762187386" sldId="2147483677"/>
            <pc:sldLayoutMk cId="2608030917" sldId="2147483679"/>
          </pc:sldLayoutMkLst>
        </pc:sldLayoutChg>
        <pc:sldLayoutChg chg="del">
          <pc:chgData name="Marcel Wesenberg" userId="b3233ce6-5631-44d3-8605-3d42f6c64af1" providerId="ADAL" clId="{555A5DFA-5CF3-41A4-B9BB-C6104ED75F7C}" dt="2022-10-11T14:46:03.516" v="4218" actId="47"/>
          <pc:sldLayoutMkLst>
            <pc:docMk/>
            <pc:sldMasterMk cId="2762187386" sldId="2147483677"/>
            <pc:sldLayoutMk cId="2354786119" sldId="2147483680"/>
          </pc:sldLayoutMkLst>
        </pc:sldLayoutChg>
        <pc:sldLayoutChg chg="del">
          <pc:chgData name="Marcel Wesenberg" userId="b3233ce6-5631-44d3-8605-3d42f6c64af1" providerId="ADAL" clId="{555A5DFA-5CF3-41A4-B9BB-C6104ED75F7C}" dt="2022-10-11T14:46:03.516" v="4218" actId="47"/>
          <pc:sldLayoutMkLst>
            <pc:docMk/>
            <pc:sldMasterMk cId="2762187386" sldId="2147483677"/>
            <pc:sldLayoutMk cId="3531699979" sldId="2147483681"/>
          </pc:sldLayoutMkLst>
        </pc:sldLayoutChg>
        <pc:sldLayoutChg chg="del">
          <pc:chgData name="Marcel Wesenberg" userId="b3233ce6-5631-44d3-8605-3d42f6c64af1" providerId="ADAL" clId="{555A5DFA-5CF3-41A4-B9BB-C6104ED75F7C}" dt="2022-10-11T14:46:03.516" v="4218" actId="47"/>
          <pc:sldLayoutMkLst>
            <pc:docMk/>
            <pc:sldMasterMk cId="2762187386" sldId="2147483677"/>
            <pc:sldLayoutMk cId="155013836" sldId="2147483682"/>
          </pc:sldLayoutMkLst>
        </pc:sldLayoutChg>
      </pc:sldMasterChg>
    </pc:docChg>
  </pc:docChgLst>
  <pc:docChgLst>
    <pc:chgData name="Alexander Rautzenberg" userId="1b6c3f20-e78b-4e24-88cc-4193cda7fcb4" providerId="ADAL" clId="{A8835767-2CC7-4C92-983A-523F30191DAF}"/>
    <pc:docChg chg="undo custSel addSld delSld modSld sldOrd modSection">
      <pc:chgData name="Alexander Rautzenberg" userId="1b6c3f20-e78b-4e24-88cc-4193cda7fcb4" providerId="ADAL" clId="{A8835767-2CC7-4C92-983A-523F30191DAF}" dt="2022-10-10T08:11:57.504" v="566" actId="1076"/>
      <pc:docMkLst>
        <pc:docMk/>
      </pc:docMkLst>
      <pc:sldChg chg="modSp add mod">
        <pc:chgData name="Alexander Rautzenberg" userId="1b6c3f20-e78b-4e24-88cc-4193cda7fcb4" providerId="ADAL" clId="{A8835767-2CC7-4C92-983A-523F30191DAF}" dt="2022-10-10T07:40:44.354" v="280" actId="14100"/>
        <pc:sldMkLst>
          <pc:docMk/>
          <pc:sldMk cId="2983220884" sldId="256"/>
        </pc:sldMkLst>
        <pc:spChg chg="mod">
          <ac:chgData name="Alexander Rautzenberg" userId="1b6c3f20-e78b-4e24-88cc-4193cda7fcb4" providerId="ADAL" clId="{A8835767-2CC7-4C92-983A-523F30191DAF}" dt="2022-10-10T07:40:44.354" v="280" actId="14100"/>
          <ac:spMkLst>
            <pc:docMk/>
            <pc:sldMk cId="2983220884" sldId="256"/>
            <ac:spMk id="2" creationId="{DD0D88CE-55DA-4F88-98E9-192C4483A428}"/>
          </ac:spMkLst>
        </pc:spChg>
        <pc:spChg chg="mod">
          <ac:chgData name="Alexander Rautzenberg" userId="1b6c3f20-e78b-4e24-88cc-4193cda7fcb4" providerId="ADAL" clId="{A8835767-2CC7-4C92-983A-523F30191DAF}" dt="2022-10-10T07:40:31.009" v="278" actId="20577"/>
          <ac:spMkLst>
            <pc:docMk/>
            <pc:sldMk cId="2983220884" sldId="256"/>
            <ac:spMk id="3" creationId="{51D08D91-D4CE-42D6-B2DB-8ED59E9C843A}"/>
          </ac:spMkLst>
        </pc:spChg>
      </pc:sldChg>
      <pc:sldChg chg="modSp add del mod">
        <pc:chgData name="Alexander Rautzenberg" userId="1b6c3f20-e78b-4e24-88cc-4193cda7fcb4" providerId="ADAL" clId="{A8835767-2CC7-4C92-983A-523F30191DAF}" dt="2022-10-10T07:45:12.128" v="438" actId="1036"/>
        <pc:sldMkLst>
          <pc:docMk/>
          <pc:sldMk cId="3166077131" sldId="846"/>
        </pc:sldMkLst>
        <pc:spChg chg="mod">
          <ac:chgData name="Alexander Rautzenberg" userId="1b6c3f20-e78b-4e24-88cc-4193cda7fcb4" providerId="ADAL" clId="{A8835767-2CC7-4C92-983A-523F30191DAF}" dt="2022-10-10T07:44:23.371" v="420" actId="20577"/>
          <ac:spMkLst>
            <pc:docMk/>
            <pc:sldMk cId="3166077131" sldId="846"/>
            <ac:spMk id="5" creationId="{3374B6E3-6423-4D1C-A15D-091E55BF5EE0}"/>
          </ac:spMkLst>
        </pc:spChg>
        <pc:spChg chg="mod">
          <ac:chgData name="Alexander Rautzenberg" userId="1b6c3f20-e78b-4e24-88cc-4193cda7fcb4" providerId="ADAL" clId="{A8835767-2CC7-4C92-983A-523F30191DAF}" dt="2022-10-10T07:45:12.128" v="438" actId="1036"/>
          <ac:spMkLst>
            <pc:docMk/>
            <pc:sldMk cId="3166077131" sldId="846"/>
            <ac:spMk id="103" creationId="{A14E8BB5-D8DB-4B02-80F3-EC24B5659B77}"/>
          </ac:spMkLst>
        </pc:spChg>
        <pc:spChg chg="mod">
          <ac:chgData name="Alexander Rautzenberg" userId="1b6c3f20-e78b-4e24-88cc-4193cda7fcb4" providerId="ADAL" clId="{A8835767-2CC7-4C92-983A-523F30191DAF}" dt="2022-10-10T07:45:12.128" v="438" actId="1036"/>
          <ac:spMkLst>
            <pc:docMk/>
            <pc:sldMk cId="3166077131" sldId="846"/>
            <ac:spMk id="104" creationId="{8C4E6DD8-69BE-4E7B-BADB-990A7ED69BA3}"/>
          </ac:spMkLst>
        </pc:spChg>
        <pc:spChg chg="mod">
          <ac:chgData name="Alexander Rautzenberg" userId="1b6c3f20-e78b-4e24-88cc-4193cda7fcb4" providerId="ADAL" clId="{A8835767-2CC7-4C92-983A-523F30191DAF}" dt="2022-10-10T07:45:12.128" v="438" actId="1036"/>
          <ac:spMkLst>
            <pc:docMk/>
            <pc:sldMk cId="3166077131" sldId="846"/>
            <ac:spMk id="105" creationId="{D49C5E07-E1BE-425D-BB65-2D4721017F28}"/>
          </ac:spMkLst>
        </pc:spChg>
        <pc:spChg chg="mod">
          <ac:chgData name="Alexander Rautzenberg" userId="1b6c3f20-e78b-4e24-88cc-4193cda7fcb4" providerId="ADAL" clId="{A8835767-2CC7-4C92-983A-523F30191DAF}" dt="2022-10-10T07:45:12.128" v="438" actId="1036"/>
          <ac:spMkLst>
            <pc:docMk/>
            <pc:sldMk cId="3166077131" sldId="846"/>
            <ac:spMk id="106" creationId="{96095359-2865-4CC3-9F6C-D3138F5C6307}"/>
          </ac:spMkLst>
        </pc:spChg>
        <pc:spChg chg="mod">
          <ac:chgData name="Alexander Rautzenberg" userId="1b6c3f20-e78b-4e24-88cc-4193cda7fcb4" providerId="ADAL" clId="{A8835767-2CC7-4C92-983A-523F30191DAF}" dt="2022-10-10T07:45:12.128" v="438" actId="1036"/>
          <ac:spMkLst>
            <pc:docMk/>
            <pc:sldMk cId="3166077131" sldId="846"/>
            <ac:spMk id="107" creationId="{554F7E1A-B4E8-4D38-8FA1-4706F6D2B8E8}"/>
          </ac:spMkLst>
        </pc:spChg>
        <pc:grpChg chg="mod">
          <ac:chgData name="Alexander Rautzenberg" userId="1b6c3f20-e78b-4e24-88cc-4193cda7fcb4" providerId="ADAL" clId="{A8835767-2CC7-4C92-983A-523F30191DAF}" dt="2022-10-10T07:45:12.128" v="438" actId="1036"/>
          <ac:grpSpMkLst>
            <pc:docMk/>
            <pc:sldMk cId="3166077131" sldId="846"/>
            <ac:grpSpMk id="121" creationId="{DC8F2819-0DA1-4D9A-ABBC-DD4EFD91D0CD}"/>
          </ac:grpSpMkLst>
        </pc:grpChg>
        <pc:grpChg chg="mod">
          <ac:chgData name="Alexander Rautzenberg" userId="1b6c3f20-e78b-4e24-88cc-4193cda7fcb4" providerId="ADAL" clId="{A8835767-2CC7-4C92-983A-523F30191DAF}" dt="2022-10-10T07:45:12.128" v="438" actId="1036"/>
          <ac:grpSpMkLst>
            <pc:docMk/>
            <pc:sldMk cId="3166077131" sldId="846"/>
            <ac:grpSpMk id="122" creationId="{75E7E7D0-2985-48A6-B1CB-B0F069E000C1}"/>
          </ac:grpSpMkLst>
        </pc:grpChg>
        <pc:grpChg chg="mod">
          <ac:chgData name="Alexander Rautzenberg" userId="1b6c3f20-e78b-4e24-88cc-4193cda7fcb4" providerId="ADAL" clId="{A8835767-2CC7-4C92-983A-523F30191DAF}" dt="2022-10-10T07:45:12.128" v="438" actId="1036"/>
          <ac:grpSpMkLst>
            <pc:docMk/>
            <pc:sldMk cId="3166077131" sldId="846"/>
            <ac:grpSpMk id="123" creationId="{BE28FF03-6079-4647-86FA-7C2CD1E4BEE0}"/>
          </ac:grpSpMkLst>
        </pc:grpChg>
        <pc:grpChg chg="mod">
          <ac:chgData name="Alexander Rautzenberg" userId="1b6c3f20-e78b-4e24-88cc-4193cda7fcb4" providerId="ADAL" clId="{A8835767-2CC7-4C92-983A-523F30191DAF}" dt="2022-10-10T07:45:12.128" v="438" actId="1036"/>
          <ac:grpSpMkLst>
            <pc:docMk/>
            <pc:sldMk cId="3166077131" sldId="846"/>
            <ac:grpSpMk id="124" creationId="{68823F55-CE17-48A4-97E8-FAC7EB4E9378}"/>
          </ac:grpSpMkLst>
        </pc:grpChg>
        <pc:grpChg chg="mod">
          <ac:chgData name="Alexander Rautzenberg" userId="1b6c3f20-e78b-4e24-88cc-4193cda7fcb4" providerId="ADAL" clId="{A8835767-2CC7-4C92-983A-523F30191DAF}" dt="2022-10-10T07:45:12.128" v="438" actId="1036"/>
          <ac:grpSpMkLst>
            <pc:docMk/>
            <pc:sldMk cId="3166077131" sldId="846"/>
            <ac:grpSpMk id="125" creationId="{5F5FD45D-8742-4D67-9734-19C87135097F}"/>
          </ac:grpSpMkLst>
        </pc:grpChg>
        <pc:grpChg chg="mod">
          <ac:chgData name="Alexander Rautzenberg" userId="1b6c3f20-e78b-4e24-88cc-4193cda7fcb4" providerId="ADAL" clId="{A8835767-2CC7-4C92-983A-523F30191DAF}" dt="2022-10-10T07:45:12.128" v="438" actId="1036"/>
          <ac:grpSpMkLst>
            <pc:docMk/>
            <pc:sldMk cId="3166077131" sldId="846"/>
            <ac:grpSpMk id="131" creationId="{3674798D-C530-494E-80CB-43EE3DD71C10}"/>
          </ac:grpSpMkLst>
        </pc:grpChg>
        <pc:grpChg chg="mod">
          <ac:chgData name="Alexander Rautzenberg" userId="1b6c3f20-e78b-4e24-88cc-4193cda7fcb4" providerId="ADAL" clId="{A8835767-2CC7-4C92-983A-523F30191DAF}" dt="2022-10-10T07:45:12.128" v="438" actId="1036"/>
          <ac:grpSpMkLst>
            <pc:docMk/>
            <pc:sldMk cId="3166077131" sldId="846"/>
            <ac:grpSpMk id="149" creationId="{C3579D05-9463-4A9D-B3DD-E7EF70018903}"/>
          </ac:grpSpMkLst>
        </pc:grpChg>
        <pc:grpChg chg="mod">
          <ac:chgData name="Alexander Rautzenberg" userId="1b6c3f20-e78b-4e24-88cc-4193cda7fcb4" providerId="ADAL" clId="{A8835767-2CC7-4C92-983A-523F30191DAF}" dt="2022-10-10T07:45:12.128" v="438" actId="1036"/>
          <ac:grpSpMkLst>
            <pc:docMk/>
            <pc:sldMk cId="3166077131" sldId="846"/>
            <ac:grpSpMk id="150" creationId="{D2389EFF-3D49-439A-9035-3FB1DB1CB6C9}"/>
          </ac:grpSpMkLst>
        </pc:grpChg>
        <pc:picChg chg="mod">
          <ac:chgData name="Alexander Rautzenberg" userId="1b6c3f20-e78b-4e24-88cc-4193cda7fcb4" providerId="ADAL" clId="{A8835767-2CC7-4C92-983A-523F30191DAF}" dt="2022-10-10T07:45:12.128" v="438" actId="1036"/>
          <ac:picMkLst>
            <pc:docMk/>
            <pc:sldMk cId="3166077131" sldId="846"/>
            <ac:picMk id="117" creationId="{1E968D7A-7C35-4557-8160-39CF0F99BB3A}"/>
          </ac:picMkLst>
        </pc:picChg>
        <pc:cxnChg chg="mod">
          <ac:chgData name="Alexander Rautzenberg" userId="1b6c3f20-e78b-4e24-88cc-4193cda7fcb4" providerId="ADAL" clId="{A8835767-2CC7-4C92-983A-523F30191DAF}" dt="2022-10-10T07:45:12.128" v="438" actId="1036"/>
          <ac:cxnSpMkLst>
            <pc:docMk/>
            <pc:sldMk cId="3166077131" sldId="846"/>
            <ac:cxnSpMk id="67" creationId="{E5AA40BC-EE63-45BE-90CA-EAAD3AB0B4E8}"/>
          </ac:cxnSpMkLst>
        </pc:cxnChg>
        <pc:cxnChg chg="mod">
          <ac:chgData name="Alexander Rautzenberg" userId="1b6c3f20-e78b-4e24-88cc-4193cda7fcb4" providerId="ADAL" clId="{A8835767-2CC7-4C92-983A-523F30191DAF}" dt="2022-10-10T07:45:12.128" v="438" actId="1036"/>
          <ac:cxnSpMkLst>
            <pc:docMk/>
            <pc:sldMk cId="3166077131" sldId="846"/>
            <ac:cxnSpMk id="136" creationId="{147A4377-9AF4-4C8B-9B03-94B94F591582}"/>
          </ac:cxnSpMkLst>
        </pc:cxnChg>
        <pc:cxnChg chg="mod">
          <ac:chgData name="Alexander Rautzenberg" userId="1b6c3f20-e78b-4e24-88cc-4193cda7fcb4" providerId="ADAL" clId="{A8835767-2CC7-4C92-983A-523F30191DAF}" dt="2022-10-10T07:45:12.128" v="438" actId="1036"/>
          <ac:cxnSpMkLst>
            <pc:docMk/>
            <pc:sldMk cId="3166077131" sldId="846"/>
            <ac:cxnSpMk id="138" creationId="{2DEC1225-31B5-4634-BE40-032B95ACB553}"/>
          </ac:cxnSpMkLst>
        </pc:cxnChg>
        <pc:cxnChg chg="mod">
          <ac:chgData name="Alexander Rautzenberg" userId="1b6c3f20-e78b-4e24-88cc-4193cda7fcb4" providerId="ADAL" clId="{A8835767-2CC7-4C92-983A-523F30191DAF}" dt="2022-10-10T07:45:12.128" v="438" actId="1036"/>
          <ac:cxnSpMkLst>
            <pc:docMk/>
            <pc:sldMk cId="3166077131" sldId="846"/>
            <ac:cxnSpMk id="140" creationId="{797600A8-D734-4B67-9756-93BC9E463439}"/>
          </ac:cxnSpMkLst>
        </pc:cxnChg>
        <pc:cxnChg chg="mod">
          <ac:chgData name="Alexander Rautzenberg" userId="1b6c3f20-e78b-4e24-88cc-4193cda7fcb4" providerId="ADAL" clId="{A8835767-2CC7-4C92-983A-523F30191DAF}" dt="2022-10-10T07:45:12.128" v="438" actId="1036"/>
          <ac:cxnSpMkLst>
            <pc:docMk/>
            <pc:sldMk cId="3166077131" sldId="846"/>
            <ac:cxnSpMk id="142" creationId="{11BB0B79-C11A-420A-9273-BEBB1B79978A}"/>
          </ac:cxnSpMkLst>
        </pc:cxnChg>
        <pc:cxnChg chg="mod">
          <ac:chgData name="Alexander Rautzenberg" userId="1b6c3f20-e78b-4e24-88cc-4193cda7fcb4" providerId="ADAL" clId="{A8835767-2CC7-4C92-983A-523F30191DAF}" dt="2022-10-10T07:45:12.128" v="438" actId="1036"/>
          <ac:cxnSpMkLst>
            <pc:docMk/>
            <pc:sldMk cId="3166077131" sldId="846"/>
            <ac:cxnSpMk id="146" creationId="{D5B7C632-5AB0-4672-B1D5-A62D73E271CC}"/>
          </ac:cxnSpMkLst>
        </pc:cxnChg>
      </pc:sldChg>
      <pc:sldChg chg="delSp modSp add mod ord">
        <pc:chgData name="Alexander Rautzenberg" userId="1b6c3f20-e78b-4e24-88cc-4193cda7fcb4" providerId="ADAL" clId="{A8835767-2CC7-4C92-983A-523F30191DAF}" dt="2022-10-10T08:08:16.728" v="475" actId="20577"/>
        <pc:sldMkLst>
          <pc:docMk/>
          <pc:sldMk cId="2905583210" sldId="6149"/>
        </pc:sldMkLst>
        <pc:spChg chg="mod">
          <ac:chgData name="Alexander Rautzenberg" userId="1b6c3f20-e78b-4e24-88cc-4193cda7fcb4" providerId="ADAL" clId="{A8835767-2CC7-4C92-983A-523F30191DAF}" dt="2022-10-10T07:44:02.597" v="379" actId="20577"/>
          <ac:spMkLst>
            <pc:docMk/>
            <pc:sldMk cId="2905583210" sldId="6149"/>
            <ac:spMk id="3" creationId="{99D56A69-C393-4558-A12D-A69BCA234BA4}"/>
          </ac:spMkLst>
        </pc:spChg>
        <pc:spChg chg="mod">
          <ac:chgData name="Alexander Rautzenberg" userId="1b6c3f20-e78b-4e24-88cc-4193cda7fcb4" providerId="ADAL" clId="{A8835767-2CC7-4C92-983A-523F30191DAF}" dt="2022-10-10T08:08:16.728" v="475" actId="20577"/>
          <ac:spMkLst>
            <pc:docMk/>
            <pc:sldMk cId="2905583210" sldId="6149"/>
            <ac:spMk id="7" creationId="{A74B8696-5711-42A6-A3E3-F9C0D27AE711}"/>
          </ac:spMkLst>
        </pc:spChg>
        <pc:spChg chg="del">
          <ac:chgData name="Alexander Rautzenberg" userId="1b6c3f20-e78b-4e24-88cc-4193cda7fcb4" providerId="ADAL" clId="{A8835767-2CC7-4C92-983A-523F30191DAF}" dt="2022-10-10T07:44:04.155" v="380" actId="478"/>
          <ac:spMkLst>
            <pc:docMk/>
            <pc:sldMk cId="2905583210" sldId="6149"/>
            <ac:spMk id="13" creationId="{57D3D1B4-9FDD-427F-A76D-72AE087B9908}"/>
          </ac:spMkLst>
        </pc:spChg>
        <pc:spChg chg="del">
          <ac:chgData name="Alexander Rautzenberg" userId="1b6c3f20-e78b-4e24-88cc-4193cda7fcb4" providerId="ADAL" clId="{A8835767-2CC7-4C92-983A-523F30191DAF}" dt="2022-10-10T07:44:05.737" v="381" actId="478"/>
          <ac:spMkLst>
            <pc:docMk/>
            <pc:sldMk cId="2905583210" sldId="6149"/>
            <ac:spMk id="14" creationId="{AF292D6F-D0D6-4BDC-9CF4-706BBADF3631}"/>
          </ac:spMkLst>
        </pc:spChg>
        <pc:spChg chg="mod">
          <ac:chgData name="Alexander Rautzenberg" userId="1b6c3f20-e78b-4e24-88cc-4193cda7fcb4" providerId="ADAL" clId="{A8835767-2CC7-4C92-983A-523F30191DAF}" dt="2022-10-10T07:46:07.670" v="439" actId="207"/>
          <ac:spMkLst>
            <pc:docMk/>
            <pc:sldMk cId="2905583210" sldId="6149"/>
            <ac:spMk id="21" creationId="{35C9BE28-6F03-4D9F-9563-74B576A9F144}"/>
          </ac:spMkLst>
        </pc:spChg>
      </pc:sldChg>
      <pc:sldChg chg="add del">
        <pc:chgData name="Alexander Rautzenberg" userId="1b6c3f20-e78b-4e24-88cc-4193cda7fcb4" providerId="ADAL" clId="{A8835767-2CC7-4C92-983A-523F30191DAF}" dt="2022-10-10T07:37:26.464" v="147" actId="47"/>
        <pc:sldMkLst>
          <pc:docMk/>
          <pc:sldMk cId="843227977" sldId="6181"/>
        </pc:sldMkLst>
      </pc:sldChg>
      <pc:sldChg chg="del">
        <pc:chgData name="Alexander Rautzenberg" userId="1b6c3f20-e78b-4e24-88cc-4193cda7fcb4" providerId="ADAL" clId="{A8835767-2CC7-4C92-983A-523F30191DAF}" dt="2022-10-10T07:46:15.083" v="440" actId="47"/>
        <pc:sldMkLst>
          <pc:docMk/>
          <pc:sldMk cId="2715357454" sldId="9165"/>
        </pc:sldMkLst>
      </pc:sldChg>
      <pc:sldChg chg="del">
        <pc:chgData name="Alexander Rautzenberg" userId="1b6c3f20-e78b-4e24-88cc-4193cda7fcb4" providerId="ADAL" clId="{A8835767-2CC7-4C92-983A-523F30191DAF}" dt="2022-10-10T07:40:08.112" v="277" actId="47"/>
        <pc:sldMkLst>
          <pc:docMk/>
          <pc:sldMk cId="1590093079" sldId="1817606197"/>
        </pc:sldMkLst>
      </pc:sldChg>
      <pc:sldChg chg="modSp del mod">
        <pc:chgData name="Alexander Rautzenberg" userId="1b6c3f20-e78b-4e24-88cc-4193cda7fcb4" providerId="ADAL" clId="{A8835767-2CC7-4C92-983A-523F30191DAF}" dt="2022-10-10T08:09:13.920" v="479" actId="47"/>
        <pc:sldMkLst>
          <pc:docMk/>
          <pc:sldMk cId="2528033237" sldId="1817606215"/>
        </pc:sldMkLst>
        <pc:spChg chg="mod">
          <ac:chgData name="Alexander Rautzenberg" userId="1b6c3f20-e78b-4e24-88cc-4193cda7fcb4" providerId="ADAL" clId="{A8835767-2CC7-4C92-983A-523F30191DAF}" dt="2022-10-10T08:08:52.172" v="478" actId="20577"/>
          <ac:spMkLst>
            <pc:docMk/>
            <pc:sldMk cId="2528033237" sldId="1817606215"/>
            <ac:spMk id="19" creationId="{3A68D392-5195-4B0B-BBCF-51D88863C411}"/>
          </ac:spMkLst>
        </pc:spChg>
      </pc:sldChg>
      <pc:sldChg chg="addSp delSp modSp add mod">
        <pc:chgData name="Alexander Rautzenberg" userId="1b6c3f20-e78b-4e24-88cc-4193cda7fcb4" providerId="ADAL" clId="{A8835767-2CC7-4C92-983A-523F30191DAF}" dt="2022-10-10T07:49:39.377" v="456" actId="1076"/>
        <pc:sldMkLst>
          <pc:docMk/>
          <pc:sldMk cId="1907626635" sldId="1817606216"/>
        </pc:sldMkLst>
        <pc:spChg chg="add mod">
          <ac:chgData name="Alexander Rautzenberg" userId="1b6c3f20-e78b-4e24-88cc-4193cda7fcb4" providerId="ADAL" clId="{A8835767-2CC7-4C92-983A-523F30191DAF}" dt="2022-10-10T07:49:38.633" v="454" actId="1076"/>
          <ac:spMkLst>
            <pc:docMk/>
            <pc:sldMk cId="1907626635" sldId="1817606216"/>
            <ac:spMk id="8" creationId="{8FD16214-0155-45FF-90D5-CFD607361A2A}"/>
          </ac:spMkLst>
        </pc:spChg>
        <pc:spChg chg="mod">
          <ac:chgData name="Alexander Rautzenberg" userId="1b6c3f20-e78b-4e24-88cc-4193cda7fcb4" providerId="ADAL" clId="{A8835767-2CC7-4C92-983A-523F30191DAF}" dt="2022-10-10T07:49:39.377" v="456" actId="1076"/>
          <ac:spMkLst>
            <pc:docMk/>
            <pc:sldMk cId="1907626635" sldId="1817606216"/>
            <ac:spMk id="10" creationId="{D4FFD028-E23A-4BCD-9EA3-DFFC685D0883}"/>
          </ac:spMkLst>
        </pc:spChg>
        <pc:spChg chg="add mod">
          <ac:chgData name="Alexander Rautzenberg" userId="1b6c3f20-e78b-4e24-88cc-4193cda7fcb4" providerId="ADAL" clId="{A8835767-2CC7-4C92-983A-523F30191DAF}" dt="2022-10-10T07:49:39.015" v="455" actId="1076"/>
          <ac:spMkLst>
            <pc:docMk/>
            <pc:sldMk cId="1907626635" sldId="1817606216"/>
            <ac:spMk id="11" creationId="{DEED04EA-D4CB-4EDF-8FA7-496312FA9262}"/>
          </ac:spMkLst>
        </pc:spChg>
        <pc:picChg chg="mod">
          <ac:chgData name="Alexander Rautzenberg" userId="1b6c3f20-e78b-4e24-88cc-4193cda7fcb4" providerId="ADAL" clId="{A8835767-2CC7-4C92-983A-523F30191DAF}" dt="2022-10-10T07:49:39.377" v="456" actId="1076"/>
          <ac:picMkLst>
            <pc:docMk/>
            <pc:sldMk cId="1907626635" sldId="1817606216"/>
            <ac:picMk id="5" creationId="{E640C494-BEEA-440E-A3CA-38C6BA34B5BC}"/>
          </ac:picMkLst>
        </pc:picChg>
        <pc:picChg chg="add del mod">
          <ac:chgData name="Alexander Rautzenberg" userId="1b6c3f20-e78b-4e24-88cc-4193cda7fcb4" providerId="ADAL" clId="{A8835767-2CC7-4C92-983A-523F30191DAF}" dt="2022-10-10T07:30:34.252" v="103" actId="478"/>
          <ac:picMkLst>
            <pc:docMk/>
            <pc:sldMk cId="1907626635" sldId="1817606216"/>
            <ac:picMk id="7" creationId="{3B2F3FC6-AAE1-4730-BA58-0F397A440273}"/>
          </ac:picMkLst>
        </pc:picChg>
        <pc:picChg chg="add del mod">
          <ac:chgData name="Alexander Rautzenberg" userId="1b6c3f20-e78b-4e24-88cc-4193cda7fcb4" providerId="ADAL" clId="{A8835767-2CC7-4C92-983A-523F30191DAF}" dt="2022-10-10T07:30:34.729" v="104" actId="478"/>
          <ac:picMkLst>
            <pc:docMk/>
            <pc:sldMk cId="1907626635" sldId="1817606216"/>
            <ac:picMk id="9" creationId="{48162A4B-8139-4069-B0A0-8874A6F41C9E}"/>
          </ac:picMkLst>
        </pc:picChg>
      </pc:sldChg>
      <pc:sldChg chg="modSp mod">
        <pc:chgData name="Alexander Rautzenberg" userId="1b6c3f20-e78b-4e24-88cc-4193cda7fcb4" providerId="ADAL" clId="{A8835767-2CC7-4C92-983A-523F30191DAF}" dt="2022-10-10T07:48:53.359" v="446" actId="1076"/>
        <pc:sldMkLst>
          <pc:docMk/>
          <pc:sldMk cId="1357692731" sldId="1817606218"/>
        </pc:sldMkLst>
        <pc:spChg chg="mod">
          <ac:chgData name="Alexander Rautzenberg" userId="1b6c3f20-e78b-4e24-88cc-4193cda7fcb4" providerId="ADAL" clId="{A8835767-2CC7-4C92-983A-523F30191DAF}" dt="2022-10-10T07:47:58.264" v="444" actId="208"/>
          <ac:spMkLst>
            <pc:docMk/>
            <pc:sldMk cId="1357692731" sldId="1817606218"/>
            <ac:spMk id="12" creationId="{8DE1D0CB-4E53-407D-A308-8B5BCD23C2B4}"/>
          </ac:spMkLst>
        </pc:spChg>
        <pc:spChg chg="mod">
          <ac:chgData name="Alexander Rautzenberg" userId="1b6c3f20-e78b-4e24-88cc-4193cda7fcb4" providerId="ADAL" clId="{A8835767-2CC7-4C92-983A-523F30191DAF}" dt="2022-10-10T07:48:53.359" v="446" actId="1076"/>
          <ac:spMkLst>
            <pc:docMk/>
            <pc:sldMk cId="1357692731" sldId="1817606218"/>
            <ac:spMk id="15" creationId="{1F8B5BB9-23C6-4A69-B1E4-87D8966DE430}"/>
          </ac:spMkLst>
        </pc:spChg>
        <pc:spChg chg="mod">
          <ac:chgData name="Alexander Rautzenberg" userId="1b6c3f20-e78b-4e24-88cc-4193cda7fcb4" providerId="ADAL" clId="{A8835767-2CC7-4C92-983A-523F30191DAF}" dt="2022-10-10T07:47:53.896" v="443" actId="208"/>
          <ac:spMkLst>
            <pc:docMk/>
            <pc:sldMk cId="1357692731" sldId="1817606218"/>
            <ac:spMk id="19" creationId="{D81EF6D4-00FC-4146-AEFB-9DA07F693D67}"/>
          </ac:spMkLst>
        </pc:spChg>
      </pc:sldChg>
      <pc:sldChg chg="del">
        <pc:chgData name="Alexander Rautzenberg" userId="1b6c3f20-e78b-4e24-88cc-4193cda7fcb4" providerId="ADAL" clId="{A8835767-2CC7-4C92-983A-523F30191DAF}" dt="2022-10-10T07:28:19.427" v="3" actId="47"/>
        <pc:sldMkLst>
          <pc:docMk/>
          <pc:sldMk cId="258067033" sldId="1817606220"/>
        </pc:sldMkLst>
      </pc:sldChg>
      <pc:sldChg chg="modSp new del mod">
        <pc:chgData name="Alexander Rautzenberg" userId="1b6c3f20-e78b-4e24-88cc-4193cda7fcb4" providerId="ADAL" clId="{A8835767-2CC7-4C92-983A-523F30191DAF}" dt="2022-10-10T07:28:34.590" v="10" actId="47"/>
        <pc:sldMkLst>
          <pc:docMk/>
          <pc:sldMk cId="597220677" sldId="1817606220"/>
        </pc:sldMkLst>
        <pc:spChg chg="mod">
          <ac:chgData name="Alexander Rautzenberg" userId="1b6c3f20-e78b-4e24-88cc-4193cda7fcb4" providerId="ADAL" clId="{A8835767-2CC7-4C92-983A-523F30191DAF}" dt="2022-10-10T07:28:32.444" v="9" actId="20577"/>
          <ac:spMkLst>
            <pc:docMk/>
            <pc:sldMk cId="597220677" sldId="1817606220"/>
            <ac:spMk id="5" creationId="{E7C31C91-FD66-409C-BF97-7E75740F2C0F}"/>
          </ac:spMkLst>
        </pc:spChg>
      </pc:sldChg>
      <pc:sldChg chg="modSp add del mod">
        <pc:chgData name="Alexander Rautzenberg" userId="1b6c3f20-e78b-4e24-88cc-4193cda7fcb4" providerId="ADAL" clId="{A8835767-2CC7-4C92-983A-523F30191DAF}" dt="2022-10-10T07:37:21.052" v="146" actId="20577"/>
        <pc:sldMkLst>
          <pc:docMk/>
          <pc:sldMk cId="3320330947" sldId="1817606220"/>
        </pc:sldMkLst>
        <pc:spChg chg="mod">
          <ac:chgData name="Alexander Rautzenberg" userId="1b6c3f20-e78b-4e24-88cc-4193cda7fcb4" providerId="ADAL" clId="{A8835767-2CC7-4C92-983A-523F30191DAF}" dt="2022-10-10T07:37:21.052" v="146" actId="20577"/>
          <ac:spMkLst>
            <pc:docMk/>
            <pc:sldMk cId="3320330947" sldId="1817606220"/>
            <ac:spMk id="5" creationId="{20FA2527-DC98-4F59-BDA3-E4EAC4006793}"/>
          </ac:spMkLst>
        </pc:spChg>
        <pc:spChg chg="mod">
          <ac:chgData name="Alexander Rautzenberg" userId="1b6c3f20-e78b-4e24-88cc-4193cda7fcb4" providerId="ADAL" clId="{A8835767-2CC7-4C92-983A-523F30191DAF}" dt="2022-10-10T07:31:15.848" v="120" actId="1076"/>
          <ac:spMkLst>
            <pc:docMk/>
            <pc:sldMk cId="3320330947" sldId="1817606220"/>
            <ac:spMk id="9" creationId="{A186B76A-48DB-4BB8-A038-B954FF38DF2D}"/>
          </ac:spMkLst>
        </pc:spChg>
        <pc:grpChg chg="mod">
          <ac:chgData name="Alexander Rautzenberg" userId="1b6c3f20-e78b-4e24-88cc-4193cda7fcb4" providerId="ADAL" clId="{A8835767-2CC7-4C92-983A-523F30191DAF}" dt="2022-10-10T07:31:22.325" v="121" actId="1076"/>
          <ac:grpSpMkLst>
            <pc:docMk/>
            <pc:sldMk cId="3320330947" sldId="1817606220"/>
            <ac:grpSpMk id="10" creationId="{FAC0AD21-9795-4FF5-B4A2-57BA0EED9AB6}"/>
          </ac:grpSpMkLst>
        </pc:grpChg>
      </pc:sldChg>
      <pc:sldChg chg="addSp modSp mod">
        <pc:chgData name="Alexander Rautzenberg" userId="1b6c3f20-e78b-4e24-88cc-4193cda7fcb4" providerId="ADAL" clId="{A8835767-2CC7-4C92-983A-523F30191DAF}" dt="2022-10-10T08:11:57.504" v="566" actId="1076"/>
        <pc:sldMkLst>
          <pc:docMk/>
          <pc:sldMk cId="1725723449" sldId="1817606221"/>
        </pc:sldMkLst>
        <pc:spChg chg="add mod">
          <ac:chgData name="Alexander Rautzenberg" userId="1b6c3f20-e78b-4e24-88cc-4193cda7fcb4" providerId="ADAL" clId="{A8835767-2CC7-4C92-983A-523F30191DAF}" dt="2022-10-10T08:11:57.504" v="566" actId="1076"/>
          <ac:spMkLst>
            <pc:docMk/>
            <pc:sldMk cId="1725723449" sldId="1817606221"/>
            <ac:spMk id="6" creationId="{79583189-56CE-4AB0-9F63-59353477E80A}"/>
          </ac:spMkLst>
        </pc:spChg>
      </pc:sldChg>
    </pc:docChg>
  </pc:docChgLst>
  <pc:docChgLst>
    <pc:chgData name="Patrick Janowitz" userId="f7fb37c5-570d-464a-b77e-a42888aabd0c" providerId="ADAL" clId="{CC0D823F-9DA7-4AA3-8417-6E7DA393FC3A}"/>
    <pc:docChg chg="undo custSel addSld delSld modSld modMainMaster modSection">
      <pc:chgData name="Patrick Janowitz" userId="f7fb37c5-570d-464a-b77e-a42888aabd0c" providerId="ADAL" clId="{CC0D823F-9DA7-4AA3-8417-6E7DA393FC3A}" dt="2022-09-12T12:54:47.295" v="272" actId="12788"/>
      <pc:docMkLst>
        <pc:docMk/>
      </pc:docMkLst>
      <pc:sldChg chg="addSp delSp modSp mod">
        <pc:chgData name="Patrick Janowitz" userId="f7fb37c5-570d-464a-b77e-a42888aabd0c" providerId="ADAL" clId="{CC0D823F-9DA7-4AA3-8417-6E7DA393FC3A}" dt="2022-09-09T08:03:19.423" v="164" actId="20577"/>
        <pc:sldMkLst>
          <pc:docMk/>
          <pc:sldMk cId="3177527239" sldId="336"/>
        </pc:sldMkLst>
        <pc:spChg chg="del">
          <ac:chgData name="Patrick Janowitz" userId="f7fb37c5-570d-464a-b77e-a42888aabd0c" providerId="ADAL" clId="{CC0D823F-9DA7-4AA3-8417-6E7DA393FC3A}" dt="2022-09-09T07:56:25.934" v="4" actId="478"/>
          <ac:spMkLst>
            <pc:docMk/>
            <pc:sldMk cId="3177527239" sldId="336"/>
            <ac:spMk id="4" creationId="{DD6F7058-7249-488E-B5F9-34033C76261B}"/>
          </ac:spMkLst>
        </pc:spChg>
        <pc:spChg chg="del">
          <ac:chgData name="Patrick Janowitz" userId="f7fb37c5-570d-464a-b77e-a42888aabd0c" providerId="ADAL" clId="{CC0D823F-9DA7-4AA3-8417-6E7DA393FC3A}" dt="2022-09-09T08:00:33.820" v="79" actId="478"/>
          <ac:spMkLst>
            <pc:docMk/>
            <pc:sldMk cId="3177527239" sldId="336"/>
            <ac:spMk id="5" creationId="{FC3AD8FF-F770-48E7-A20E-3E41F440E2FE}"/>
          </ac:spMkLst>
        </pc:spChg>
        <pc:spChg chg="del">
          <ac:chgData name="Patrick Janowitz" userId="f7fb37c5-570d-464a-b77e-a42888aabd0c" providerId="ADAL" clId="{CC0D823F-9DA7-4AA3-8417-6E7DA393FC3A}" dt="2022-09-09T07:55:52.275" v="1" actId="478"/>
          <ac:spMkLst>
            <pc:docMk/>
            <pc:sldMk cId="3177527239" sldId="336"/>
            <ac:spMk id="6" creationId="{E0C2B5F2-66EB-4207-A6CD-6EAB8E891712}"/>
          </ac:spMkLst>
        </pc:spChg>
        <pc:spChg chg="add del mod">
          <ac:chgData name="Patrick Janowitz" userId="f7fb37c5-570d-464a-b77e-a42888aabd0c" providerId="ADAL" clId="{CC0D823F-9DA7-4AA3-8417-6E7DA393FC3A}" dt="2022-09-09T08:00:35.512" v="80" actId="478"/>
          <ac:spMkLst>
            <pc:docMk/>
            <pc:sldMk cId="3177527239" sldId="336"/>
            <ac:spMk id="27" creationId="{15B3EEC3-EB7A-4183-9C39-A4F59DFE1BCF}"/>
          </ac:spMkLst>
        </pc:spChg>
        <pc:spChg chg="add mod">
          <ac:chgData name="Patrick Janowitz" userId="f7fb37c5-570d-464a-b77e-a42888aabd0c" providerId="ADAL" clId="{CC0D823F-9DA7-4AA3-8417-6E7DA393FC3A}" dt="2022-09-09T08:03:19.423" v="164" actId="20577"/>
          <ac:spMkLst>
            <pc:docMk/>
            <pc:sldMk cId="3177527239" sldId="336"/>
            <ac:spMk id="54" creationId="{E05FBC54-6850-4671-8B15-F60D2952ECA3}"/>
          </ac:spMkLst>
        </pc:spChg>
        <pc:spChg chg="add mod">
          <ac:chgData name="Patrick Janowitz" userId="f7fb37c5-570d-464a-b77e-a42888aabd0c" providerId="ADAL" clId="{CC0D823F-9DA7-4AA3-8417-6E7DA393FC3A}" dt="2022-09-09T08:02:32.875" v="147" actId="20577"/>
          <ac:spMkLst>
            <pc:docMk/>
            <pc:sldMk cId="3177527239" sldId="336"/>
            <ac:spMk id="55" creationId="{B76FEE46-A049-4656-8F4F-246DF9775097}"/>
          </ac:spMkLst>
        </pc:spChg>
      </pc:sldChg>
      <pc:sldChg chg="addSp delSp modSp del mod modClrScheme delAnim chgLayout modNotesTx">
        <pc:chgData name="Patrick Janowitz" userId="f7fb37c5-570d-464a-b77e-a42888aabd0c" providerId="ADAL" clId="{CC0D823F-9DA7-4AA3-8417-6E7DA393FC3A}" dt="2022-09-09T08:19:03.705" v="240" actId="47"/>
        <pc:sldMkLst>
          <pc:docMk/>
          <pc:sldMk cId="995255460" sldId="345"/>
        </pc:sldMkLst>
        <pc:spChg chg="mod ord">
          <ac:chgData name="Patrick Janowitz" userId="f7fb37c5-570d-464a-b77e-a42888aabd0c" providerId="ADAL" clId="{CC0D823F-9DA7-4AA3-8417-6E7DA393FC3A}" dt="2022-09-09T08:00:23.554" v="76" actId="700"/>
          <ac:spMkLst>
            <pc:docMk/>
            <pc:sldMk cId="995255460" sldId="345"/>
            <ac:spMk id="2" creationId="{F1B1DBEF-990B-40CF-88BD-BD410181540E}"/>
          </ac:spMkLst>
        </pc:spChg>
        <pc:spChg chg="mod ord">
          <ac:chgData name="Patrick Janowitz" userId="f7fb37c5-570d-464a-b77e-a42888aabd0c" providerId="ADAL" clId="{CC0D823F-9DA7-4AA3-8417-6E7DA393FC3A}" dt="2022-09-09T08:00:23.554" v="76" actId="700"/>
          <ac:spMkLst>
            <pc:docMk/>
            <pc:sldMk cId="995255460" sldId="345"/>
            <ac:spMk id="3" creationId="{EF177056-C1B9-48DE-905D-D257EE16492E}"/>
          </ac:spMkLst>
        </pc:spChg>
        <pc:spChg chg="del mod ord">
          <ac:chgData name="Patrick Janowitz" userId="f7fb37c5-570d-464a-b77e-a42888aabd0c" providerId="ADAL" clId="{CC0D823F-9DA7-4AA3-8417-6E7DA393FC3A}" dt="2022-09-09T08:00:27.425" v="77" actId="478"/>
          <ac:spMkLst>
            <pc:docMk/>
            <pc:sldMk cId="995255460" sldId="345"/>
            <ac:spMk id="4" creationId="{DD6F7058-7249-488E-B5F9-34033C76261B}"/>
          </ac:spMkLst>
        </pc:spChg>
        <pc:spChg chg="del mod ord">
          <ac:chgData name="Patrick Janowitz" userId="f7fb37c5-570d-464a-b77e-a42888aabd0c" providerId="ADAL" clId="{CC0D823F-9DA7-4AA3-8417-6E7DA393FC3A}" dt="2022-09-09T08:00:23.554" v="76" actId="700"/>
          <ac:spMkLst>
            <pc:docMk/>
            <pc:sldMk cId="995255460" sldId="345"/>
            <ac:spMk id="5" creationId="{FC3AD8FF-F770-48E7-A20E-3E41F440E2FE}"/>
          </ac:spMkLst>
        </pc:spChg>
        <pc:spChg chg="add del mod ord">
          <ac:chgData name="Patrick Janowitz" userId="f7fb37c5-570d-464a-b77e-a42888aabd0c" providerId="ADAL" clId="{CC0D823F-9DA7-4AA3-8417-6E7DA393FC3A}" dt="2022-09-09T08:00:29.825" v="78" actId="478"/>
          <ac:spMkLst>
            <pc:docMk/>
            <pc:sldMk cId="995255460" sldId="345"/>
            <ac:spMk id="6" creationId="{D910BD96-E690-483D-99A0-0B3BA83FB054}"/>
          </ac:spMkLst>
        </pc:spChg>
        <pc:spChg chg="del">
          <ac:chgData name="Patrick Janowitz" userId="f7fb37c5-570d-464a-b77e-a42888aabd0c" providerId="ADAL" clId="{CC0D823F-9DA7-4AA3-8417-6E7DA393FC3A}" dt="2022-09-09T08:17:19.538" v="177" actId="478"/>
          <ac:spMkLst>
            <pc:docMk/>
            <pc:sldMk cId="995255460" sldId="345"/>
            <ac:spMk id="14" creationId="{C6F8E3E1-27D5-4671-A181-090F46FC621E}"/>
          </ac:spMkLst>
        </pc:spChg>
        <pc:spChg chg="mod">
          <ac:chgData name="Patrick Janowitz" userId="f7fb37c5-570d-464a-b77e-a42888aabd0c" providerId="ADAL" clId="{CC0D823F-9DA7-4AA3-8417-6E7DA393FC3A}" dt="2022-09-09T08:04:50.230" v="168" actId="207"/>
          <ac:spMkLst>
            <pc:docMk/>
            <pc:sldMk cId="995255460" sldId="345"/>
            <ac:spMk id="19" creationId="{142798B8-7023-4929-8D12-BF3C8527867F}"/>
          </ac:spMkLst>
        </pc:spChg>
        <pc:spChg chg="mod">
          <ac:chgData name="Patrick Janowitz" userId="f7fb37c5-570d-464a-b77e-a42888aabd0c" providerId="ADAL" clId="{CC0D823F-9DA7-4AA3-8417-6E7DA393FC3A}" dt="2022-09-09T08:04:36.965" v="167" actId="207"/>
          <ac:spMkLst>
            <pc:docMk/>
            <pc:sldMk cId="995255460" sldId="345"/>
            <ac:spMk id="20" creationId="{AF9A2A70-06D7-4309-8753-E4EBA105D3EF}"/>
          </ac:spMkLst>
        </pc:spChg>
        <pc:spChg chg="add del mod">
          <ac:chgData name="Patrick Janowitz" userId="f7fb37c5-570d-464a-b77e-a42888aabd0c" providerId="ADAL" clId="{CC0D823F-9DA7-4AA3-8417-6E7DA393FC3A}" dt="2022-09-09T08:02:02.739" v="123"/>
          <ac:spMkLst>
            <pc:docMk/>
            <pc:sldMk cId="995255460" sldId="345"/>
            <ac:spMk id="23" creationId="{A0041C7E-13E2-4612-8B2E-04C7C117465E}"/>
          </ac:spMkLst>
        </pc:spChg>
        <pc:grpChg chg="del mod">
          <ac:chgData name="Patrick Janowitz" userId="f7fb37c5-570d-464a-b77e-a42888aabd0c" providerId="ADAL" clId="{CC0D823F-9DA7-4AA3-8417-6E7DA393FC3A}" dt="2022-09-09T08:17:16.802" v="176" actId="478"/>
          <ac:grpSpMkLst>
            <pc:docMk/>
            <pc:sldMk cId="995255460" sldId="345"/>
            <ac:grpSpMk id="15" creationId="{AF19EA13-AE1A-46E2-87FD-7664B7C35BB8}"/>
          </ac:grpSpMkLst>
        </pc:grpChg>
        <pc:picChg chg="del">
          <ac:chgData name="Patrick Janowitz" userId="f7fb37c5-570d-464a-b77e-a42888aabd0c" providerId="ADAL" clId="{CC0D823F-9DA7-4AA3-8417-6E7DA393FC3A}" dt="2022-09-09T08:17:23.332" v="178" actId="478"/>
          <ac:picMkLst>
            <pc:docMk/>
            <pc:sldMk cId="995255460" sldId="345"/>
            <ac:picMk id="7" creationId="{562DADC4-BF90-438C-A9AD-128EAEAFFD7A}"/>
          </ac:picMkLst>
        </pc:picChg>
        <pc:picChg chg="add del mod">
          <ac:chgData name="Patrick Janowitz" userId="f7fb37c5-570d-464a-b77e-a42888aabd0c" providerId="ADAL" clId="{CC0D823F-9DA7-4AA3-8417-6E7DA393FC3A}" dt="2022-09-09T08:17:32.637" v="182" actId="21"/>
          <ac:picMkLst>
            <pc:docMk/>
            <pc:sldMk cId="995255460" sldId="345"/>
            <ac:picMk id="9" creationId="{F270652F-30EC-4DF7-88BA-342ED1676F02}"/>
          </ac:picMkLst>
        </pc:picChg>
      </pc:sldChg>
      <pc:sldChg chg="del">
        <pc:chgData name="Patrick Janowitz" userId="f7fb37c5-570d-464a-b77e-a42888aabd0c" providerId="ADAL" clId="{CC0D823F-9DA7-4AA3-8417-6E7DA393FC3A}" dt="2022-09-09T07:59:55.406" v="72" actId="47"/>
        <pc:sldMkLst>
          <pc:docMk/>
          <pc:sldMk cId="3140726467" sldId="6212"/>
        </pc:sldMkLst>
      </pc:sldChg>
      <pc:sldChg chg="delSp modSp new del mod modClrScheme chgLayout">
        <pc:chgData name="Patrick Janowitz" userId="f7fb37c5-570d-464a-b77e-a42888aabd0c" providerId="ADAL" clId="{CC0D823F-9DA7-4AA3-8417-6E7DA393FC3A}" dt="2022-09-09T07:59:48.707" v="71" actId="47"/>
        <pc:sldMkLst>
          <pc:docMk/>
          <pc:sldMk cId="1114620622" sldId="1817606216"/>
        </pc:sldMkLst>
        <pc:spChg chg="del mod">
          <ac:chgData name="Patrick Janowitz" userId="f7fb37c5-570d-464a-b77e-a42888aabd0c" providerId="ADAL" clId="{CC0D823F-9DA7-4AA3-8417-6E7DA393FC3A}" dt="2022-09-09T07:59:45.619" v="70" actId="700"/>
          <ac:spMkLst>
            <pc:docMk/>
            <pc:sldMk cId="1114620622" sldId="1817606216"/>
            <ac:spMk id="2" creationId="{A9CDB91D-D361-4FEA-B50D-4DD07CB8CD65}"/>
          </ac:spMkLst>
        </pc:spChg>
      </pc:sldChg>
      <pc:sldChg chg="addSp delSp modSp new del mod delAnim modAnim">
        <pc:chgData name="Patrick Janowitz" userId="f7fb37c5-570d-464a-b77e-a42888aabd0c" providerId="ADAL" clId="{CC0D823F-9DA7-4AA3-8417-6E7DA393FC3A}" dt="2022-09-12T12:52:24.853" v="254" actId="47"/>
        <pc:sldMkLst>
          <pc:docMk/>
          <pc:sldMk cId="3034035738" sldId="1817606216"/>
        </pc:sldMkLst>
        <pc:spChg chg="add mod">
          <ac:chgData name="Patrick Janowitz" userId="f7fb37c5-570d-464a-b77e-a42888aabd0c" providerId="ADAL" clId="{CC0D823F-9DA7-4AA3-8417-6E7DA393FC3A}" dt="2022-09-09T08:18:33.382" v="228" actId="20577"/>
          <ac:spMkLst>
            <pc:docMk/>
            <pc:sldMk cId="3034035738" sldId="1817606216"/>
            <ac:spMk id="2" creationId="{C218DC8B-58EA-4FD0-8AB5-343672FC0D54}"/>
          </ac:spMkLst>
        </pc:spChg>
        <pc:spChg chg="add mod">
          <ac:chgData name="Patrick Janowitz" userId="f7fb37c5-570d-464a-b77e-a42888aabd0c" providerId="ADAL" clId="{CC0D823F-9DA7-4AA3-8417-6E7DA393FC3A}" dt="2022-09-09T08:03:33.327" v="165"/>
          <ac:spMkLst>
            <pc:docMk/>
            <pc:sldMk cId="3034035738" sldId="1817606216"/>
            <ac:spMk id="3" creationId="{93236C17-B7EC-4BE5-8F60-DA18730F259A}"/>
          </ac:spMkLst>
        </pc:spChg>
        <pc:spChg chg="add del mod">
          <ac:chgData name="Patrick Janowitz" userId="f7fb37c5-570d-464a-b77e-a42888aabd0c" providerId="ADAL" clId="{CC0D823F-9DA7-4AA3-8417-6E7DA393FC3A}" dt="2022-09-09T08:05:01.764" v="169" actId="478"/>
          <ac:spMkLst>
            <pc:docMk/>
            <pc:sldMk cId="3034035738" sldId="1817606216"/>
            <ac:spMk id="4" creationId="{7851FAA1-979C-43AF-AB4E-B1A33CA41CA7}"/>
          </ac:spMkLst>
        </pc:spChg>
        <pc:spChg chg="add del mod">
          <ac:chgData name="Patrick Janowitz" userId="f7fb37c5-570d-464a-b77e-a42888aabd0c" providerId="ADAL" clId="{CC0D823F-9DA7-4AA3-8417-6E7DA393FC3A}" dt="2022-09-09T08:05:01.764" v="169" actId="478"/>
          <ac:spMkLst>
            <pc:docMk/>
            <pc:sldMk cId="3034035738" sldId="1817606216"/>
            <ac:spMk id="5" creationId="{5E1CEBA6-03BD-4B2E-93F9-5A60EBD960DA}"/>
          </ac:spMkLst>
        </pc:spChg>
        <pc:spChg chg="add mod">
          <ac:chgData name="Patrick Janowitz" userId="f7fb37c5-570d-464a-b77e-a42888aabd0c" providerId="ADAL" clId="{CC0D823F-9DA7-4AA3-8417-6E7DA393FC3A}" dt="2022-09-09T08:05:02.101" v="170"/>
          <ac:spMkLst>
            <pc:docMk/>
            <pc:sldMk cId="3034035738" sldId="1817606216"/>
            <ac:spMk id="6" creationId="{F22572C8-79DE-40C8-9BA0-E959BD443F2B}"/>
          </ac:spMkLst>
        </pc:spChg>
        <pc:spChg chg="add mod">
          <ac:chgData name="Patrick Janowitz" userId="f7fb37c5-570d-464a-b77e-a42888aabd0c" providerId="ADAL" clId="{CC0D823F-9DA7-4AA3-8417-6E7DA393FC3A}" dt="2022-09-09T08:05:02.101" v="170"/>
          <ac:spMkLst>
            <pc:docMk/>
            <pc:sldMk cId="3034035738" sldId="1817606216"/>
            <ac:spMk id="7" creationId="{49767FE3-0B53-4D97-84B7-6A88B1083006}"/>
          </ac:spMkLst>
        </pc:spChg>
        <pc:spChg chg="add mod">
          <ac:chgData name="Patrick Janowitz" userId="f7fb37c5-570d-464a-b77e-a42888aabd0c" providerId="ADAL" clId="{CC0D823F-9DA7-4AA3-8417-6E7DA393FC3A}" dt="2022-09-09T08:05:02.101" v="170"/>
          <ac:spMkLst>
            <pc:docMk/>
            <pc:sldMk cId="3034035738" sldId="1817606216"/>
            <ac:spMk id="8" creationId="{AE51B59E-CB25-4B75-AC5A-74A65B376FC6}"/>
          </ac:spMkLst>
        </pc:spChg>
        <pc:spChg chg="add mod">
          <ac:chgData name="Patrick Janowitz" userId="f7fb37c5-570d-464a-b77e-a42888aabd0c" providerId="ADAL" clId="{CC0D823F-9DA7-4AA3-8417-6E7DA393FC3A}" dt="2022-09-09T08:05:02.101" v="170"/>
          <ac:spMkLst>
            <pc:docMk/>
            <pc:sldMk cId="3034035738" sldId="1817606216"/>
            <ac:spMk id="9" creationId="{F5612241-6744-48E0-894B-C081514E3658}"/>
          </ac:spMkLst>
        </pc:spChg>
        <pc:spChg chg="add mod">
          <ac:chgData name="Patrick Janowitz" userId="f7fb37c5-570d-464a-b77e-a42888aabd0c" providerId="ADAL" clId="{CC0D823F-9DA7-4AA3-8417-6E7DA393FC3A}" dt="2022-09-09T08:18:45.300" v="239" actId="6549"/>
          <ac:spMkLst>
            <pc:docMk/>
            <pc:sldMk cId="3034035738" sldId="1817606216"/>
            <ac:spMk id="10" creationId="{7793C485-5E4E-4E29-A152-9C979C1937A1}"/>
          </ac:spMkLst>
        </pc:spChg>
        <pc:spChg chg="add mod">
          <ac:chgData name="Patrick Janowitz" userId="f7fb37c5-570d-464a-b77e-a42888aabd0c" providerId="ADAL" clId="{CC0D823F-9DA7-4AA3-8417-6E7DA393FC3A}" dt="2022-09-09T08:05:10.678" v="174" actId="20577"/>
          <ac:spMkLst>
            <pc:docMk/>
            <pc:sldMk cId="3034035738" sldId="1817606216"/>
            <ac:spMk id="11" creationId="{47F8004F-E331-4049-BE4E-DF1AA9DB9F89}"/>
          </ac:spMkLst>
        </pc:spChg>
        <pc:spChg chg="add mod">
          <ac:chgData name="Patrick Janowitz" userId="f7fb37c5-570d-464a-b77e-a42888aabd0c" providerId="ADAL" clId="{CC0D823F-9DA7-4AA3-8417-6E7DA393FC3A}" dt="2022-09-09T10:06:41.251" v="246"/>
          <ac:spMkLst>
            <pc:docMk/>
            <pc:sldMk cId="3034035738" sldId="1817606216"/>
            <ac:spMk id="15" creationId="{30D8155A-1D21-4372-974C-729289C3B4E0}"/>
          </ac:spMkLst>
        </pc:spChg>
        <pc:picChg chg="add del mod">
          <ac:chgData name="Patrick Janowitz" userId="f7fb37c5-570d-464a-b77e-a42888aabd0c" providerId="ADAL" clId="{CC0D823F-9DA7-4AA3-8417-6E7DA393FC3A}" dt="2022-09-09T08:38:15.500" v="241" actId="478"/>
          <ac:picMkLst>
            <pc:docMk/>
            <pc:sldMk cId="3034035738" sldId="1817606216"/>
            <ac:picMk id="12" creationId="{422E27D1-33D9-4414-8F6A-0F9C3732C8C9}"/>
          </ac:picMkLst>
        </pc:picChg>
        <pc:picChg chg="add mod">
          <ac:chgData name="Patrick Janowitz" userId="f7fb37c5-570d-464a-b77e-a42888aabd0c" providerId="ADAL" clId="{CC0D823F-9DA7-4AA3-8417-6E7DA393FC3A}" dt="2022-09-09T12:45:25.470" v="247" actId="1076"/>
          <ac:picMkLst>
            <pc:docMk/>
            <pc:sldMk cId="3034035738" sldId="1817606216"/>
            <ac:picMk id="14" creationId="{3D7E73D4-73B9-4408-B92F-66716421B4C4}"/>
          </ac:picMkLst>
        </pc:picChg>
      </pc:sldChg>
      <pc:sldChg chg="new del">
        <pc:chgData name="Patrick Janowitz" userId="f7fb37c5-570d-464a-b77e-a42888aabd0c" providerId="ADAL" clId="{CC0D823F-9DA7-4AA3-8417-6E7DA393FC3A}" dt="2022-09-09T07:56:10.642" v="3" actId="47"/>
        <pc:sldMkLst>
          <pc:docMk/>
          <pc:sldMk cId="3077838105" sldId="1817606216"/>
        </pc:sldMkLst>
      </pc:sldChg>
      <pc:sldChg chg="addSp delSp modSp new del mod modClrScheme chgLayout">
        <pc:chgData name="Patrick Janowitz" userId="f7fb37c5-570d-464a-b77e-a42888aabd0c" providerId="ADAL" clId="{CC0D823F-9DA7-4AA3-8417-6E7DA393FC3A}" dt="2022-09-09T07:59:31.345" v="66" actId="47"/>
        <pc:sldMkLst>
          <pc:docMk/>
          <pc:sldMk cId="3696510825" sldId="1817606216"/>
        </pc:sldMkLst>
        <pc:spChg chg="del">
          <ac:chgData name="Patrick Janowitz" userId="f7fb37c5-570d-464a-b77e-a42888aabd0c" providerId="ADAL" clId="{CC0D823F-9DA7-4AA3-8417-6E7DA393FC3A}" dt="2022-09-09T07:57:38.959" v="53" actId="700"/>
          <ac:spMkLst>
            <pc:docMk/>
            <pc:sldMk cId="3696510825" sldId="1817606216"/>
            <ac:spMk id="2" creationId="{142E0A81-7C7A-403D-9812-9C7E97E37CF7}"/>
          </ac:spMkLst>
        </pc:spChg>
        <pc:spChg chg="add mod">
          <ac:chgData name="Patrick Janowitz" userId="f7fb37c5-570d-464a-b77e-a42888aabd0c" providerId="ADAL" clId="{CC0D823F-9DA7-4AA3-8417-6E7DA393FC3A}" dt="2022-09-09T07:57:41.733" v="54" actId="700"/>
          <ac:spMkLst>
            <pc:docMk/>
            <pc:sldMk cId="3696510825" sldId="1817606216"/>
            <ac:spMk id="3" creationId="{AEB31FCC-71B9-41E6-9D56-753FAB74CC76}"/>
          </ac:spMkLst>
        </pc:spChg>
      </pc:sldChg>
      <pc:sldChg chg="addSp delSp modSp add mod delAnim">
        <pc:chgData name="Patrick Janowitz" userId="f7fb37c5-570d-464a-b77e-a42888aabd0c" providerId="ADAL" clId="{CC0D823F-9DA7-4AA3-8417-6E7DA393FC3A}" dt="2022-09-12T12:54:47.295" v="272" actId="12788"/>
        <pc:sldMkLst>
          <pc:docMk/>
          <pc:sldMk cId="4294021002" sldId="1817606217"/>
        </pc:sldMkLst>
        <pc:spChg chg="mod">
          <ac:chgData name="Patrick Janowitz" userId="f7fb37c5-570d-464a-b77e-a42888aabd0c" providerId="ADAL" clId="{CC0D823F-9DA7-4AA3-8417-6E7DA393FC3A}" dt="2022-09-12T12:53:36.408" v="266" actId="164"/>
          <ac:spMkLst>
            <pc:docMk/>
            <pc:sldMk cId="4294021002" sldId="1817606217"/>
            <ac:spMk id="6" creationId="{F22572C8-79DE-40C8-9BA0-E959BD443F2B}"/>
          </ac:spMkLst>
        </pc:spChg>
        <pc:spChg chg="mod">
          <ac:chgData name="Patrick Janowitz" userId="f7fb37c5-570d-464a-b77e-a42888aabd0c" providerId="ADAL" clId="{CC0D823F-9DA7-4AA3-8417-6E7DA393FC3A}" dt="2022-09-12T12:53:36.408" v="266" actId="164"/>
          <ac:spMkLst>
            <pc:docMk/>
            <pc:sldMk cId="4294021002" sldId="1817606217"/>
            <ac:spMk id="7" creationId="{49767FE3-0B53-4D97-84B7-6A88B1083006}"/>
          </ac:spMkLst>
        </pc:spChg>
        <pc:spChg chg="mod">
          <ac:chgData name="Patrick Janowitz" userId="f7fb37c5-570d-464a-b77e-a42888aabd0c" providerId="ADAL" clId="{CC0D823F-9DA7-4AA3-8417-6E7DA393FC3A}" dt="2022-09-12T12:53:36.408" v="266" actId="164"/>
          <ac:spMkLst>
            <pc:docMk/>
            <pc:sldMk cId="4294021002" sldId="1817606217"/>
            <ac:spMk id="8" creationId="{AE51B59E-CB25-4B75-AC5A-74A65B376FC6}"/>
          </ac:spMkLst>
        </pc:spChg>
        <pc:spChg chg="mod">
          <ac:chgData name="Patrick Janowitz" userId="f7fb37c5-570d-464a-b77e-a42888aabd0c" providerId="ADAL" clId="{CC0D823F-9DA7-4AA3-8417-6E7DA393FC3A}" dt="2022-09-12T12:53:36.408" v="266" actId="164"/>
          <ac:spMkLst>
            <pc:docMk/>
            <pc:sldMk cId="4294021002" sldId="1817606217"/>
            <ac:spMk id="9" creationId="{F5612241-6744-48E0-894B-C081514E3658}"/>
          </ac:spMkLst>
        </pc:spChg>
        <pc:spChg chg="mod">
          <ac:chgData name="Patrick Janowitz" userId="f7fb37c5-570d-464a-b77e-a42888aabd0c" providerId="ADAL" clId="{CC0D823F-9DA7-4AA3-8417-6E7DA393FC3A}" dt="2022-09-12T12:54:16.498" v="271" actId="1076"/>
          <ac:spMkLst>
            <pc:docMk/>
            <pc:sldMk cId="4294021002" sldId="1817606217"/>
            <ac:spMk id="10" creationId="{7793C485-5E4E-4E29-A152-9C979C1937A1}"/>
          </ac:spMkLst>
        </pc:spChg>
        <pc:spChg chg="del">
          <ac:chgData name="Patrick Janowitz" userId="f7fb37c5-570d-464a-b77e-a42888aabd0c" providerId="ADAL" clId="{CC0D823F-9DA7-4AA3-8417-6E7DA393FC3A}" dt="2022-09-12T12:52:28.431" v="255" actId="478"/>
          <ac:spMkLst>
            <pc:docMk/>
            <pc:sldMk cId="4294021002" sldId="1817606217"/>
            <ac:spMk id="11" creationId="{47F8004F-E331-4049-BE4E-DF1AA9DB9F89}"/>
          </ac:spMkLst>
        </pc:spChg>
        <pc:grpChg chg="add mod">
          <ac:chgData name="Patrick Janowitz" userId="f7fb37c5-570d-464a-b77e-a42888aabd0c" providerId="ADAL" clId="{CC0D823F-9DA7-4AA3-8417-6E7DA393FC3A}" dt="2022-09-12T12:54:16.498" v="271" actId="1076"/>
          <ac:grpSpMkLst>
            <pc:docMk/>
            <pc:sldMk cId="4294021002" sldId="1817606217"/>
            <ac:grpSpMk id="4" creationId="{1490E821-6B5C-4905-9C6B-09E649E25B6F}"/>
          </ac:grpSpMkLst>
        </pc:grpChg>
        <pc:picChg chg="add mod">
          <ac:chgData name="Patrick Janowitz" userId="f7fb37c5-570d-464a-b77e-a42888aabd0c" providerId="ADAL" clId="{CC0D823F-9DA7-4AA3-8417-6E7DA393FC3A}" dt="2022-09-12T12:54:47.295" v="272" actId="12788"/>
          <ac:picMkLst>
            <pc:docMk/>
            <pc:sldMk cId="4294021002" sldId="1817606217"/>
            <ac:picMk id="5" creationId="{59F27FA1-4BB6-46C8-A118-20CAA51811E5}"/>
          </ac:picMkLst>
        </pc:picChg>
        <pc:picChg chg="del">
          <ac:chgData name="Patrick Janowitz" userId="f7fb37c5-570d-464a-b77e-a42888aabd0c" providerId="ADAL" clId="{CC0D823F-9DA7-4AA3-8417-6E7DA393FC3A}" dt="2022-09-09T12:47:02.625" v="251" actId="478"/>
          <ac:picMkLst>
            <pc:docMk/>
            <pc:sldMk cId="4294021002" sldId="1817606217"/>
            <ac:picMk id="14" creationId="{3D7E73D4-73B9-4408-B92F-66716421B4C4}"/>
          </ac:picMkLst>
        </pc:picChg>
      </pc:sldChg>
      <pc:sldMasterChg chg="addSp delSp modSp mod delSldLayout modSldLayout">
        <pc:chgData name="Patrick Janowitz" userId="f7fb37c5-570d-464a-b77e-a42888aabd0c" providerId="ADAL" clId="{CC0D823F-9DA7-4AA3-8417-6E7DA393FC3A}" dt="2022-09-09T08:01:39.374" v="120" actId="2696"/>
        <pc:sldMasterMkLst>
          <pc:docMk/>
          <pc:sldMasterMk cId="1808926670" sldId="2147483660"/>
        </pc:sldMasterMkLst>
        <pc:spChg chg="add del mod">
          <ac:chgData name="Patrick Janowitz" userId="f7fb37c5-570d-464a-b77e-a42888aabd0c" providerId="ADAL" clId="{CC0D823F-9DA7-4AA3-8417-6E7DA393FC3A}" dt="2022-09-09T07:58:37.146" v="65"/>
          <ac:spMkLst>
            <pc:docMk/>
            <pc:sldMasterMk cId="1808926670" sldId="2147483660"/>
            <ac:spMk id="2" creationId="{5ED23ABF-5814-4C52-9250-7077E2966D75}"/>
          </ac:spMkLst>
        </pc:spChg>
        <pc:spChg chg="mod">
          <ac:chgData name="Patrick Janowitz" userId="f7fb37c5-570d-464a-b77e-a42888aabd0c" providerId="ADAL" clId="{CC0D823F-9DA7-4AA3-8417-6E7DA393FC3A}" dt="2022-09-09T07:57:56.256" v="55"/>
          <ac:spMkLst>
            <pc:docMk/>
            <pc:sldMasterMk cId="1808926670" sldId="2147483660"/>
            <ac:spMk id="5" creationId="{069B8935-E259-4B02-883B-6D1A3EE7D602}"/>
          </ac:spMkLst>
        </pc:spChg>
        <pc:spChg chg="add del mod">
          <ac:chgData name="Patrick Janowitz" userId="f7fb37c5-570d-464a-b77e-a42888aabd0c" providerId="ADAL" clId="{CC0D823F-9DA7-4AA3-8417-6E7DA393FC3A}" dt="2022-09-09T08:00:52.242" v="82" actId="478"/>
          <ac:spMkLst>
            <pc:docMk/>
            <pc:sldMasterMk cId="1808926670" sldId="2147483660"/>
            <ac:spMk id="14" creationId="{268140A4-1506-4494-B67B-6EC4A1D3848E}"/>
          </ac:spMkLst>
        </pc:spChg>
        <pc:sldLayoutChg chg="modSp mod">
          <pc:chgData name="Patrick Janowitz" userId="f7fb37c5-570d-464a-b77e-a42888aabd0c" providerId="ADAL" clId="{CC0D823F-9DA7-4AA3-8417-6E7DA393FC3A}" dt="2022-09-09T07:56:42.431" v="7" actId="20577"/>
          <pc:sldLayoutMkLst>
            <pc:docMk/>
            <pc:sldMasterMk cId="1808926670" sldId="2147483660"/>
            <pc:sldLayoutMk cId="964658873" sldId="2147483662"/>
          </pc:sldLayoutMkLst>
          <pc:spChg chg="mod">
            <ac:chgData name="Patrick Janowitz" userId="f7fb37c5-570d-464a-b77e-a42888aabd0c" providerId="ADAL" clId="{CC0D823F-9DA7-4AA3-8417-6E7DA393FC3A}" dt="2022-09-09T07:56:42.431" v="7" actId="20577"/>
            <ac:spMkLst>
              <pc:docMk/>
              <pc:sldMasterMk cId="1808926670" sldId="2147483660"/>
              <pc:sldLayoutMk cId="964658873" sldId="2147483662"/>
              <ac:spMk id="7" creationId="{9EB1F93A-A66C-4524-9B9B-AE652B7965C3}"/>
            </ac:spMkLst>
          </pc:spChg>
        </pc:sldLayoutChg>
        <pc:sldLayoutChg chg="modSp del mod">
          <pc:chgData name="Patrick Janowitz" userId="f7fb37c5-570d-464a-b77e-a42888aabd0c" providerId="ADAL" clId="{CC0D823F-9DA7-4AA3-8417-6E7DA393FC3A}" dt="2022-09-09T08:01:36.798" v="119" actId="2696"/>
          <pc:sldLayoutMkLst>
            <pc:docMk/>
            <pc:sldMasterMk cId="1808926670" sldId="2147483660"/>
            <pc:sldLayoutMk cId="1908667968" sldId="2147483663"/>
          </pc:sldLayoutMkLst>
          <pc:spChg chg="mod">
            <ac:chgData name="Patrick Janowitz" userId="f7fb37c5-570d-464a-b77e-a42888aabd0c" providerId="ADAL" clId="{CC0D823F-9DA7-4AA3-8417-6E7DA393FC3A}" dt="2022-09-09T07:56:46.911" v="9" actId="20577"/>
            <ac:spMkLst>
              <pc:docMk/>
              <pc:sldMasterMk cId="1808926670" sldId="2147483660"/>
              <pc:sldLayoutMk cId="1908667968" sldId="2147483663"/>
              <ac:spMk id="8" creationId="{B68D809C-D67A-E497-2F1A-468D0ECCBDC0}"/>
            </ac:spMkLst>
          </pc:spChg>
        </pc:sldLayoutChg>
        <pc:sldLayoutChg chg="delSp modSp mod">
          <pc:chgData name="Patrick Janowitz" userId="f7fb37c5-570d-464a-b77e-a42888aabd0c" providerId="ADAL" clId="{CC0D823F-9DA7-4AA3-8417-6E7DA393FC3A}" dt="2022-09-09T08:00:46.691" v="81" actId="478"/>
          <pc:sldLayoutMkLst>
            <pc:docMk/>
            <pc:sldMasterMk cId="1808926670" sldId="2147483660"/>
            <pc:sldLayoutMk cId="3283998591" sldId="2147483664"/>
          </pc:sldLayoutMkLst>
          <pc:spChg chg="del">
            <ac:chgData name="Patrick Janowitz" userId="f7fb37c5-570d-464a-b77e-a42888aabd0c" providerId="ADAL" clId="{CC0D823F-9DA7-4AA3-8417-6E7DA393FC3A}" dt="2022-09-09T08:00:46.691" v="81" actId="478"/>
            <ac:spMkLst>
              <pc:docMk/>
              <pc:sldMasterMk cId="1808926670" sldId="2147483660"/>
              <pc:sldLayoutMk cId="3283998591" sldId="2147483664"/>
              <ac:spMk id="2" creationId="{10B66F10-8DD7-1442-5FCA-E6124E93AF5D}"/>
            </ac:spMkLst>
          </pc:spChg>
          <pc:spChg chg="mod">
            <ac:chgData name="Patrick Janowitz" userId="f7fb37c5-570d-464a-b77e-a42888aabd0c" providerId="ADAL" clId="{CC0D823F-9DA7-4AA3-8417-6E7DA393FC3A}" dt="2022-09-09T07:56:51.121" v="11" actId="20577"/>
            <ac:spMkLst>
              <pc:docMk/>
              <pc:sldMasterMk cId="1808926670" sldId="2147483660"/>
              <pc:sldLayoutMk cId="3283998591" sldId="2147483664"/>
              <ac:spMk id="3" creationId="{55C2A392-4609-320A-BD83-C5D6928AA8C9}"/>
            </ac:spMkLst>
          </pc:spChg>
        </pc:sldLayoutChg>
        <pc:sldLayoutChg chg="modSp del mod">
          <pc:chgData name="Patrick Janowitz" userId="f7fb37c5-570d-464a-b77e-a42888aabd0c" providerId="ADAL" clId="{CC0D823F-9DA7-4AA3-8417-6E7DA393FC3A}" dt="2022-09-09T08:01:39.374" v="120" actId="2696"/>
          <pc:sldLayoutMkLst>
            <pc:docMk/>
            <pc:sldMasterMk cId="1808926670" sldId="2147483660"/>
            <pc:sldLayoutMk cId="4026707478" sldId="2147483665"/>
          </pc:sldLayoutMkLst>
          <pc:spChg chg="mod">
            <ac:chgData name="Patrick Janowitz" userId="f7fb37c5-570d-464a-b77e-a42888aabd0c" providerId="ADAL" clId="{CC0D823F-9DA7-4AA3-8417-6E7DA393FC3A}" dt="2022-09-09T07:56:53.630" v="13" actId="20577"/>
            <ac:spMkLst>
              <pc:docMk/>
              <pc:sldMasterMk cId="1808926670" sldId="2147483660"/>
              <pc:sldLayoutMk cId="4026707478" sldId="2147483665"/>
              <ac:spMk id="3" creationId="{738189CB-B45D-C9A2-52EF-B85A7AE8E6D2}"/>
            </ac:spMkLst>
          </pc:spChg>
        </pc:sldLayoutChg>
        <pc:sldLayoutChg chg="modSp mod">
          <pc:chgData name="Patrick Janowitz" userId="f7fb37c5-570d-464a-b77e-a42888aabd0c" providerId="ADAL" clId="{CC0D823F-9DA7-4AA3-8417-6E7DA393FC3A}" dt="2022-09-09T07:56:57.058" v="15" actId="20577"/>
          <pc:sldLayoutMkLst>
            <pc:docMk/>
            <pc:sldMasterMk cId="1808926670" sldId="2147483660"/>
            <pc:sldLayoutMk cId="975353585" sldId="2147483666"/>
          </pc:sldLayoutMkLst>
          <pc:spChg chg="mod">
            <ac:chgData name="Patrick Janowitz" userId="f7fb37c5-570d-464a-b77e-a42888aabd0c" providerId="ADAL" clId="{CC0D823F-9DA7-4AA3-8417-6E7DA393FC3A}" dt="2022-09-09T07:56:57.058" v="15" actId="20577"/>
            <ac:spMkLst>
              <pc:docMk/>
              <pc:sldMasterMk cId="1808926670" sldId="2147483660"/>
              <pc:sldLayoutMk cId="975353585" sldId="2147483666"/>
              <ac:spMk id="9" creationId="{85146EBB-69DC-3CE3-5543-34431083890D}"/>
            </ac:spMkLst>
          </pc:spChg>
        </pc:sldLayoutChg>
        <pc:sldLayoutChg chg="delSp modSp del mod">
          <pc:chgData name="Patrick Janowitz" userId="f7fb37c5-570d-464a-b77e-a42888aabd0c" providerId="ADAL" clId="{CC0D823F-9DA7-4AA3-8417-6E7DA393FC3A}" dt="2022-09-09T08:01:32.536" v="118" actId="2696"/>
          <pc:sldLayoutMkLst>
            <pc:docMk/>
            <pc:sldMasterMk cId="1808926670" sldId="2147483660"/>
            <pc:sldLayoutMk cId="2694485254" sldId="2147483667"/>
          </pc:sldLayoutMkLst>
          <pc:spChg chg="mod">
            <ac:chgData name="Patrick Janowitz" userId="f7fb37c5-570d-464a-b77e-a42888aabd0c" providerId="ADAL" clId="{CC0D823F-9DA7-4AA3-8417-6E7DA393FC3A}" dt="2022-09-09T08:01:05.164" v="85" actId="20577"/>
            <ac:spMkLst>
              <pc:docMk/>
              <pc:sldMasterMk cId="1808926670" sldId="2147483660"/>
              <pc:sldLayoutMk cId="2694485254" sldId="2147483667"/>
              <ac:spMk id="3" creationId="{55D233B9-C21F-4FBC-808D-8CA7DEBEA360}"/>
            </ac:spMkLst>
          </pc:spChg>
          <pc:spChg chg="del">
            <ac:chgData name="Patrick Janowitz" userId="f7fb37c5-570d-464a-b77e-a42888aabd0c" providerId="ADAL" clId="{CC0D823F-9DA7-4AA3-8417-6E7DA393FC3A}" dt="2022-09-09T08:01:15.779" v="87" actId="478"/>
            <ac:spMkLst>
              <pc:docMk/>
              <pc:sldMasterMk cId="1808926670" sldId="2147483660"/>
              <pc:sldLayoutMk cId="2694485254" sldId="2147483667"/>
              <ac:spMk id="6" creationId="{EB98F7A2-B9DD-4222-9586-DA5BD25097A3}"/>
            </ac:spMkLst>
          </pc:spChg>
        </pc:sldLayoutChg>
        <pc:sldLayoutChg chg="modSp del mod">
          <pc:chgData name="Patrick Janowitz" userId="f7fb37c5-570d-464a-b77e-a42888aabd0c" providerId="ADAL" clId="{CC0D823F-9DA7-4AA3-8417-6E7DA393FC3A}" dt="2022-09-09T07:59:55.406" v="72" actId="47"/>
          <pc:sldLayoutMkLst>
            <pc:docMk/>
            <pc:sldMasterMk cId="1808926670" sldId="2147483660"/>
            <pc:sldLayoutMk cId="2252262116" sldId="2147483668"/>
          </pc:sldLayoutMkLst>
          <pc:spChg chg="mod">
            <ac:chgData name="Patrick Janowitz" userId="f7fb37c5-570d-464a-b77e-a42888aabd0c" providerId="ADAL" clId="{CC0D823F-9DA7-4AA3-8417-6E7DA393FC3A}" dt="2022-09-09T07:57:08.983" v="43" actId="20577"/>
            <ac:spMkLst>
              <pc:docMk/>
              <pc:sldMasterMk cId="1808926670" sldId="2147483660"/>
              <pc:sldLayoutMk cId="2252262116" sldId="2147483668"/>
              <ac:spMk id="4" creationId="{B86CDE3B-773E-47EF-B194-C2A6E1E366E9}"/>
            </ac:spMkLst>
          </pc:spChg>
          <pc:spChg chg="mod">
            <ac:chgData name="Patrick Janowitz" userId="f7fb37c5-570d-464a-b77e-a42888aabd0c" providerId="ADAL" clId="{CC0D823F-9DA7-4AA3-8417-6E7DA393FC3A}" dt="2022-09-09T07:57:11.336" v="44"/>
            <ac:spMkLst>
              <pc:docMk/>
              <pc:sldMasterMk cId="1808926670" sldId="2147483660"/>
              <pc:sldLayoutMk cId="2252262116" sldId="2147483668"/>
              <ac:spMk id="5" creationId="{8BF0B54F-2072-4CD1-B810-4CD894788B39}"/>
            </ac:spMkLst>
          </pc:spChg>
        </pc:sldLayoutChg>
        <pc:sldLayoutChg chg="modSp del mod">
          <pc:chgData name="Patrick Janowitz" userId="f7fb37c5-570d-464a-b77e-a42888aabd0c" providerId="ADAL" clId="{CC0D823F-9DA7-4AA3-8417-6E7DA393FC3A}" dt="2022-09-09T08:01:30.889" v="117" actId="2696"/>
          <pc:sldLayoutMkLst>
            <pc:docMk/>
            <pc:sldMasterMk cId="1808926670" sldId="2147483660"/>
            <pc:sldLayoutMk cId="689018866" sldId="2147483669"/>
          </pc:sldLayoutMkLst>
          <pc:spChg chg="mod">
            <ac:chgData name="Patrick Janowitz" userId="f7fb37c5-570d-464a-b77e-a42888aabd0c" providerId="ADAL" clId="{CC0D823F-9DA7-4AA3-8417-6E7DA393FC3A}" dt="2022-09-09T07:57:19.651" v="49" actId="20577"/>
            <ac:spMkLst>
              <pc:docMk/>
              <pc:sldMasterMk cId="1808926670" sldId="2147483660"/>
              <pc:sldLayoutMk cId="689018866" sldId="2147483669"/>
              <ac:spMk id="3" creationId="{795CFC6A-8970-4400-B6FB-394E656A6BEE}"/>
            </ac:spMkLst>
          </pc:spChg>
        </pc:sldLayoutChg>
        <pc:sldLayoutChg chg="modSp del mod">
          <pc:chgData name="Patrick Janowitz" userId="f7fb37c5-570d-464a-b77e-a42888aabd0c" providerId="ADAL" clId="{CC0D823F-9DA7-4AA3-8417-6E7DA393FC3A}" dt="2022-09-09T08:01:28.872" v="116" actId="2696"/>
          <pc:sldLayoutMkLst>
            <pc:docMk/>
            <pc:sldMasterMk cId="1808926670" sldId="2147483660"/>
            <pc:sldLayoutMk cId="2647266275" sldId="2147483670"/>
          </pc:sldLayoutMkLst>
          <pc:spChg chg="mod">
            <ac:chgData name="Patrick Janowitz" userId="f7fb37c5-570d-464a-b77e-a42888aabd0c" providerId="ADAL" clId="{CC0D823F-9DA7-4AA3-8417-6E7DA393FC3A}" dt="2022-09-09T08:01:22.295" v="115" actId="20577"/>
            <ac:spMkLst>
              <pc:docMk/>
              <pc:sldMasterMk cId="1808926670" sldId="2147483660"/>
              <pc:sldLayoutMk cId="2647266275" sldId="2147483670"/>
              <ac:spMk id="3" creationId="{55D233B9-C21F-4FBC-808D-8CA7DEBEA360}"/>
            </ac:spMkLst>
          </pc:spChg>
          <pc:spChg chg="mod">
            <ac:chgData name="Patrick Janowitz" userId="f7fb37c5-570d-464a-b77e-a42888aabd0c" providerId="ADAL" clId="{CC0D823F-9DA7-4AA3-8417-6E7DA393FC3A}" dt="2022-09-09T07:57:23.024" v="51" actId="20577"/>
            <ac:spMkLst>
              <pc:docMk/>
              <pc:sldMasterMk cId="1808926670" sldId="2147483660"/>
              <pc:sldLayoutMk cId="2647266275" sldId="2147483670"/>
              <ac:spMk id="4" creationId="{27C55D7B-5235-4377-85BB-80387F167741}"/>
            </ac:spMkLst>
          </pc:spChg>
        </pc:sldLayoutChg>
      </pc:sldMasterChg>
    </pc:docChg>
  </pc:docChgLst>
  <pc:docChgLst>
    <pc:chgData name="Marcel Wesenberg" userId="b3233ce6-5631-44d3-8605-3d42f6c64af1" providerId="ADAL" clId="{B70FC634-2D49-417D-90D1-1759619B1808}"/>
    <pc:docChg chg="undo redo custSel addSld delSld modSld sldOrd delMainMaster addSection delSection modSection">
      <pc:chgData name="Marcel Wesenberg" userId="b3233ce6-5631-44d3-8605-3d42f6c64af1" providerId="ADAL" clId="{B70FC634-2D49-417D-90D1-1759619B1808}" dt="2022-09-12T14:14:18.546" v="10543" actId="20577"/>
      <pc:docMkLst>
        <pc:docMk/>
      </pc:docMkLst>
      <pc:sldChg chg="addSp delSp modSp del mod">
        <pc:chgData name="Marcel Wesenberg" userId="b3233ce6-5631-44d3-8605-3d42f6c64af1" providerId="ADAL" clId="{B70FC634-2D49-417D-90D1-1759619B1808}" dt="2022-08-10T09:08:46.779" v="1049"/>
        <pc:sldMkLst>
          <pc:docMk/>
          <pc:sldMk cId="3177527239" sldId="336"/>
        </pc:sldMkLst>
        <pc:spChg chg="mod">
          <ac:chgData name="Marcel Wesenberg" userId="b3233ce6-5631-44d3-8605-3d42f6c64af1" providerId="ADAL" clId="{B70FC634-2D49-417D-90D1-1759619B1808}" dt="2022-08-09T07:43:15.836" v="133"/>
          <ac:spMkLst>
            <pc:docMk/>
            <pc:sldMk cId="3177527239" sldId="336"/>
            <ac:spMk id="4" creationId="{DD6F7058-7249-488E-B5F9-34033C76261B}"/>
          </ac:spMkLst>
        </pc:spChg>
        <pc:spChg chg="mod">
          <ac:chgData name="Marcel Wesenberg" userId="b3233ce6-5631-44d3-8605-3d42f6c64af1" providerId="ADAL" clId="{B70FC634-2D49-417D-90D1-1759619B1808}" dt="2022-08-09T07:43:07.907" v="131" actId="255"/>
          <ac:spMkLst>
            <pc:docMk/>
            <pc:sldMk cId="3177527239" sldId="336"/>
            <ac:spMk id="5" creationId="{FC3AD8FF-F770-48E7-A20E-3E41F440E2FE}"/>
          </ac:spMkLst>
        </pc:spChg>
        <pc:spChg chg="add mod">
          <ac:chgData name="Marcel Wesenberg" userId="b3233ce6-5631-44d3-8605-3d42f6c64af1" providerId="ADAL" clId="{B70FC634-2D49-417D-90D1-1759619B1808}" dt="2022-08-10T09:08:43.863" v="1047" actId="1076"/>
          <ac:spMkLst>
            <pc:docMk/>
            <pc:sldMk cId="3177527239" sldId="336"/>
            <ac:spMk id="6" creationId="{E0C2B5F2-66EB-4207-A6CD-6EAB8E891712}"/>
          </ac:spMkLst>
        </pc:spChg>
        <pc:spChg chg="add del mod">
          <ac:chgData name="Marcel Wesenberg" userId="b3233ce6-5631-44d3-8605-3d42f6c64af1" providerId="ADAL" clId="{B70FC634-2D49-417D-90D1-1759619B1808}" dt="2022-08-10T09:08:46.779" v="1049"/>
          <ac:spMkLst>
            <pc:docMk/>
            <pc:sldMk cId="3177527239" sldId="336"/>
            <ac:spMk id="54" creationId="{665578BA-C206-43FE-BE28-3BBA1A5ACBAD}"/>
          </ac:spMkLst>
        </pc:spChg>
      </pc:sldChg>
      <pc:sldChg chg="addSp delSp modSp add del mod">
        <pc:chgData name="Marcel Wesenberg" userId="b3233ce6-5631-44d3-8605-3d42f6c64af1" providerId="ADAL" clId="{B70FC634-2D49-417D-90D1-1759619B1808}" dt="2022-08-10T09:12:29.802" v="1075" actId="1076"/>
        <pc:sldMkLst>
          <pc:docMk/>
          <pc:sldMk cId="995255460" sldId="345"/>
        </pc:sldMkLst>
        <pc:spChg chg="mod">
          <ac:chgData name="Marcel Wesenberg" userId="b3233ce6-5631-44d3-8605-3d42f6c64af1" providerId="ADAL" clId="{B70FC634-2D49-417D-90D1-1759619B1808}" dt="2022-08-09T07:46:07.603" v="140" actId="6549"/>
          <ac:spMkLst>
            <pc:docMk/>
            <pc:sldMk cId="995255460" sldId="345"/>
            <ac:spMk id="4" creationId="{DD6F7058-7249-488E-B5F9-34033C76261B}"/>
          </ac:spMkLst>
        </pc:spChg>
        <pc:spChg chg="mod">
          <ac:chgData name="Marcel Wesenberg" userId="b3233ce6-5631-44d3-8605-3d42f6c64af1" providerId="ADAL" clId="{B70FC634-2D49-417D-90D1-1759619B1808}" dt="2022-08-09T07:45:59.031" v="138"/>
          <ac:spMkLst>
            <pc:docMk/>
            <pc:sldMk cId="995255460" sldId="345"/>
            <ac:spMk id="5" creationId="{FC3AD8FF-F770-48E7-A20E-3E41F440E2FE}"/>
          </ac:spMkLst>
        </pc:spChg>
        <pc:spChg chg="add">
          <ac:chgData name="Marcel Wesenberg" userId="b3233ce6-5631-44d3-8605-3d42f6c64af1" providerId="ADAL" clId="{B70FC634-2D49-417D-90D1-1759619B1808}" dt="2022-08-09T07:46:28.334" v="141" actId="11529"/>
          <ac:spMkLst>
            <pc:docMk/>
            <pc:sldMk cId="995255460" sldId="345"/>
            <ac:spMk id="6" creationId="{A7F3BBB2-4AB2-47A3-8D2D-EE017A362110}"/>
          </ac:spMkLst>
        </pc:spChg>
        <pc:spChg chg="add del mod">
          <ac:chgData name="Marcel Wesenberg" userId="b3233ce6-5631-44d3-8605-3d42f6c64af1" providerId="ADAL" clId="{B70FC634-2D49-417D-90D1-1759619B1808}" dt="2022-08-10T09:12:16.313" v="1073"/>
          <ac:spMkLst>
            <pc:docMk/>
            <pc:sldMk cId="995255460" sldId="345"/>
            <ac:spMk id="14" creationId="{C6F8E3E1-27D5-4671-A181-090F46FC621E}"/>
          </ac:spMkLst>
        </pc:spChg>
        <pc:grpChg chg="add mod">
          <ac:chgData name="Marcel Wesenberg" userId="b3233ce6-5631-44d3-8605-3d42f6c64af1" providerId="ADAL" clId="{B70FC634-2D49-417D-90D1-1759619B1808}" dt="2022-08-10T09:12:29.802" v="1075" actId="1076"/>
          <ac:grpSpMkLst>
            <pc:docMk/>
            <pc:sldMk cId="995255460" sldId="345"/>
            <ac:grpSpMk id="15" creationId="{AF19EA13-AE1A-46E2-87FD-7664B7C35BB8}"/>
          </ac:grpSpMkLst>
        </pc:grpChg>
        <pc:picChg chg="mod">
          <ac:chgData name="Marcel Wesenberg" userId="b3233ce6-5631-44d3-8605-3d42f6c64af1" providerId="ADAL" clId="{B70FC634-2D49-417D-90D1-1759619B1808}" dt="2022-08-10T09:12:27.680" v="1074"/>
          <ac:picMkLst>
            <pc:docMk/>
            <pc:sldMk cId="995255460" sldId="345"/>
            <ac:picMk id="16" creationId="{40A7D988-6D96-4380-B55D-606BD26CA9E4}"/>
          </ac:picMkLst>
        </pc:picChg>
        <pc:picChg chg="mod">
          <ac:chgData name="Marcel Wesenberg" userId="b3233ce6-5631-44d3-8605-3d42f6c64af1" providerId="ADAL" clId="{B70FC634-2D49-417D-90D1-1759619B1808}" dt="2022-08-10T09:12:27.680" v="1074"/>
          <ac:picMkLst>
            <pc:docMk/>
            <pc:sldMk cId="995255460" sldId="345"/>
            <ac:picMk id="22" creationId="{ED94B664-079F-4956-B872-F1B02852263B}"/>
          </ac:picMkLst>
        </pc:picChg>
      </pc:sldChg>
      <pc:sldChg chg="addSp delSp modSp mod ord">
        <pc:chgData name="Marcel Wesenberg" userId="b3233ce6-5631-44d3-8605-3d42f6c64af1" providerId="ADAL" clId="{B70FC634-2D49-417D-90D1-1759619B1808}" dt="2022-08-10T09:07:30.893" v="1024" actId="1076"/>
        <pc:sldMkLst>
          <pc:docMk/>
          <pc:sldMk cId="706659564" sldId="6169"/>
        </pc:sldMkLst>
        <pc:spChg chg="add del mod">
          <ac:chgData name="Marcel Wesenberg" userId="b3233ce6-5631-44d3-8605-3d42f6c64af1" providerId="ADAL" clId="{B70FC634-2D49-417D-90D1-1759619B1808}" dt="2022-08-09T07:38:29.498" v="77"/>
          <ac:spMkLst>
            <pc:docMk/>
            <pc:sldMk cId="706659564" sldId="6169"/>
            <ac:spMk id="2" creationId="{5817C0C4-93E5-4477-BEA9-58E3C444C74A}"/>
          </ac:spMkLst>
        </pc:spChg>
        <pc:spChg chg="add del mod">
          <ac:chgData name="Marcel Wesenberg" userId="b3233ce6-5631-44d3-8605-3d42f6c64af1" providerId="ADAL" clId="{B70FC634-2D49-417D-90D1-1759619B1808}" dt="2022-08-09T07:38:29.498" v="77"/>
          <ac:spMkLst>
            <pc:docMk/>
            <pc:sldMk cId="706659564" sldId="6169"/>
            <ac:spMk id="3" creationId="{56C35DDB-0448-4102-9DA1-00E41D4F8214}"/>
          </ac:spMkLst>
        </pc:spChg>
        <pc:spChg chg="add mod">
          <ac:chgData name="Marcel Wesenberg" userId="b3233ce6-5631-44d3-8605-3d42f6c64af1" providerId="ADAL" clId="{B70FC634-2D49-417D-90D1-1759619B1808}" dt="2022-08-10T09:07:30.893" v="1024" actId="1076"/>
          <ac:spMkLst>
            <pc:docMk/>
            <pc:sldMk cId="706659564" sldId="6169"/>
            <ac:spMk id="3" creationId="{8B418383-B231-4A5F-A5D8-61E944A555A8}"/>
          </ac:spMkLst>
        </pc:spChg>
        <pc:spChg chg="add del mod">
          <ac:chgData name="Marcel Wesenberg" userId="b3233ce6-5631-44d3-8605-3d42f6c64af1" providerId="ADAL" clId="{B70FC634-2D49-417D-90D1-1759619B1808}" dt="2022-08-09T07:38:29.498" v="77"/>
          <ac:spMkLst>
            <pc:docMk/>
            <pc:sldMk cId="706659564" sldId="6169"/>
            <ac:spMk id="4" creationId="{CF5C58B6-86C0-4901-8B8A-DFC4C20EFE56}"/>
          </ac:spMkLst>
        </pc:spChg>
        <pc:spChg chg="add mod">
          <ac:chgData name="Marcel Wesenberg" userId="b3233ce6-5631-44d3-8605-3d42f6c64af1" providerId="ADAL" clId="{B70FC634-2D49-417D-90D1-1759619B1808}" dt="2022-08-09T07:55:25.047" v="633"/>
          <ac:spMkLst>
            <pc:docMk/>
            <pc:sldMk cId="706659564" sldId="6169"/>
            <ac:spMk id="8" creationId="{C4991B0E-CE45-447C-A1FA-3BF847100795}"/>
          </ac:spMkLst>
        </pc:spChg>
        <pc:spChg chg="del">
          <ac:chgData name="Marcel Wesenberg" userId="b3233ce6-5631-44d3-8605-3d42f6c64af1" providerId="ADAL" clId="{B70FC634-2D49-417D-90D1-1759619B1808}" dt="2022-08-09T07:54:53.826" v="603" actId="478"/>
          <ac:spMkLst>
            <pc:docMk/>
            <pc:sldMk cId="706659564" sldId="6169"/>
            <ac:spMk id="10" creationId="{1A108FCB-0D43-D74B-861D-0C48DECB59BA}"/>
          </ac:spMkLst>
        </pc:spChg>
        <pc:spChg chg="del mod">
          <ac:chgData name="Marcel Wesenberg" userId="b3233ce6-5631-44d3-8605-3d42f6c64af1" providerId="ADAL" clId="{B70FC634-2D49-417D-90D1-1759619B1808}" dt="2022-08-09T07:55:22.055" v="631" actId="478"/>
          <ac:spMkLst>
            <pc:docMk/>
            <pc:sldMk cId="706659564" sldId="6169"/>
            <ac:spMk id="13" creationId="{7AE9CE75-2B47-B643-93CD-B3E9584D9EDD}"/>
          </ac:spMkLst>
        </pc:spChg>
        <pc:spChg chg="del">
          <ac:chgData name="Marcel Wesenberg" userId="b3233ce6-5631-44d3-8605-3d42f6c64af1" providerId="ADAL" clId="{B70FC634-2D49-417D-90D1-1759619B1808}" dt="2022-08-09T07:54:48.483" v="602" actId="478"/>
          <ac:spMkLst>
            <pc:docMk/>
            <pc:sldMk cId="706659564" sldId="6169"/>
            <ac:spMk id="18" creationId="{8740A7F6-623E-EA0C-6446-B2AA4F4ECA35}"/>
          </ac:spMkLst>
        </pc:spChg>
      </pc:sldChg>
      <pc:sldChg chg="addSp delSp modSp mod ord">
        <pc:chgData name="Marcel Wesenberg" userId="b3233ce6-5631-44d3-8605-3d42f6c64af1" providerId="ADAL" clId="{B70FC634-2D49-417D-90D1-1759619B1808}" dt="2022-09-12T14:00:50.196" v="10234" actId="20577"/>
        <pc:sldMkLst>
          <pc:docMk/>
          <pc:sldMk cId="843227977" sldId="6181"/>
        </pc:sldMkLst>
        <pc:spChg chg="add del mod">
          <ac:chgData name="Marcel Wesenberg" userId="b3233ce6-5631-44d3-8605-3d42f6c64af1" providerId="ADAL" clId="{B70FC634-2D49-417D-90D1-1759619B1808}" dt="2022-08-09T07:38:29.498" v="77"/>
          <ac:spMkLst>
            <pc:docMk/>
            <pc:sldMk cId="843227977" sldId="6181"/>
            <ac:spMk id="2" creationId="{9B7F3115-3A38-4042-9982-6BA4824654E6}"/>
          </ac:spMkLst>
        </pc:spChg>
        <pc:spChg chg="add del mod">
          <ac:chgData name="Marcel Wesenberg" userId="b3233ce6-5631-44d3-8605-3d42f6c64af1" providerId="ADAL" clId="{B70FC634-2D49-417D-90D1-1759619B1808}" dt="2022-08-09T07:38:29.498" v="77"/>
          <ac:spMkLst>
            <pc:docMk/>
            <pc:sldMk cId="843227977" sldId="6181"/>
            <ac:spMk id="3" creationId="{36F51DF4-9AF1-414D-994A-461A7D009A17}"/>
          </ac:spMkLst>
        </pc:spChg>
        <pc:spChg chg="add del mod">
          <ac:chgData name="Marcel Wesenberg" userId="b3233ce6-5631-44d3-8605-3d42f6c64af1" providerId="ADAL" clId="{B70FC634-2D49-417D-90D1-1759619B1808}" dt="2022-08-09T07:38:29.498" v="77"/>
          <ac:spMkLst>
            <pc:docMk/>
            <pc:sldMk cId="843227977" sldId="6181"/>
            <ac:spMk id="4" creationId="{B51A2EA0-B8E4-456C-84C1-453A3F41DD67}"/>
          </ac:spMkLst>
        </pc:spChg>
        <pc:spChg chg="mod">
          <ac:chgData name="Marcel Wesenberg" userId="b3233ce6-5631-44d3-8605-3d42f6c64af1" providerId="ADAL" clId="{B70FC634-2D49-417D-90D1-1759619B1808}" dt="2022-09-12T14:00:50.196" v="10234" actId="20577"/>
          <ac:spMkLst>
            <pc:docMk/>
            <pc:sldMk cId="843227977" sldId="6181"/>
            <ac:spMk id="5" creationId="{EAA223D4-8FA9-E149-8401-B6E4DEEE6530}"/>
          </ac:spMkLst>
        </pc:spChg>
      </pc:sldChg>
      <pc:sldChg chg="addSp delSp modSp mod ord">
        <pc:chgData name="Marcel Wesenberg" userId="b3233ce6-5631-44d3-8605-3d42f6c64af1" providerId="ADAL" clId="{B70FC634-2D49-417D-90D1-1759619B1808}" dt="2022-08-09T07:49:22.012" v="229" actId="1076"/>
        <pc:sldMkLst>
          <pc:docMk/>
          <pc:sldMk cId="1753462339" sldId="6188"/>
        </pc:sldMkLst>
        <pc:spChg chg="add del mod">
          <ac:chgData name="Marcel Wesenberg" userId="b3233ce6-5631-44d3-8605-3d42f6c64af1" providerId="ADAL" clId="{B70FC634-2D49-417D-90D1-1759619B1808}" dt="2022-08-09T07:38:29.498" v="77"/>
          <ac:spMkLst>
            <pc:docMk/>
            <pc:sldMk cId="1753462339" sldId="6188"/>
            <ac:spMk id="2" creationId="{034DD261-A172-4753-9ACF-16D194EBD09F}"/>
          </ac:spMkLst>
        </pc:spChg>
        <pc:spChg chg="add del mod">
          <ac:chgData name="Marcel Wesenberg" userId="b3233ce6-5631-44d3-8605-3d42f6c64af1" providerId="ADAL" clId="{B70FC634-2D49-417D-90D1-1759619B1808}" dt="2022-08-09T07:38:29.498" v="77"/>
          <ac:spMkLst>
            <pc:docMk/>
            <pc:sldMk cId="1753462339" sldId="6188"/>
            <ac:spMk id="3" creationId="{5ADA145B-7142-46BD-8BA8-9EDC3B10BE21}"/>
          </ac:spMkLst>
        </pc:spChg>
        <pc:spChg chg="add del mod">
          <ac:chgData name="Marcel Wesenberg" userId="b3233ce6-5631-44d3-8605-3d42f6c64af1" providerId="ADAL" clId="{B70FC634-2D49-417D-90D1-1759619B1808}" dt="2022-08-09T07:38:29.498" v="77"/>
          <ac:spMkLst>
            <pc:docMk/>
            <pc:sldMk cId="1753462339" sldId="6188"/>
            <ac:spMk id="4" creationId="{8F9E669A-A9A0-4605-A3A3-77CC7C53F8B3}"/>
          </ac:spMkLst>
        </pc:spChg>
        <pc:spChg chg="mod">
          <ac:chgData name="Marcel Wesenberg" userId="b3233ce6-5631-44d3-8605-3d42f6c64af1" providerId="ADAL" clId="{B70FC634-2D49-417D-90D1-1759619B1808}" dt="2022-08-09T07:49:22.012" v="229" actId="1076"/>
          <ac:spMkLst>
            <pc:docMk/>
            <pc:sldMk cId="1753462339" sldId="6188"/>
            <ac:spMk id="5" creationId="{EAA223D4-8FA9-E149-8401-B6E4DEEE6530}"/>
          </ac:spMkLst>
        </pc:spChg>
      </pc:sldChg>
      <pc:sldChg chg="add del">
        <pc:chgData name="Marcel Wesenberg" userId="b3233ce6-5631-44d3-8605-3d42f6c64af1" providerId="ADAL" clId="{B70FC634-2D49-417D-90D1-1759619B1808}" dt="2022-08-10T09:27:18.775" v="1086" actId="47"/>
        <pc:sldMkLst>
          <pc:docMk/>
          <pc:sldMk cId="3140726467" sldId="6212"/>
        </pc:sldMkLst>
      </pc:sldChg>
      <pc:sldChg chg="addSp delSp modSp del">
        <pc:chgData name="Marcel Wesenberg" userId="b3233ce6-5631-44d3-8605-3d42f6c64af1" providerId="ADAL" clId="{B70FC634-2D49-417D-90D1-1759619B1808}" dt="2022-08-09T07:49:47.270" v="230" actId="47"/>
        <pc:sldMkLst>
          <pc:docMk/>
          <pc:sldMk cId="2789934591" sldId="9158"/>
        </pc:sldMkLst>
        <pc:spChg chg="add del mod">
          <ac:chgData name="Marcel Wesenberg" userId="b3233ce6-5631-44d3-8605-3d42f6c64af1" providerId="ADAL" clId="{B70FC634-2D49-417D-90D1-1759619B1808}" dt="2022-08-09T07:38:29.498" v="77"/>
          <ac:spMkLst>
            <pc:docMk/>
            <pc:sldMk cId="2789934591" sldId="9158"/>
            <ac:spMk id="2" creationId="{EA5ABE82-981E-4507-BAEC-CF5FB89B594E}"/>
          </ac:spMkLst>
        </pc:spChg>
        <pc:spChg chg="add del mod">
          <ac:chgData name="Marcel Wesenberg" userId="b3233ce6-5631-44d3-8605-3d42f6c64af1" providerId="ADAL" clId="{B70FC634-2D49-417D-90D1-1759619B1808}" dt="2022-08-09T07:38:29.498" v="77"/>
          <ac:spMkLst>
            <pc:docMk/>
            <pc:sldMk cId="2789934591" sldId="9158"/>
            <ac:spMk id="3" creationId="{77B1437B-2315-42FD-B99C-971357C13EA3}"/>
          </ac:spMkLst>
        </pc:spChg>
        <pc:spChg chg="add del mod">
          <ac:chgData name="Marcel Wesenberg" userId="b3233ce6-5631-44d3-8605-3d42f6c64af1" providerId="ADAL" clId="{B70FC634-2D49-417D-90D1-1759619B1808}" dt="2022-08-09T07:38:29.498" v="77"/>
          <ac:spMkLst>
            <pc:docMk/>
            <pc:sldMk cId="2789934591" sldId="9158"/>
            <ac:spMk id="4" creationId="{5A3823EB-C5DF-4806-8AD0-3D3F7330FC41}"/>
          </ac:spMkLst>
        </pc:spChg>
      </pc:sldChg>
      <pc:sldChg chg="addSp delSp modSp del">
        <pc:chgData name="Marcel Wesenberg" userId="b3233ce6-5631-44d3-8605-3d42f6c64af1" providerId="ADAL" clId="{B70FC634-2D49-417D-90D1-1759619B1808}" dt="2022-08-09T07:49:48.552" v="232" actId="47"/>
        <pc:sldMkLst>
          <pc:docMk/>
          <pc:sldMk cId="1748871241" sldId="9162"/>
        </pc:sldMkLst>
        <pc:spChg chg="add del mod">
          <ac:chgData name="Marcel Wesenberg" userId="b3233ce6-5631-44d3-8605-3d42f6c64af1" providerId="ADAL" clId="{B70FC634-2D49-417D-90D1-1759619B1808}" dt="2022-08-09T07:38:29.498" v="77"/>
          <ac:spMkLst>
            <pc:docMk/>
            <pc:sldMk cId="1748871241" sldId="9162"/>
            <ac:spMk id="2" creationId="{D3539DBF-2194-48A0-8CFF-3149498493E8}"/>
          </ac:spMkLst>
        </pc:spChg>
        <pc:spChg chg="add del mod">
          <ac:chgData name="Marcel Wesenberg" userId="b3233ce6-5631-44d3-8605-3d42f6c64af1" providerId="ADAL" clId="{B70FC634-2D49-417D-90D1-1759619B1808}" dt="2022-08-09T07:38:29.498" v="77"/>
          <ac:spMkLst>
            <pc:docMk/>
            <pc:sldMk cId="1748871241" sldId="9162"/>
            <ac:spMk id="3" creationId="{3014E0CE-7AB8-448B-BE95-27DEF0A056AD}"/>
          </ac:spMkLst>
        </pc:spChg>
        <pc:spChg chg="add del mod">
          <ac:chgData name="Marcel Wesenberg" userId="b3233ce6-5631-44d3-8605-3d42f6c64af1" providerId="ADAL" clId="{B70FC634-2D49-417D-90D1-1759619B1808}" dt="2022-08-09T07:38:29.498" v="77"/>
          <ac:spMkLst>
            <pc:docMk/>
            <pc:sldMk cId="1748871241" sldId="9162"/>
            <ac:spMk id="4" creationId="{09D448F0-408C-4A6C-8778-81D0D02CA213}"/>
          </ac:spMkLst>
        </pc:spChg>
      </pc:sldChg>
      <pc:sldChg chg="addSp delSp modSp del">
        <pc:chgData name="Marcel Wesenberg" userId="b3233ce6-5631-44d3-8605-3d42f6c64af1" providerId="ADAL" clId="{B70FC634-2D49-417D-90D1-1759619B1808}" dt="2022-08-09T07:49:49.529" v="233" actId="47"/>
        <pc:sldMkLst>
          <pc:docMk/>
          <pc:sldMk cId="1095606878" sldId="9163"/>
        </pc:sldMkLst>
        <pc:spChg chg="add del mod">
          <ac:chgData name="Marcel Wesenberg" userId="b3233ce6-5631-44d3-8605-3d42f6c64af1" providerId="ADAL" clId="{B70FC634-2D49-417D-90D1-1759619B1808}" dt="2022-08-09T07:38:29.498" v="77"/>
          <ac:spMkLst>
            <pc:docMk/>
            <pc:sldMk cId="1095606878" sldId="9163"/>
            <ac:spMk id="2" creationId="{B21F09DF-FCFE-4EA1-A74B-B22CF81E9A8F}"/>
          </ac:spMkLst>
        </pc:spChg>
        <pc:spChg chg="add del mod">
          <ac:chgData name="Marcel Wesenberg" userId="b3233ce6-5631-44d3-8605-3d42f6c64af1" providerId="ADAL" clId="{B70FC634-2D49-417D-90D1-1759619B1808}" dt="2022-08-09T07:38:29.498" v="77"/>
          <ac:spMkLst>
            <pc:docMk/>
            <pc:sldMk cId="1095606878" sldId="9163"/>
            <ac:spMk id="3" creationId="{AB1D73DB-3B74-4497-82D0-A0E21837B011}"/>
          </ac:spMkLst>
        </pc:spChg>
        <pc:spChg chg="add del mod">
          <ac:chgData name="Marcel Wesenberg" userId="b3233ce6-5631-44d3-8605-3d42f6c64af1" providerId="ADAL" clId="{B70FC634-2D49-417D-90D1-1759619B1808}" dt="2022-08-09T07:38:29.498" v="77"/>
          <ac:spMkLst>
            <pc:docMk/>
            <pc:sldMk cId="1095606878" sldId="9163"/>
            <ac:spMk id="4" creationId="{62C3435A-B2B1-4055-A11B-71454E69B69E}"/>
          </ac:spMkLst>
        </pc:spChg>
      </pc:sldChg>
      <pc:sldChg chg="addSp delSp modSp mod">
        <pc:chgData name="Marcel Wesenberg" userId="b3233ce6-5631-44d3-8605-3d42f6c64af1" providerId="ADAL" clId="{B70FC634-2D49-417D-90D1-1759619B1808}" dt="2022-08-17T13:27:00.204" v="6386" actId="20577"/>
        <pc:sldMkLst>
          <pc:docMk/>
          <pc:sldMk cId="2715357454" sldId="9165"/>
        </pc:sldMkLst>
        <pc:spChg chg="add del mod">
          <ac:chgData name="Marcel Wesenberg" userId="b3233ce6-5631-44d3-8605-3d42f6c64af1" providerId="ADAL" clId="{B70FC634-2D49-417D-90D1-1759619B1808}" dt="2022-08-09T07:38:29.498" v="77"/>
          <ac:spMkLst>
            <pc:docMk/>
            <pc:sldMk cId="2715357454" sldId="9165"/>
            <ac:spMk id="2" creationId="{19003EB2-9D91-4833-B0D3-A8EA56895173}"/>
          </ac:spMkLst>
        </pc:spChg>
        <pc:spChg chg="mod">
          <ac:chgData name="Marcel Wesenberg" userId="b3233ce6-5631-44d3-8605-3d42f6c64af1" providerId="ADAL" clId="{B70FC634-2D49-417D-90D1-1759619B1808}" dt="2022-08-17T13:27:00.204" v="6386" actId="20577"/>
          <ac:spMkLst>
            <pc:docMk/>
            <pc:sldMk cId="2715357454" sldId="9165"/>
            <ac:spMk id="5" creationId="{EB565BEB-2759-B74A-A160-07FF2329E5BE}"/>
          </ac:spMkLst>
        </pc:spChg>
        <pc:spChg chg="mod">
          <ac:chgData name="Marcel Wesenberg" userId="b3233ce6-5631-44d3-8605-3d42f6c64af1" providerId="ADAL" clId="{B70FC634-2D49-417D-90D1-1759619B1808}" dt="2022-08-10T09:22:24.768" v="1084" actId="6549"/>
          <ac:spMkLst>
            <pc:docMk/>
            <pc:sldMk cId="2715357454" sldId="9165"/>
            <ac:spMk id="8" creationId="{E6F1F947-F075-1A40-B06C-7C3F3CB8B258}"/>
          </ac:spMkLst>
        </pc:spChg>
      </pc:sldChg>
      <pc:sldChg chg="addSp delSp modSp mod ord">
        <pc:chgData name="Marcel Wesenberg" userId="b3233ce6-5631-44d3-8605-3d42f6c64af1" providerId="ADAL" clId="{B70FC634-2D49-417D-90D1-1759619B1808}" dt="2022-09-12T07:40:46.037" v="9912"/>
        <pc:sldMkLst>
          <pc:docMk/>
          <pc:sldMk cId="546024038" sldId="9170"/>
        </pc:sldMkLst>
        <pc:spChg chg="add del mod">
          <ac:chgData name="Marcel Wesenberg" userId="b3233ce6-5631-44d3-8605-3d42f6c64af1" providerId="ADAL" clId="{B70FC634-2D49-417D-90D1-1759619B1808}" dt="2022-08-09T07:38:29.498" v="77"/>
          <ac:spMkLst>
            <pc:docMk/>
            <pc:sldMk cId="546024038" sldId="9170"/>
            <ac:spMk id="2" creationId="{48591528-FDF0-4246-A49F-91787DF28F27}"/>
          </ac:spMkLst>
        </pc:spChg>
        <pc:spChg chg="add del mod">
          <ac:chgData name="Marcel Wesenberg" userId="b3233ce6-5631-44d3-8605-3d42f6c64af1" providerId="ADAL" clId="{B70FC634-2D49-417D-90D1-1759619B1808}" dt="2022-08-09T07:38:29.498" v="77"/>
          <ac:spMkLst>
            <pc:docMk/>
            <pc:sldMk cId="546024038" sldId="9170"/>
            <ac:spMk id="3" creationId="{0A24CFA1-67BF-47A7-BC84-86E5B55A5BA9}"/>
          </ac:spMkLst>
        </pc:spChg>
        <pc:spChg chg="add del mod">
          <ac:chgData name="Marcel Wesenberg" userId="b3233ce6-5631-44d3-8605-3d42f6c64af1" providerId="ADAL" clId="{B70FC634-2D49-417D-90D1-1759619B1808}" dt="2022-08-09T07:38:29.498" v="77"/>
          <ac:spMkLst>
            <pc:docMk/>
            <pc:sldMk cId="546024038" sldId="9170"/>
            <ac:spMk id="4" creationId="{C2C127D7-34A8-41DF-AA9C-9075CB1767CA}"/>
          </ac:spMkLst>
        </pc:spChg>
        <pc:spChg chg="mod">
          <ac:chgData name="Marcel Wesenberg" userId="b3233ce6-5631-44d3-8605-3d42f6c64af1" providerId="ADAL" clId="{B70FC634-2D49-417D-90D1-1759619B1808}" dt="2022-09-12T07:40:32.163" v="9908" actId="20577"/>
          <ac:spMkLst>
            <pc:docMk/>
            <pc:sldMk cId="546024038" sldId="9170"/>
            <ac:spMk id="7" creationId="{8817CE33-5BCC-BF44-AC75-D188F358EE65}"/>
          </ac:spMkLst>
        </pc:spChg>
      </pc:sldChg>
      <pc:sldChg chg="addSp delSp modSp mod ord">
        <pc:chgData name="Marcel Wesenberg" userId="b3233ce6-5631-44d3-8605-3d42f6c64af1" providerId="ADAL" clId="{B70FC634-2D49-417D-90D1-1759619B1808}" dt="2022-08-17T13:29:07.733" v="6421" actId="1076"/>
        <pc:sldMkLst>
          <pc:docMk/>
          <pc:sldMk cId="1597921529" sldId="9171"/>
        </pc:sldMkLst>
        <pc:spChg chg="add del mod">
          <ac:chgData name="Marcel Wesenberg" userId="b3233ce6-5631-44d3-8605-3d42f6c64af1" providerId="ADAL" clId="{B70FC634-2D49-417D-90D1-1759619B1808}" dt="2022-08-09T07:38:29.498" v="77"/>
          <ac:spMkLst>
            <pc:docMk/>
            <pc:sldMk cId="1597921529" sldId="9171"/>
            <ac:spMk id="2" creationId="{472E6088-595A-4969-9952-2036104ED13F}"/>
          </ac:spMkLst>
        </pc:spChg>
        <pc:spChg chg="add del mod">
          <ac:chgData name="Marcel Wesenberg" userId="b3233ce6-5631-44d3-8605-3d42f6c64af1" providerId="ADAL" clId="{B70FC634-2D49-417D-90D1-1759619B1808}" dt="2022-08-09T07:38:29.498" v="77"/>
          <ac:spMkLst>
            <pc:docMk/>
            <pc:sldMk cId="1597921529" sldId="9171"/>
            <ac:spMk id="3" creationId="{0AE09E07-2691-440F-AEEB-563476660A03}"/>
          </ac:spMkLst>
        </pc:spChg>
        <pc:spChg chg="add del mod">
          <ac:chgData name="Marcel Wesenberg" userId="b3233ce6-5631-44d3-8605-3d42f6c64af1" providerId="ADAL" clId="{B70FC634-2D49-417D-90D1-1759619B1808}" dt="2022-08-09T07:38:29.498" v="77"/>
          <ac:spMkLst>
            <pc:docMk/>
            <pc:sldMk cId="1597921529" sldId="9171"/>
            <ac:spMk id="4" creationId="{CAC9FBE3-9669-48F4-96EA-FAB99509AC16}"/>
          </ac:spMkLst>
        </pc:spChg>
        <pc:spChg chg="mod">
          <ac:chgData name="Marcel Wesenberg" userId="b3233ce6-5631-44d3-8605-3d42f6c64af1" providerId="ADAL" clId="{B70FC634-2D49-417D-90D1-1759619B1808}" dt="2022-08-17T13:29:07.733" v="6421" actId="1076"/>
          <ac:spMkLst>
            <pc:docMk/>
            <pc:sldMk cId="1597921529" sldId="9171"/>
            <ac:spMk id="9" creationId="{1CE5069F-88E7-4443-A777-BEFAE02D671E}"/>
          </ac:spMkLst>
        </pc:spChg>
      </pc:sldChg>
      <pc:sldChg chg="del">
        <pc:chgData name="Marcel Wesenberg" userId="b3233ce6-5631-44d3-8605-3d42f6c64af1" providerId="ADAL" clId="{B70FC634-2D49-417D-90D1-1759619B1808}" dt="2022-08-09T07:37:07.863" v="6" actId="47"/>
        <pc:sldMkLst>
          <pc:docMk/>
          <pc:sldMk cId="2598919129" sldId="9186"/>
        </pc:sldMkLst>
      </pc:sldChg>
      <pc:sldChg chg="addSp delSp modSp del">
        <pc:chgData name="Marcel Wesenberg" userId="b3233ce6-5631-44d3-8605-3d42f6c64af1" providerId="ADAL" clId="{B70FC634-2D49-417D-90D1-1759619B1808}" dt="2022-09-12T14:00:24.881" v="10185" actId="47"/>
        <pc:sldMkLst>
          <pc:docMk/>
          <pc:sldMk cId="2130726525" sldId="9189"/>
        </pc:sldMkLst>
        <pc:spChg chg="add del mod">
          <ac:chgData name="Marcel Wesenberg" userId="b3233ce6-5631-44d3-8605-3d42f6c64af1" providerId="ADAL" clId="{B70FC634-2D49-417D-90D1-1759619B1808}" dt="2022-08-09T07:38:29.498" v="77"/>
          <ac:spMkLst>
            <pc:docMk/>
            <pc:sldMk cId="2130726525" sldId="9189"/>
            <ac:spMk id="5" creationId="{76C1AAF0-B066-447A-9A5E-DABDDC15D190}"/>
          </ac:spMkLst>
        </pc:spChg>
      </pc:sldChg>
      <pc:sldChg chg="del">
        <pc:chgData name="Marcel Wesenberg" userId="b3233ce6-5631-44d3-8605-3d42f6c64af1" providerId="ADAL" clId="{B70FC634-2D49-417D-90D1-1759619B1808}" dt="2022-08-09T07:36:48.535" v="3" actId="47"/>
        <pc:sldMkLst>
          <pc:docMk/>
          <pc:sldMk cId="1073106617" sldId="9193"/>
        </pc:sldMkLst>
      </pc:sldChg>
      <pc:sldChg chg="del">
        <pc:chgData name="Marcel Wesenberg" userId="b3233ce6-5631-44d3-8605-3d42f6c64af1" providerId="ADAL" clId="{B70FC634-2D49-417D-90D1-1759619B1808}" dt="2022-08-09T07:36:45.878" v="2" actId="47"/>
        <pc:sldMkLst>
          <pc:docMk/>
          <pc:sldMk cId="3751232063" sldId="9194"/>
        </pc:sldMkLst>
      </pc:sldChg>
      <pc:sldChg chg="addSp delSp modSp mod ord">
        <pc:chgData name="Marcel Wesenberg" userId="b3233ce6-5631-44d3-8605-3d42f6c64af1" providerId="ADAL" clId="{B70FC634-2D49-417D-90D1-1759619B1808}" dt="2022-08-09T07:57:47.669" v="752"/>
        <pc:sldMkLst>
          <pc:docMk/>
          <pc:sldMk cId="547609933" sldId="9197"/>
        </pc:sldMkLst>
        <pc:spChg chg="add del mod">
          <ac:chgData name="Marcel Wesenberg" userId="b3233ce6-5631-44d3-8605-3d42f6c64af1" providerId="ADAL" clId="{B70FC634-2D49-417D-90D1-1759619B1808}" dt="2022-08-09T07:38:29.498" v="77"/>
          <ac:spMkLst>
            <pc:docMk/>
            <pc:sldMk cId="547609933" sldId="9197"/>
            <ac:spMk id="2" creationId="{9757C8C3-0345-483D-9864-2D7A8C2B1A79}"/>
          </ac:spMkLst>
        </pc:spChg>
        <pc:spChg chg="add del mod">
          <ac:chgData name="Marcel Wesenberg" userId="b3233ce6-5631-44d3-8605-3d42f6c64af1" providerId="ADAL" clId="{B70FC634-2D49-417D-90D1-1759619B1808}" dt="2022-08-09T07:38:29.498" v="77"/>
          <ac:spMkLst>
            <pc:docMk/>
            <pc:sldMk cId="547609933" sldId="9197"/>
            <ac:spMk id="3" creationId="{EC355891-5B7B-4EB9-9654-AF86F2F1754F}"/>
          </ac:spMkLst>
        </pc:spChg>
        <pc:spChg chg="add del mod">
          <ac:chgData name="Marcel Wesenberg" userId="b3233ce6-5631-44d3-8605-3d42f6c64af1" providerId="ADAL" clId="{B70FC634-2D49-417D-90D1-1759619B1808}" dt="2022-08-09T07:38:29.498" v="77"/>
          <ac:spMkLst>
            <pc:docMk/>
            <pc:sldMk cId="547609933" sldId="9197"/>
            <ac:spMk id="4" creationId="{5740DF37-DAF3-4F88-98AA-2A29DD22ABDB}"/>
          </ac:spMkLst>
        </pc:spChg>
        <pc:spChg chg="mod">
          <ac:chgData name="Marcel Wesenberg" userId="b3233ce6-5631-44d3-8605-3d42f6c64af1" providerId="ADAL" clId="{B70FC634-2D49-417D-90D1-1759619B1808}" dt="2022-08-09T07:57:27.676" v="749"/>
          <ac:spMkLst>
            <pc:docMk/>
            <pc:sldMk cId="547609933" sldId="9197"/>
            <ac:spMk id="9" creationId="{1CE5069F-88E7-4443-A777-BEFAE02D671E}"/>
          </ac:spMkLst>
        </pc:spChg>
      </pc:sldChg>
      <pc:sldChg chg="addSp delSp modSp del">
        <pc:chgData name="Marcel Wesenberg" userId="b3233ce6-5631-44d3-8605-3d42f6c64af1" providerId="ADAL" clId="{B70FC634-2D49-417D-90D1-1759619B1808}" dt="2022-08-09T08:19:16.236" v="956" actId="47"/>
        <pc:sldMkLst>
          <pc:docMk/>
          <pc:sldMk cId="4131860750" sldId="9198"/>
        </pc:sldMkLst>
        <pc:spChg chg="add del mod">
          <ac:chgData name="Marcel Wesenberg" userId="b3233ce6-5631-44d3-8605-3d42f6c64af1" providerId="ADAL" clId="{B70FC634-2D49-417D-90D1-1759619B1808}" dt="2022-08-09T07:38:29.498" v="77"/>
          <ac:spMkLst>
            <pc:docMk/>
            <pc:sldMk cId="4131860750" sldId="9198"/>
            <ac:spMk id="2" creationId="{7BA23FD3-74C9-46B3-89D2-61447629A1D1}"/>
          </ac:spMkLst>
        </pc:spChg>
        <pc:spChg chg="add del mod">
          <ac:chgData name="Marcel Wesenberg" userId="b3233ce6-5631-44d3-8605-3d42f6c64af1" providerId="ADAL" clId="{B70FC634-2D49-417D-90D1-1759619B1808}" dt="2022-08-09T07:38:29.498" v="77"/>
          <ac:spMkLst>
            <pc:docMk/>
            <pc:sldMk cId="4131860750" sldId="9198"/>
            <ac:spMk id="3" creationId="{ABC14CF3-9FA6-4AD4-BFCC-437AE9756516}"/>
          </ac:spMkLst>
        </pc:spChg>
        <pc:spChg chg="add del mod">
          <ac:chgData name="Marcel Wesenberg" userId="b3233ce6-5631-44d3-8605-3d42f6c64af1" providerId="ADAL" clId="{B70FC634-2D49-417D-90D1-1759619B1808}" dt="2022-08-09T07:38:29.498" v="77"/>
          <ac:spMkLst>
            <pc:docMk/>
            <pc:sldMk cId="4131860750" sldId="9198"/>
            <ac:spMk id="4" creationId="{AE67C9DE-9E1F-4A51-B20C-C40BEA822C2D}"/>
          </ac:spMkLst>
        </pc:spChg>
      </pc:sldChg>
      <pc:sldChg chg="addSp delSp modSp del">
        <pc:chgData name="Marcel Wesenberg" userId="b3233ce6-5631-44d3-8605-3d42f6c64af1" providerId="ADAL" clId="{B70FC634-2D49-417D-90D1-1759619B1808}" dt="2022-09-12T14:00:24.881" v="10185" actId="47"/>
        <pc:sldMkLst>
          <pc:docMk/>
          <pc:sldMk cId="2860897744" sldId="9199"/>
        </pc:sldMkLst>
        <pc:spChg chg="add del mod">
          <ac:chgData name="Marcel Wesenberg" userId="b3233ce6-5631-44d3-8605-3d42f6c64af1" providerId="ADAL" clId="{B70FC634-2D49-417D-90D1-1759619B1808}" dt="2022-08-09T07:38:29.498" v="77"/>
          <ac:spMkLst>
            <pc:docMk/>
            <pc:sldMk cId="2860897744" sldId="9199"/>
            <ac:spMk id="7" creationId="{8B9521A3-CCC8-4D51-BB88-5C93D16268FE}"/>
          </ac:spMkLst>
        </pc:spChg>
      </pc:sldChg>
      <pc:sldChg chg="addSp delSp modSp del mod">
        <pc:chgData name="Marcel Wesenberg" userId="b3233ce6-5631-44d3-8605-3d42f6c64af1" providerId="ADAL" clId="{B70FC634-2D49-417D-90D1-1759619B1808}" dt="2022-09-12T14:00:24.881" v="10185" actId="47"/>
        <pc:sldMkLst>
          <pc:docMk/>
          <pc:sldMk cId="3055065172" sldId="9200"/>
        </pc:sldMkLst>
        <pc:spChg chg="add del mod">
          <ac:chgData name="Marcel Wesenberg" userId="b3233ce6-5631-44d3-8605-3d42f6c64af1" providerId="ADAL" clId="{B70FC634-2D49-417D-90D1-1759619B1808}" dt="2022-08-09T07:38:29.498" v="77"/>
          <ac:spMkLst>
            <pc:docMk/>
            <pc:sldMk cId="3055065172" sldId="9200"/>
            <ac:spMk id="3" creationId="{1D3786B6-097E-486C-9376-B426B132242B}"/>
          </ac:spMkLst>
        </pc:spChg>
        <pc:picChg chg="del mod">
          <ac:chgData name="Marcel Wesenberg" userId="b3233ce6-5631-44d3-8605-3d42f6c64af1" providerId="ADAL" clId="{B70FC634-2D49-417D-90D1-1759619B1808}" dt="2022-08-17T15:46:05.529" v="8093" actId="478"/>
          <ac:picMkLst>
            <pc:docMk/>
            <pc:sldMk cId="3055065172" sldId="9200"/>
            <ac:picMk id="4" creationId="{61B5861C-0B03-160D-D151-23AFF773DA1C}"/>
          </ac:picMkLst>
        </pc:picChg>
      </pc:sldChg>
      <pc:sldChg chg="del">
        <pc:chgData name="Marcel Wesenberg" userId="b3233ce6-5631-44d3-8605-3d42f6c64af1" providerId="ADAL" clId="{B70FC634-2D49-417D-90D1-1759619B1808}" dt="2022-08-09T07:37:06.575" v="5" actId="47"/>
        <pc:sldMkLst>
          <pc:docMk/>
          <pc:sldMk cId="2219900469" sldId="9203"/>
        </pc:sldMkLst>
      </pc:sldChg>
      <pc:sldChg chg="addSp delSp modSp del">
        <pc:chgData name="Marcel Wesenberg" userId="b3233ce6-5631-44d3-8605-3d42f6c64af1" providerId="ADAL" clId="{B70FC634-2D49-417D-90D1-1759619B1808}" dt="2022-09-12T14:00:24.881" v="10185" actId="47"/>
        <pc:sldMkLst>
          <pc:docMk/>
          <pc:sldMk cId="2658685200" sldId="1817606144"/>
        </pc:sldMkLst>
        <pc:spChg chg="add del mod">
          <ac:chgData name="Marcel Wesenberg" userId="b3233ce6-5631-44d3-8605-3d42f6c64af1" providerId="ADAL" clId="{B70FC634-2D49-417D-90D1-1759619B1808}" dt="2022-08-09T07:38:29.498" v="77"/>
          <ac:spMkLst>
            <pc:docMk/>
            <pc:sldMk cId="2658685200" sldId="1817606144"/>
            <ac:spMk id="3" creationId="{A92C91F2-BE62-4E57-B003-0986F029EEA8}"/>
          </ac:spMkLst>
        </pc:spChg>
      </pc:sldChg>
      <pc:sldChg chg="addSp delSp modSp del">
        <pc:chgData name="Marcel Wesenberg" userId="b3233ce6-5631-44d3-8605-3d42f6c64af1" providerId="ADAL" clId="{B70FC634-2D49-417D-90D1-1759619B1808}" dt="2022-08-09T07:49:47.929" v="231" actId="47"/>
        <pc:sldMkLst>
          <pc:docMk/>
          <pc:sldMk cId="2924981496" sldId="1817606145"/>
        </pc:sldMkLst>
        <pc:spChg chg="add del mod">
          <ac:chgData name="Marcel Wesenberg" userId="b3233ce6-5631-44d3-8605-3d42f6c64af1" providerId="ADAL" clId="{B70FC634-2D49-417D-90D1-1759619B1808}" dt="2022-08-09T07:38:29.498" v="77"/>
          <ac:spMkLst>
            <pc:docMk/>
            <pc:sldMk cId="2924981496" sldId="1817606145"/>
            <ac:spMk id="2" creationId="{FD200EF4-88BE-47E8-AE76-B60392689E30}"/>
          </ac:spMkLst>
        </pc:spChg>
        <pc:spChg chg="add del mod">
          <ac:chgData name="Marcel Wesenberg" userId="b3233ce6-5631-44d3-8605-3d42f6c64af1" providerId="ADAL" clId="{B70FC634-2D49-417D-90D1-1759619B1808}" dt="2022-08-09T07:38:29.498" v="77"/>
          <ac:spMkLst>
            <pc:docMk/>
            <pc:sldMk cId="2924981496" sldId="1817606145"/>
            <ac:spMk id="3" creationId="{C0A7F17B-4221-4305-973B-F4B3B4820DC6}"/>
          </ac:spMkLst>
        </pc:spChg>
        <pc:spChg chg="add del mod">
          <ac:chgData name="Marcel Wesenberg" userId="b3233ce6-5631-44d3-8605-3d42f6c64af1" providerId="ADAL" clId="{B70FC634-2D49-417D-90D1-1759619B1808}" dt="2022-08-09T07:38:29.498" v="77"/>
          <ac:spMkLst>
            <pc:docMk/>
            <pc:sldMk cId="2924981496" sldId="1817606145"/>
            <ac:spMk id="4" creationId="{DEE19B31-E257-4DA7-B0F6-D1E796C0A8B4}"/>
          </ac:spMkLst>
        </pc:spChg>
      </pc:sldChg>
      <pc:sldChg chg="del">
        <pc:chgData name="Marcel Wesenberg" userId="b3233ce6-5631-44d3-8605-3d42f6c64af1" providerId="ADAL" clId="{B70FC634-2D49-417D-90D1-1759619B1808}" dt="2022-08-09T07:36:38.315" v="1" actId="47"/>
        <pc:sldMkLst>
          <pc:docMk/>
          <pc:sldMk cId="2445905862" sldId="1817606146"/>
        </pc:sldMkLst>
      </pc:sldChg>
      <pc:sldChg chg="addSp delSp modSp del">
        <pc:chgData name="Marcel Wesenberg" userId="b3233ce6-5631-44d3-8605-3d42f6c64af1" providerId="ADAL" clId="{B70FC634-2D49-417D-90D1-1759619B1808}" dt="2022-09-12T14:00:24.881" v="10185" actId="47"/>
        <pc:sldMkLst>
          <pc:docMk/>
          <pc:sldMk cId="3048172314" sldId="1817606147"/>
        </pc:sldMkLst>
        <pc:spChg chg="add del mod">
          <ac:chgData name="Marcel Wesenberg" userId="b3233ce6-5631-44d3-8605-3d42f6c64af1" providerId="ADAL" clId="{B70FC634-2D49-417D-90D1-1759619B1808}" dt="2022-08-09T07:38:29.498" v="77"/>
          <ac:spMkLst>
            <pc:docMk/>
            <pc:sldMk cId="3048172314" sldId="1817606147"/>
            <ac:spMk id="5" creationId="{D10DA239-920A-4C17-A963-5347CDCD1356}"/>
          </ac:spMkLst>
        </pc:spChg>
        <pc:spChg chg="add del mod">
          <ac:chgData name="Marcel Wesenberg" userId="b3233ce6-5631-44d3-8605-3d42f6c64af1" providerId="ADAL" clId="{B70FC634-2D49-417D-90D1-1759619B1808}" dt="2022-08-09T07:38:29.498" v="77"/>
          <ac:spMkLst>
            <pc:docMk/>
            <pc:sldMk cId="3048172314" sldId="1817606147"/>
            <ac:spMk id="7" creationId="{07FA5533-A5FF-41A9-83BB-CE58095C5CD6}"/>
          </ac:spMkLst>
        </pc:spChg>
        <pc:spChg chg="add del mod">
          <ac:chgData name="Marcel Wesenberg" userId="b3233ce6-5631-44d3-8605-3d42f6c64af1" providerId="ADAL" clId="{B70FC634-2D49-417D-90D1-1759619B1808}" dt="2022-08-09T07:38:29.498" v="77"/>
          <ac:spMkLst>
            <pc:docMk/>
            <pc:sldMk cId="3048172314" sldId="1817606147"/>
            <ac:spMk id="8" creationId="{C8C6956C-891F-491C-BBCC-1284F14D3878}"/>
          </ac:spMkLst>
        </pc:spChg>
      </pc:sldChg>
      <pc:sldChg chg="addSp delSp modSp del">
        <pc:chgData name="Marcel Wesenberg" userId="b3233ce6-5631-44d3-8605-3d42f6c64af1" providerId="ADAL" clId="{B70FC634-2D49-417D-90D1-1759619B1808}" dt="2022-09-12T14:00:24.881" v="10185" actId="47"/>
        <pc:sldMkLst>
          <pc:docMk/>
          <pc:sldMk cId="2559848178" sldId="1817606150"/>
        </pc:sldMkLst>
        <pc:spChg chg="add del mod">
          <ac:chgData name="Marcel Wesenberg" userId="b3233ce6-5631-44d3-8605-3d42f6c64af1" providerId="ADAL" clId="{B70FC634-2D49-417D-90D1-1759619B1808}" dt="2022-08-09T07:38:29.498" v="77"/>
          <ac:spMkLst>
            <pc:docMk/>
            <pc:sldMk cId="2559848178" sldId="1817606150"/>
            <ac:spMk id="4" creationId="{48558783-5D52-4C5A-AE82-BE5EB8B7140A}"/>
          </ac:spMkLst>
        </pc:spChg>
      </pc:sldChg>
      <pc:sldChg chg="addSp delSp modSp mod ord">
        <pc:chgData name="Marcel Wesenberg" userId="b3233ce6-5631-44d3-8605-3d42f6c64af1" providerId="ADAL" clId="{B70FC634-2D49-417D-90D1-1759619B1808}" dt="2022-08-18T10:42:50.328" v="8894" actId="20577"/>
        <pc:sldMkLst>
          <pc:docMk/>
          <pc:sldMk cId="3543521" sldId="1817606180"/>
        </pc:sldMkLst>
        <pc:spChg chg="add del mod">
          <ac:chgData name="Marcel Wesenberg" userId="b3233ce6-5631-44d3-8605-3d42f6c64af1" providerId="ADAL" clId="{B70FC634-2D49-417D-90D1-1759619B1808}" dt="2022-08-09T07:38:29.498" v="77"/>
          <ac:spMkLst>
            <pc:docMk/>
            <pc:sldMk cId="3543521" sldId="1817606180"/>
            <ac:spMk id="2" creationId="{40F9FBD8-F805-4DBA-9BEE-B8F7BC391AD4}"/>
          </ac:spMkLst>
        </pc:spChg>
        <pc:spChg chg="add del mod">
          <ac:chgData name="Marcel Wesenberg" userId="b3233ce6-5631-44d3-8605-3d42f6c64af1" providerId="ADAL" clId="{B70FC634-2D49-417D-90D1-1759619B1808}" dt="2022-08-09T07:38:29.498" v="77"/>
          <ac:spMkLst>
            <pc:docMk/>
            <pc:sldMk cId="3543521" sldId="1817606180"/>
            <ac:spMk id="3" creationId="{86BA5B73-C23C-4119-99EF-238F9CE99DAD}"/>
          </ac:spMkLst>
        </pc:spChg>
        <pc:spChg chg="add del mod">
          <ac:chgData name="Marcel Wesenberg" userId="b3233ce6-5631-44d3-8605-3d42f6c64af1" providerId="ADAL" clId="{B70FC634-2D49-417D-90D1-1759619B1808}" dt="2022-08-09T07:38:29.498" v="77"/>
          <ac:spMkLst>
            <pc:docMk/>
            <pc:sldMk cId="3543521" sldId="1817606180"/>
            <ac:spMk id="4" creationId="{B786D855-8EE2-4DF6-A184-F8104F5AB383}"/>
          </ac:spMkLst>
        </pc:spChg>
        <pc:spChg chg="mod">
          <ac:chgData name="Marcel Wesenberg" userId="b3233ce6-5631-44d3-8605-3d42f6c64af1" providerId="ADAL" clId="{B70FC634-2D49-417D-90D1-1759619B1808}" dt="2022-08-18T10:42:50.328" v="8894" actId="20577"/>
          <ac:spMkLst>
            <pc:docMk/>
            <pc:sldMk cId="3543521" sldId="1817606180"/>
            <ac:spMk id="5" creationId="{EAA223D4-8FA9-E149-8401-B6E4DEEE6530}"/>
          </ac:spMkLst>
        </pc:spChg>
        <pc:spChg chg="del">
          <ac:chgData name="Marcel Wesenberg" userId="b3233ce6-5631-44d3-8605-3d42f6c64af1" providerId="ADAL" clId="{B70FC634-2D49-417D-90D1-1759619B1808}" dt="2022-08-09T07:58:10.562" v="755" actId="478"/>
          <ac:spMkLst>
            <pc:docMk/>
            <pc:sldMk cId="3543521" sldId="1817606180"/>
            <ac:spMk id="9" creationId="{889CCFDC-F404-0EDE-2765-E83959B48EB7}"/>
          </ac:spMkLst>
        </pc:spChg>
        <pc:spChg chg="del">
          <ac:chgData name="Marcel Wesenberg" userId="b3233ce6-5631-44d3-8605-3d42f6c64af1" providerId="ADAL" clId="{B70FC634-2D49-417D-90D1-1759619B1808}" dt="2022-08-09T07:58:10.562" v="755" actId="478"/>
          <ac:spMkLst>
            <pc:docMk/>
            <pc:sldMk cId="3543521" sldId="1817606180"/>
            <ac:spMk id="10" creationId="{E1989A4D-8C36-4049-A434-421CF91B1D62}"/>
          </ac:spMkLst>
        </pc:spChg>
        <pc:spChg chg="del">
          <ac:chgData name="Marcel Wesenberg" userId="b3233ce6-5631-44d3-8605-3d42f6c64af1" providerId="ADAL" clId="{B70FC634-2D49-417D-90D1-1759619B1808}" dt="2022-08-09T07:58:10.562" v="755" actId="478"/>
          <ac:spMkLst>
            <pc:docMk/>
            <pc:sldMk cId="3543521" sldId="1817606180"/>
            <ac:spMk id="13" creationId="{D488FC4D-72D8-F04C-8824-706C953A994E}"/>
          </ac:spMkLst>
        </pc:spChg>
        <pc:spChg chg="del">
          <ac:chgData name="Marcel Wesenberg" userId="b3233ce6-5631-44d3-8605-3d42f6c64af1" providerId="ADAL" clId="{B70FC634-2D49-417D-90D1-1759619B1808}" dt="2022-08-09T07:58:10.562" v="755" actId="478"/>
          <ac:spMkLst>
            <pc:docMk/>
            <pc:sldMk cId="3543521" sldId="1817606180"/>
            <ac:spMk id="14" creationId="{B2F7292B-30E3-78EB-45C8-F3EA9C195521}"/>
          </ac:spMkLst>
        </pc:spChg>
      </pc:sldChg>
      <pc:sldChg chg="addSp delSp modSp del">
        <pc:chgData name="Marcel Wesenberg" userId="b3233ce6-5631-44d3-8605-3d42f6c64af1" providerId="ADAL" clId="{B70FC634-2D49-417D-90D1-1759619B1808}" dt="2022-09-12T14:00:24.881" v="10185" actId="47"/>
        <pc:sldMkLst>
          <pc:docMk/>
          <pc:sldMk cId="1757772829" sldId="1817606188"/>
        </pc:sldMkLst>
        <pc:spChg chg="add del mod">
          <ac:chgData name="Marcel Wesenberg" userId="b3233ce6-5631-44d3-8605-3d42f6c64af1" providerId="ADAL" clId="{B70FC634-2D49-417D-90D1-1759619B1808}" dt="2022-08-09T07:38:29.498" v="77"/>
          <ac:spMkLst>
            <pc:docMk/>
            <pc:sldMk cId="1757772829" sldId="1817606188"/>
            <ac:spMk id="3" creationId="{EA6B7B9E-B82F-4E75-9FC8-0248FAD09A3D}"/>
          </ac:spMkLst>
        </pc:spChg>
      </pc:sldChg>
      <pc:sldChg chg="del">
        <pc:chgData name="Marcel Wesenberg" userId="b3233ce6-5631-44d3-8605-3d42f6c64af1" providerId="ADAL" clId="{B70FC634-2D49-417D-90D1-1759619B1808}" dt="2022-08-09T07:36:37.493" v="0" actId="47"/>
        <pc:sldMkLst>
          <pc:docMk/>
          <pc:sldMk cId="3504922369" sldId="1817606192"/>
        </pc:sldMkLst>
      </pc:sldChg>
      <pc:sldChg chg="addSp delSp modSp del">
        <pc:chgData name="Marcel Wesenberg" userId="b3233ce6-5631-44d3-8605-3d42f6c64af1" providerId="ADAL" clId="{B70FC634-2D49-417D-90D1-1759619B1808}" dt="2022-09-12T14:00:24.881" v="10185" actId="47"/>
        <pc:sldMkLst>
          <pc:docMk/>
          <pc:sldMk cId="2015345153" sldId="1817606194"/>
        </pc:sldMkLst>
        <pc:spChg chg="add del mod">
          <ac:chgData name="Marcel Wesenberg" userId="b3233ce6-5631-44d3-8605-3d42f6c64af1" providerId="ADAL" clId="{B70FC634-2D49-417D-90D1-1759619B1808}" dt="2022-08-09T07:38:29.498" v="77"/>
          <ac:spMkLst>
            <pc:docMk/>
            <pc:sldMk cId="2015345153" sldId="1817606194"/>
            <ac:spMk id="4" creationId="{359218BA-773D-4DA4-BD40-2831F743E792}"/>
          </ac:spMkLst>
        </pc:spChg>
      </pc:sldChg>
      <pc:sldChg chg="del">
        <pc:chgData name="Marcel Wesenberg" userId="b3233ce6-5631-44d3-8605-3d42f6c64af1" providerId="ADAL" clId="{B70FC634-2D49-417D-90D1-1759619B1808}" dt="2022-08-09T07:36:57.846" v="4" actId="47"/>
        <pc:sldMkLst>
          <pc:docMk/>
          <pc:sldMk cId="3570266852" sldId="1817606196"/>
        </pc:sldMkLst>
      </pc:sldChg>
      <pc:sldChg chg="addSp delSp modSp mod">
        <pc:chgData name="Marcel Wesenberg" userId="b3233ce6-5631-44d3-8605-3d42f6c64af1" providerId="ADAL" clId="{B70FC634-2D49-417D-90D1-1759619B1808}" dt="2022-08-17T13:28:00.694" v="6415" actId="20577"/>
        <pc:sldMkLst>
          <pc:docMk/>
          <pc:sldMk cId="1590093079" sldId="1817606197"/>
        </pc:sldMkLst>
        <pc:spChg chg="add del mod">
          <ac:chgData name="Marcel Wesenberg" userId="b3233ce6-5631-44d3-8605-3d42f6c64af1" providerId="ADAL" clId="{B70FC634-2D49-417D-90D1-1759619B1808}" dt="2022-08-09T07:38:29.498" v="77"/>
          <ac:spMkLst>
            <pc:docMk/>
            <pc:sldMk cId="1590093079" sldId="1817606197"/>
            <ac:spMk id="3" creationId="{A617FA1F-22CE-4808-AFE0-E85C7FA64FFC}"/>
          </ac:spMkLst>
        </pc:spChg>
        <pc:spChg chg="add del mod">
          <ac:chgData name="Marcel Wesenberg" userId="b3233ce6-5631-44d3-8605-3d42f6c64af1" providerId="ADAL" clId="{B70FC634-2D49-417D-90D1-1759619B1808}" dt="2022-08-09T07:38:29.498" v="77"/>
          <ac:spMkLst>
            <pc:docMk/>
            <pc:sldMk cId="1590093079" sldId="1817606197"/>
            <ac:spMk id="4" creationId="{2F1013FB-BD6B-408B-8ABB-C25389E2C18E}"/>
          </ac:spMkLst>
        </pc:spChg>
        <pc:spChg chg="add del mod">
          <ac:chgData name="Marcel Wesenberg" userId="b3233ce6-5631-44d3-8605-3d42f6c64af1" providerId="ADAL" clId="{B70FC634-2D49-417D-90D1-1759619B1808}" dt="2022-08-09T07:38:29.498" v="77"/>
          <ac:spMkLst>
            <pc:docMk/>
            <pc:sldMk cId="1590093079" sldId="1817606197"/>
            <ac:spMk id="5" creationId="{AA653190-7FE9-46DD-8E48-5EA3781BE422}"/>
          </ac:spMkLst>
        </pc:spChg>
        <pc:spChg chg="mod">
          <ac:chgData name="Marcel Wesenberg" userId="b3233ce6-5631-44d3-8605-3d42f6c64af1" providerId="ADAL" clId="{B70FC634-2D49-417D-90D1-1759619B1808}" dt="2022-08-17T13:28:00.694" v="6415" actId="20577"/>
          <ac:spMkLst>
            <pc:docMk/>
            <pc:sldMk cId="1590093079" sldId="1817606197"/>
            <ac:spMk id="9" creationId="{63FCD13F-3810-F442-ACC7-5D8EBC661CFE}"/>
          </ac:spMkLst>
        </pc:spChg>
        <pc:spChg chg="mod">
          <ac:chgData name="Marcel Wesenberg" userId="b3233ce6-5631-44d3-8605-3d42f6c64af1" providerId="ADAL" clId="{B70FC634-2D49-417D-90D1-1759619B1808}" dt="2022-08-09T09:06:01.983" v="1022" actId="20577"/>
          <ac:spMkLst>
            <pc:docMk/>
            <pc:sldMk cId="1590093079" sldId="1817606197"/>
            <ac:spMk id="11" creationId="{E9AD1E7D-EBE2-914C-9D17-517AB764DEE5}"/>
          </ac:spMkLst>
        </pc:spChg>
        <pc:spChg chg="mod">
          <ac:chgData name="Marcel Wesenberg" userId="b3233ce6-5631-44d3-8605-3d42f6c64af1" providerId="ADAL" clId="{B70FC634-2D49-417D-90D1-1759619B1808}" dt="2022-08-09T09:05:37.992" v="989" actId="20577"/>
          <ac:spMkLst>
            <pc:docMk/>
            <pc:sldMk cId="1590093079" sldId="1817606197"/>
            <ac:spMk id="12" creationId="{1C2DA810-FA1E-DE48-9AB1-3C21059BE0A6}"/>
          </ac:spMkLst>
        </pc:spChg>
      </pc:sldChg>
      <pc:sldChg chg="addSp modSp new del mod">
        <pc:chgData name="Marcel Wesenberg" userId="b3233ce6-5631-44d3-8605-3d42f6c64af1" providerId="ADAL" clId="{B70FC634-2D49-417D-90D1-1759619B1808}" dt="2022-08-10T09:09:45.468" v="1056" actId="47"/>
        <pc:sldMkLst>
          <pc:docMk/>
          <pc:sldMk cId="1279194169" sldId="1817606198"/>
        </pc:sldMkLst>
        <pc:spChg chg="add mod">
          <ac:chgData name="Marcel Wesenberg" userId="b3233ce6-5631-44d3-8605-3d42f6c64af1" providerId="ADAL" clId="{B70FC634-2D49-417D-90D1-1759619B1808}" dt="2022-08-09T07:51:39.221" v="298" actId="20577"/>
          <ac:spMkLst>
            <pc:docMk/>
            <pc:sldMk cId="1279194169" sldId="1817606198"/>
            <ac:spMk id="3" creationId="{AECE86F0-4087-42E6-94AE-3563508CAE11}"/>
          </ac:spMkLst>
        </pc:spChg>
      </pc:sldChg>
      <pc:sldChg chg="new del">
        <pc:chgData name="Marcel Wesenberg" userId="b3233ce6-5631-44d3-8605-3d42f6c64af1" providerId="ADAL" clId="{B70FC634-2D49-417D-90D1-1759619B1808}" dt="2022-08-09T07:37:29.922" v="8" actId="47"/>
        <pc:sldMkLst>
          <pc:docMk/>
          <pc:sldMk cId="3141516101" sldId="1817606198"/>
        </pc:sldMkLst>
      </pc:sldChg>
      <pc:sldChg chg="new del">
        <pc:chgData name="Marcel Wesenberg" userId="b3233ce6-5631-44d3-8605-3d42f6c64af1" providerId="ADAL" clId="{B70FC634-2D49-417D-90D1-1759619B1808}" dt="2022-08-09T07:50:41.581" v="262" actId="47"/>
        <pc:sldMkLst>
          <pc:docMk/>
          <pc:sldMk cId="285291107" sldId="1817606199"/>
        </pc:sldMkLst>
      </pc:sldChg>
      <pc:sldChg chg="addSp delSp modSp add del mod">
        <pc:chgData name="Marcel Wesenberg" userId="b3233ce6-5631-44d3-8605-3d42f6c64af1" providerId="ADAL" clId="{B70FC634-2D49-417D-90D1-1759619B1808}" dt="2022-08-17T08:18:16.824" v="3696" actId="47"/>
        <pc:sldMkLst>
          <pc:docMk/>
          <pc:sldMk cId="1200504355" sldId="1817606199"/>
        </pc:sldMkLst>
        <pc:spChg chg="del mod">
          <ac:chgData name="Marcel Wesenberg" userId="b3233ce6-5631-44d3-8605-3d42f6c64af1" providerId="ADAL" clId="{B70FC634-2D49-417D-90D1-1759619B1808}" dt="2022-08-10T09:09:41.973" v="1054" actId="21"/>
          <ac:spMkLst>
            <pc:docMk/>
            <pc:sldMk cId="1200504355" sldId="1817606199"/>
            <ac:spMk id="3" creationId="{AECE86F0-4087-42E6-94AE-3563508CAE11}"/>
          </ac:spMkLst>
        </pc:spChg>
        <pc:spChg chg="add mod">
          <ac:chgData name="Marcel Wesenberg" userId="b3233ce6-5631-44d3-8605-3d42f6c64af1" providerId="ADAL" clId="{B70FC634-2D49-417D-90D1-1759619B1808}" dt="2022-08-15T06:13:43.847" v="1089" actId="1076"/>
          <ac:spMkLst>
            <pc:docMk/>
            <pc:sldMk cId="1200504355" sldId="1817606199"/>
            <ac:spMk id="4" creationId="{BBE35F65-C251-463E-9F5A-CD63CFEA4E07}"/>
          </ac:spMkLst>
        </pc:spChg>
        <pc:spChg chg="mod">
          <ac:chgData name="Marcel Wesenberg" userId="b3233ce6-5631-44d3-8605-3d42f6c64af1" providerId="ADAL" clId="{B70FC634-2D49-417D-90D1-1759619B1808}" dt="2022-08-15T10:05:35.159" v="1149" actId="27803"/>
          <ac:spMkLst>
            <pc:docMk/>
            <pc:sldMk cId="1200504355" sldId="1817606199"/>
            <ac:spMk id="9" creationId="{6BB7EABD-FBF3-46EB-B42F-098CC047AF9E}"/>
          </ac:spMkLst>
        </pc:spChg>
        <pc:spChg chg="mod">
          <ac:chgData name="Marcel Wesenberg" userId="b3233ce6-5631-44d3-8605-3d42f6c64af1" providerId="ADAL" clId="{B70FC634-2D49-417D-90D1-1759619B1808}" dt="2022-08-15T10:05:35.159" v="1149" actId="27803"/>
          <ac:spMkLst>
            <pc:docMk/>
            <pc:sldMk cId="1200504355" sldId="1817606199"/>
            <ac:spMk id="10" creationId="{C1C03D53-CCAF-4ADE-BDEF-A547D4A69EA9}"/>
          </ac:spMkLst>
        </pc:spChg>
        <pc:spChg chg="mod">
          <ac:chgData name="Marcel Wesenberg" userId="b3233ce6-5631-44d3-8605-3d42f6c64af1" providerId="ADAL" clId="{B70FC634-2D49-417D-90D1-1759619B1808}" dt="2022-08-15T10:05:35.159" v="1149" actId="27803"/>
          <ac:spMkLst>
            <pc:docMk/>
            <pc:sldMk cId="1200504355" sldId="1817606199"/>
            <ac:spMk id="11" creationId="{93745989-6813-49EB-A92F-3FDFC6A4DB10}"/>
          </ac:spMkLst>
        </pc:spChg>
        <pc:spChg chg="mod">
          <ac:chgData name="Marcel Wesenberg" userId="b3233ce6-5631-44d3-8605-3d42f6c64af1" providerId="ADAL" clId="{B70FC634-2D49-417D-90D1-1759619B1808}" dt="2022-08-15T10:05:35.159" v="1149" actId="27803"/>
          <ac:spMkLst>
            <pc:docMk/>
            <pc:sldMk cId="1200504355" sldId="1817606199"/>
            <ac:spMk id="12" creationId="{045A8861-E68C-4D02-B645-E87B4D37454E}"/>
          </ac:spMkLst>
        </pc:spChg>
        <pc:spChg chg="mod">
          <ac:chgData name="Marcel Wesenberg" userId="b3233ce6-5631-44d3-8605-3d42f6c64af1" providerId="ADAL" clId="{B70FC634-2D49-417D-90D1-1759619B1808}" dt="2022-08-15T10:05:35.159" v="1149" actId="27803"/>
          <ac:spMkLst>
            <pc:docMk/>
            <pc:sldMk cId="1200504355" sldId="1817606199"/>
            <ac:spMk id="13" creationId="{72866ABB-680A-4064-866A-F6D3DE2C99CA}"/>
          </ac:spMkLst>
        </pc:spChg>
        <pc:spChg chg="mod">
          <ac:chgData name="Marcel Wesenberg" userId="b3233ce6-5631-44d3-8605-3d42f6c64af1" providerId="ADAL" clId="{B70FC634-2D49-417D-90D1-1759619B1808}" dt="2022-08-15T10:05:35.159" v="1149" actId="27803"/>
          <ac:spMkLst>
            <pc:docMk/>
            <pc:sldMk cId="1200504355" sldId="1817606199"/>
            <ac:spMk id="14" creationId="{E787AEA5-0324-42EF-A612-D8CBD8AFA190}"/>
          </ac:spMkLst>
        </pc:spChg>
        <pc:spChg chg="mod">
          <ac:chgData name="Marcel Wesenberg" userId="b3233ce6-5631-44d3-8605-3d42f6c64af1" providerId="ADAL" clId="{B70FC634-2D49-417D-90D1-1759619B1808}" dt="2022-08-15T10:06:33.598" v="1160" actId="27803"/>
          <ac:spMkLst>
            <pc:docMk/>
            <pc:sldMk cId="1200504355" sldId="1817606199"/>
            <ac:spMk id="19" creationId="{8B023B7D-9687-4B1E-9CD0-6D0C1363359B}"/>
          </ac:spMkLst>
        </pc:spChg>
        <pc:spChg chg="mod">
          <ac:chgData name="Marcel Wesenberg" userId="b3233ce6-5631-44d3-8605-3d42f6c64af1" providerId="ADAL" clId="{B70FC634-2D49-417D-90D1-1759619B1808}" dt="2022-08-15T10:06:33.598" v="1160" actId="27803"/>
          <ac:spMkLst>
            <pc:docMk/>
            <pc:sldMk cId="1200504355" sldId="1817606199"/>
            <ac:spMk id="20" creationId="{AFD21D67-7D26-444D-A913-BA0BE85B75D9}"/>
          </ac:spMkLst>
        </pc:spChg>
        <pc:spChg chg="mod">
          <ac:chgData name="Marcel Wesenberg" userId="b3233ce6-5631-44d3-8605-3d42f6c64af1" providerId="ADAL" clId="{B70FC634-2D49-417D-90D1-1759619B1808}" dt="2022-08-15T10:06:33.598" v="1160" actId="27803"/>
          <ac:spMkLst>
            <pc:docMk/>
            <pc:sldMk cId="1200504355" sldId="1817606199"/>
            <ac:spMk id="21" creationId="{E0F38833-26ED-4CF3-9D25-97CD5223CC52}"/>
          </ac:spMkLst>
        </pc:spChg>
        <pc:spChg chg="mod">
          <ac:chgData name="Marcel Wesenberg" userId="b3233ce6-5631-44d3-8605-3d42f6c64af1" providerId="ADAL" clId="{B70FC634-2D49-417D-90D1-1759619B1808}" dt="2022-08-15T10:06:33.598" v="1160" actId="27803"/>
          <ac:spMkLst>
            <pc:docMk/>
            <pc:sldMk cId="1200504355" sldId="1817606199"/>
            <ac:spMk id="22" creationId="{772DB71F-121A-4DB0-9042-02CC3600C279}"/>
          </ac:spMkLst>
        </pc:spChg>
        <pc:spChg chg="mod">
          <ac:chgData name="Marcel Wesenberg" userId="b3233ce6-5631-44d3-8605-3d42f6c64af1" providerId="ADAL" clId="{B70FC634-2D49-417D-90D1-1759619B1808}" dt="2022-08-15T10:06:33.598" v="1160" actId="27803"/>
          <ac:spMkLst>
            <pc:docMk/>
            <pc:sldMk cId="1200504355" sldId="1817606199"/>
            <ac:spMk id="23" creationId="{D357076A-78B3-4E11-8661-2E672E0E8D64}"/>
          </ac:spMkLst>
        </pc:spChg>
        <pc:spChg chg="mod">
          <ac:chgData name="Marcel Wesenberg" userId="b3233ce6-5631-44d3-8605-3d42f6c64af1" providerId="ADAL" clId="{B70FC634-2D49-417D-90D1-1759619B1808}" dt="2022-08-15T10:06:33.598" v="1160" actId="27803"/>
          <ac:spMkLst>
            <pc:docMk/>
            <pc:sldMk cId="1200504355" sldId="1817606199"/>
            <ac:spMk id="24" creationId="{A0EBB538-5923-476F-AFC5-AFAF1572E9BC}"/>
          </ac:spMkLst>
        </pc:spChg>
        <pc:spChg chg="add mod">
          <ac:chgData name="Marcel Wesenberg" userId="b3233ce6-5631-44d3-8605-3d42f6c64af1" providerId="ADAL" clId="{B70FC634-2D49-417D-90D1-1759619B1808}" dt="2022-08-15T10:29:52.367" v="1621" actId="1076"/>
          <ac:spMkLst>
            <pc:docMk/>
            <pc:sldMk cId="1200504355" sldId="1817606199"/>
            <ac:spMk id="25" creationId="{B01841B4-FED8-46D7-B864-7FB76C060F68}"/>
          </ac:spMkLst>
        </pc:spChg>
        <pc:spChg chg="add mod">
          <ac:chgData name="Marcel Wesenberg" userId="b3233ce6-5631-44d3-8605-3d42f6c64af1" providerId="ADAL" clId="{B70FC634-2D49-417D-90D1-1759619B1808}" dt="2022-08-15T10:29:47.692" v="1620" actId="1076"/>
          <ac:spMkLst>
            <pc:docMk/>
            <pc:sldMk cId="1200504355" sldId="1817606199"/>
            <ac:spMk id="26" creationId="{FDCDFD5D-68DD-4A00-B13D-7F9B566FBF8B}"/>
          </ac:spMkLst>
        </pc:spChg>
        <pc:spChg chg="add mod">
          <ac:chgData name="Marcel Wesenberg" userId="b3233ce6-5631-44d3-8605-3d42f6c64af1" providerId="ADAL" clId="{B70FC634-2D49-417D-90D1-1759619B1808}" dt="2022-08-15T10:36:42.358" v="1986" actId="1076"/>
          <ac:spMkLst>
            <pc:docMk/>
            <pc:sldMk cId="1200504355" sldId="1817606199"/>
            <ac:spMk id="27" creationId="{0CE339B2-B90E-4A2D-B594-5FB10CD96130}"/>
          </ac:spMkLst>
        </pc:spChg>
        <pc:spChg chg="add mod">
          <ac:chgData name="Marcel Wesenberg" userId="b3233ce6-5631-44d3-8605-3d42f6c64af1" providerId="ADAL" clId="{B70FC634-2D49-417D-90D1-1759619B1808}" dt="2022-08-15T10:34:42.352" v="1908" actId="1076"/>
          <ac:spMkLst>
            <pc:docMk/>
            <pc:sldMk cId="1200504355" sldId="1817606199"/>
            <ac:spMk id="28" creationId="{96117381-384F-42ED-B383-B514DE374FAA}"/>
          </ac:spMkLst>
        </pc:spChg>
        <pc:spChg chg="add mod">
          <ac:chgData name="Marcel Wesenberg" userId="b3233ce6-5631-44d3-8605-3d42f6c64af1" providerId="ADAL" clId="{B70FC634-2D49-417D-90D1-1759619B1808}" dt="2022-08-15T10:34:42.352" v="1908" actId="1076"/>
          <ac:spMkLst>
            <pc:docMk/>
            <pc:sldMk cId="1200504355" sldId="1817606199"/>
            <ac:spMk id="29" creationId="{9654E725-FCA8-43B5-944C-1C996B8B1369}"/>
          </ac:spMkLst>
        </pc:spChg>
        <pc:spChg chg="add mod">
          <ac:chgData name="Marcel Wesenberg" userId="b3233ce6-5631-44d3-8605-3d42f6c64af1" providerId="ADAL" clId="{B70FC634-2D49-417D-90D1-1759619B1808}" dt="2022-08-15T10:34:42.352" v="1908" actId="1076"/>
          <ac:spMkLst>
            <pc:docMk/>
            <pc:sldMk cId="1200504355" sldId="1817606199"/>
            <ac:spMk id="30" creationId="{B42F502F-5E67-489B-9DFB-CFE2A8073988}"/>
          </ac:spMkLst>
        </pc:spChg>
        <pc:spChg chg="add mod">
          <ac:chgData name="Marcel Wesenberg" userId="b3233ce6-5631-44d3-8605-3d42f6c64af1" providerId="ADAL" clId="{B70FC634-2D49-417D-90D1-1759619B1808}" dt="2022-08-15T10:34:45.756" v="1910" actId="1076"/>
          <ac:spMkLst>
            <pc:docMk/>
            <pc:sldMk cId="1200504355" sldId="1817606199"/>
            <ac:spMk id="31" creationId="{E4C998FD-EC35-423E-9C24-D8449E4828B2}"/>
          </ac:spMkLst>
        </pc:spChg>
        <pc:spChg chg="add del mod">
          <ac:chgData name="Marcel Wesenberg" userId="b3233ce6-5631-44d3-8605-3d42f6c64af1" providerId="ADAL" clId="{B70FC634-2D49-417D-90D1-1759619B1808}" dt="2022-08-15T10:32:30.746" v="1773" actId="478"/>
          <ac:spMkLst>
            <pc:docMk/>
            <pc:sldMk cId="1200504355" sldId="1817606199"/>
            <ac:spMk id="34" creationId="{5097999E-3F75-4879-8DAD-05122D2D332A}"/>
          </ac:spMkLst>
        </pc:spChg>
        <pc:spChg chg="add del mod">
          <ac:chgData name="Marcel Wesenberg" userId="b3233ce6-5631-44d3-8605-3d42f6c64af1" providerId="ADAL" clId="{B70FC634-2D49-417D-90D1-1759619B1808}" dt="2022-08-15T10:32:30.746" v="1773" actId="478"/>
          <ac:spMkLst>
            <pc:docMk/>
            <pc:sldMk cId="1200504355" sldId="1817606199"/>
            <ac:spMk id="35" creationId="{97EA3A80-B5E9-4684-88AD-3AA05EE02E6C}"/>
          </ac:spMkLst>
        </pc:spChg>
        <pc:spChg chg="add del mod">
          <ac:chgData name="Marcel Wesenberg" userId="b3233ce6-5631-44d3-8605-3d42f6c64af1" providerId="ADAL" clId="{B70FC634-2D49-417D-90D1-1759619B1808}" dt="2022-08-15T10:32:30.746" v="1773" actId="478"/>
          <ac:spMkLst>
            <pc:docMk/>
            <pc:sldMk cId="1200504355" sldId="1817606199"/>
            <ac:spMk id="36" creationId="{FF29A176-9D8C-45E1-824C-B5C4D0186596}"/>
          </ac:spMkLst>
        </pc:spChg>
        <pc:spChg chg="add mod">
          <ac:chgData name="Marcel Wesenberg" userId="b3233ce6-5631-44d3-8605-3d42f6c64af1" providerId="ADAL" clId="{B70FC634-2D49-417D-90D1-1759619B1808}" dt="2022-08-15T10:34:42.352" v="1908" actId="1076"/>
          <ac:spMkLst>
            <pc:docMk/>
            <pc:sldMk cId="1200504355" sldId="1817606199"/>
            <ac:spMk id="43" creationId="{D64344B8-903B-4555-9A5E-9F677016330D}"/>
          </ac:spMkLst>
        </pc:spChg>
        <pc:spChg chg="add mod">
          <ac:chgData name="Marcel Wesenberg" userId="b3233ce6-5631-44d3-8605-3d42f6c64af1" providerId="ADAL" clId="{B70FC634-2D49-417D-90D1-1759619B1808}" dt="2022-08-15T10:34:48.575" v="1911" actId="14100"/>
          <ac:spMkLst>
            <pc:docMk/>
            <pc:sldMk cId="1200504355" sldId="1817606199"/>
            <ac:spMk id="44" creationId="{E845C1F3-8328-45A1-AF71-88B6AD0CE6E4}"/>
          </ac:spMkLst>
        </pc:spChg>
        <pc:spChg chg="add mod">
          <ac:chgData name="Marcel Wesenberg" userId="b3233ce6-5631-44d3-8605-3d42f6c64af1" providerId="ADAL" clId="{B70FC634-2D49-417D-90D1-1759619B1808}" dt="2022-08-15T10:36:38.862" v="1985" actId="20577"/>
          <ac:spMkLst>
            <pc:docMk/>
            <pc:sldMk cId="1200504355" sldId="1817606199"/>
            <ac:spMk id="45" creationId="{21F7FF5B-6211-4EBD-965F-198DD36DAD52}"/>
          </ac:spMkLst>
        </pc:spChg>
        <pc:grpChg chg="add del mod">
          <ac:chgData name="Marcel Wesenberg" userId="b3233ce6-5631-44d3-8605-3d42f6c64af1" providerId="ADAL" clId="{B70FC634-2D49-417D-90D1-1759619B1808}" dt="2022-08-15T10:05:35.159" v="1149" actId="27803"/>
          <ac:grpSpMkLst>
            <pc:docMk/>
            <pc:sldMk cId="1200504355" sldId="1817606199"/>
            <ac:grpSpMk id="8" creationId="{5652E721-9BC9-4C36-BA36-998ECF78864E}"/>
          </ac:grpSpMkLst>
        </pc:grpChg>
        <pc:grpChg chg="add del mod">
          <ac:chgData name="Marcel Wesenberg" userId="b3233ce6-5631-44d3-8605-3d42f6c64af1" providerId="ADAL" clId="{B70FC634-2D49-417D-90D1-1759619B1808}" dt="2022-08-15T10:06:33.598" v="1160" actId="27803"/>
          <ac:grpSpMkLst>
            <pc:docMk/>
            <pc:sldMk cId="1200504355" sldId="1817606199"/>
            <ac:grpSpMk id="18" creationId="{8FF27714-BFCD-41B2-9F80-72254494EFB7}"/>
          </ac:grpSpMkLst>
        </pc:grpChg>
        <pc:picChg chg="add del mod modCrop">
          <ac:chgData name="Marcel Wesenberg" userId="b3233ce6-5631-44d3-8605-3d42f6c64af1" providerId="ADAL" clId="{B70FC634-2D49-417D-90D1-1759619B1808}" dt="2022-08-15T10:05:11.678" v="1145" actId="478"/>
          <ac:picMkLst>
            <pc:docMk/>
            <pc:sldMk cId="1200504355" sldId="1817606199"/>
            <ac:picMk id="5" creationId="{4C5D7FFB-9739-4A0D-A8E0-844507FFE299}"/>
          </ac:picMkLst>
        </pc:picChg>
        <pc:picChg chg="add del mod">
          <ac:chgData name="Marcel Wesenberg" userId="b3233ce6-5631-44d3-8605-3d42f6c64af1" providerId="ADAL" clId="{B70FC634-2D49-417D-90D1-1759619B1808}" dt="2022-08-15T10:05:59.843" v="1151" actId="478"/>
          <ac:picMkLst>
            <pc:docMk/>
            <pc:sldMk cId="1200504355" sldId="1817606199"/>
            <ac:picMk id="7" creationId="{9678F25F-2FF8-4A2E-A459-CD7B41BB60B2}"/>
          </ac:picMkLst>
        </pc:picChg>
        <pc:picChg chg="add del mod">
          <ac:chgData name="Marcel Wesenberg" userId="b3233ce6-5631-44d3-8605-3d42f6c64af1" providerId="ADAL" clId="{B70FC634-2D49-417D-90D1-1759619B1808}" dt="2022-08-15T10:34:43.412" v="1909" actId="1076"/>
          <ac:picMkLst>
            <pc:docMk/>
            <pc:sldMk cId="1200504355" sldId="1817606199"/>
            <ac:picMk id="16" creationId="{23A0EFAB-96DA-4FB4-878D-8E1E688EF0B7}"/>
          </ac:picMkLst>
        </pc:picChg>
        <pc:picChg chg="add del mod">
          <ac:chgData name="Marcel Wesenberg" userId="b3233ce6-5631-44d3-8605-3d42f6c64af1" providerId="ADAL" clId="{B70FC634-2D49-417D-90D1-1759619B1808}" dt="2022-08-15T10:06:34.874" v="1161" actId="478"/>
          <ac:picMkLst>
            <pc:docMk/>
            <pc:sldMk cId="1200504355" sldId="1817606199"/>
            <ac:picMk id="17" creationId="{556C33C9-078D-45CA-8F21-4A330E6B576C}"/>
          </ac:picMkLst>
        </pc:picChg>
        <pc:cxnChg chg="add mod">
          <ac:chgData name="Marcel Wesenberg" userId="b3233ce6-5631-44d3-8605-3d42f6c64af1" providerId="ADAL" clId="{B70FC634-2D49-417D-90D1-1759619B1808}" dt="2022-08-15T10:34:42.352" v="1908" actId="1076"/>
          <ac:cxnSpMkLst>
            <pc:docMk/>
            <pc:sldMk cId="1200504355" sldId="1817606199"/>
            <ac:cxnSpMk id="33" creationId="{CAA841A3-9A7D-4E2A-92F5-68A24F7D49F9}"/>
          </ac:cxnSpMkLst>
        </pc:cxnChg>
        <pc:cxnChg chg="add del">
          <ac:chgData name="Marcel Wesenberg" userId="b3233ce6-5631-44d3-8605-3d42f6c64af1" providerId="ADAL" clId="{B70FC634-2D49-417D-90D1-1759619B1808}" dt="2022-08-15T10:32:30.746" v="1773" actId="478"/>
          <ac:cxnSpMkLst>
            <pc:docMk/>
            <pc:sldMk cId="1200504355" sldId="1817606199"/>
            <ac:cxnSpMk id="38" creationId="{B174EF45-7B90-4364-AEF7-D095FF310958}"/>
          </ac:cxnSpMkLst>
        </pc:cxnChg>
        <pc:cxnChg chg="add del">
          <ac:chgData name="Marcel Wesenberg" userId="b3233ce6-5631-44d3-8605-3d42f6c64af1" providerId="ADAL" clId="{B70FC634-2D49-417D-90D1-1759619B1808}" dt="2022-08-15T10:32:30.746" v="1773" actId="478"/>
          <ac:cxnSpMkLst>
            <pc:docMk/>
            <pc:sldMk cId="1200504355" sldId="1817606199"/>
            <ac:cxnSpMk id="40" creationId="{89DDF5FB-145D-4B1F-A81E-FBE8F49390EA}"/>
          </ac:cxnSpMkLst>
        </pc:cxnChg>
        <pc:cxnChg chg="add del">
          <ac:chgData name="Marcel Wesenberg" userId="b3233ce6-5631-44d3-8605-3d42f6c64af1" providerId="ADAL" clId="{B70FC634-2D49-417D-90D1-1759619B1808}" dt="2022-08-15T10:32:30.746" v="1773" actId="478"/>
          <ac:cxnSpMkLst>
            <pc:docMk/>
            <pc:sldMk cId="1200504355" sldId="1817606199"/>
            <ac:cxnSpMk id="42" creationId="{B560DECA-1822-4789-859B-3E281BE4857A}"/>
          </ac:cxnSpMkLst>
        </pc:cxnChg>
      </pc:sldChg>
      <pc:sldChg chg="delSp modSp add del mod">
        <pc:chgData name="Marcel Wesenberg" userId="b3233ce6-5631-44d3-8605-3d42f6c64af1" providerId="ADAL" clId="{B70FC634-2D49-417D-90D1-1759619B1808}" dt="2022-08-10T09:09:47.498" v="1057" actId="47"/>
        <pc:sldMkLst>
          <pc:docMk/>
          <pc:sldMk cId="1996711376" sldId="1817606200"/>
        </pc:sldMkLst>
        <pc:spChg chg="del mod">
          <ac:chgData name="Marcel Wesenberg" userId="b3233ce6-5631-44d3-8605-3d42f6c64af1" providerId="ADAL" clId="{B70FC634-2D49-417D-90D1-1759619B1808}" dt="2022-08-10T09:08:06.657" v="1031" actId="21"/>
          <ac:spMkLst>
            <pc:docMk/>
            <pc:sldMk cId="1996711376" sldId="1817606200"/>
            <ac:spMk id="3" creationId="{AECE86F0-4087-42E6-94AE-3563508CAE11}"/>
          </ac:spMkLst>
        </pc:spChg>
      </pc:sldChg>
      <pc:sldChg chg="addSp delSp modSp add del mod ord">
        <pc:chgData name="Marcel Wesenberg" userId="b3233ce6-5631-44d3-8605-3d42f6c64af1" providerId="ADAL" clId="{B70FC634-2D49-417D-90D1-1759619B1808}" dt="2022-08-10T09:12:32.689" v="1076" actId="47"/>
        <pc:sldMkLst>
          <pc:docMk/>
          <pc:sldMk cId="1240650548" sldId="1817606201"/>
        </pc:sldMkLst>
        <pc:spChg chg="mod">
          <ac:chgData name="Marcel Wesenberg" userId="b3233ce6-5631-44d3-8605-3d42f6c64af1" providerId="ADAL" clId="{B70FC634-2D49-417D-90D1-1759619B1808}" dt="2022-08-10T09:12:10.494" v="1060" actId="21"/>
          <ac:spMkLst>
            <pc:docMk/>
            <pc:sldMk cId="1240650548" sldId="1817606201"/>
            <ac:spMk id="3" creationId="{AECE86F0-4087-42E6-94AE-3563508CAE11}"/>
          </ac:spMkLst>
        </pc:spChg>
        <pc:spChg chg="add del mod">
          <ac:chgData name="Marcel Wesenberg" userId="b3233ce6-5631-44d3-8605-3d42f6c64af1" providerId="ADAL" clId="{B70FC634-2D49-417D-90D1-1759619B1808}" dt="2022-08-10T09:10:18.916" v="1058" actId="478"/>
          <ac:spMkLst>
            <pc:docMk/>
            <pc:sldMk cId="1240650548" sldId="1817606201"/>
            <ac:spMk id="4" creationId="{586F3001-3C8A-4EE8-85C9-6A180EC1BF17}"/>
          </ac:spMkLst>
        </pc:spChg>
      </pc:sldChg>
      <pc:sldChg chg="new del">
        <pc:chgData name="Marcel Wesenberg" userId="b3233ce6-5631-44d3-8605-3d42f6c64af1" providerId="ADAL" clId="{B70FC634-2D49-417D-90D1-1759619B1808}" dt="2022-08-09T07:52:57.185" v="421" actId="47"/>
        <pc:sldMkLst>
          <pc:docMk/>
          <pc:sldMk cId="1668840777" sldId="1817606201"/>
        </pc:sldMkLst>
      </pc:sldChg>
      <pc:sldChg chg="addSp modSp add mod ord">
        <pc:chgData name="Marcel Wesenberg" userId="b3233ce6-5631-44d3-8605-3d42f6c64af1" providerId="ADAL" clId="{B70FC634-2D49-417D-90D1-1759619B1808}" dt="2022-08-10T09:07:38.186" v="1029" actId="1076"/>
        <pc:sldMkLst>
          <pc:docMk/>
          <pc:sldMk cId="530838466" sldId="1817606202"/>
        </pc:sldMkLst>
        <pc:spChg chg="mod">
          <ac:chgData name="Marcel Wesenberg" userId="b3233ce6-5631-44d3-8605-3d42f6c64af1" providerId="ADAL" clId="{B70FC634-2D49-417D-90D1-1759619B1808}" dt="2022-08-10T09:07:38.186" v="1029" actId="1076"/>
          <ac:spMkLst>
            <pc:docMk/>
            <pc:sldMk cId="530838466" sldId="1817606202"/>
            <ac:spMk id="3" creationId="{AECE86F0-4087-42E6-94AE-3563508CAE11}"/>
          </ac:spMkLst>
        </pc:spChg>
        <pc:spChg chg="add mod">
          <ac:chgData name="Marcel Wesenberg" userId="b3233ce6-5631-44d3-8605-3d42f6c64af1" providerId="ADAL" clId="{B70FC634-2D49-417D-90D1-1759619B1808}" dt="2022-08-10T09:07:37.366" v="1028" actId="1076"/>
          <ac:spMkLst>
            <pc:docMk/>
            <pc:sldMk cId="530838466" sldId="1817606202"/>
            <ac:spMk id="4" creationId="{4649A1EF-B3B4-43E2-8ADF-876F8FE25B0B}"/>
          </ac:spMkLst>
        </pc:spChg>
      </pc:sldChg>
      <pc:sldChg chg="addSp delSp modSp del mod">
        <pc:chgData name="Marcel Wesenberg" userId="b3233ce6-5631-44d3-8605-3d42f6c64af1" providerId="ADAL" clId="{B70FC634-2D49-417D-90D1-1759619B1808}" dt="2022-08-10T09:07:32.738" v="1025" actId="47"/>
        <pc:sldMkLst>
          <pc:docMk/>
          <pc:sldMk cId="1494444895" sldId="1817606203"/>
        </pc:sldMkLst>
        <pc:spChg chg="add mod">
          <ac:chgData name="Marcel Wesenberg" userId="b3233ce6-5631-44d3-8605-3d42f6c64af1" providerId="ADAL" clId="{B70FC634-2D49-417D-90D1-1759619B1808}" dt="2022-08-09T07:56:41.366" v="710" actId="20577"/>
          <ac:spMkLst>
            <pc:docMk/>
            <pc:sldMk cId="1494444895" sldId="1817606203"/>
            <ac:spMk id="3" creationId="{C9687090-4DFB-4B6D-A5FA-9802264D730A}"/>
          </ac:spMkLst>
        </pc:spChg>
        <pc:spChg chg="del">
          <ac:chgData name="Marcel Wesenberg" userId="b3233ce6-5631-44d3-8605-3d42f6c64af1" providerId="ADAL" clId="{B70FC634-2D49-417D-90D1-1759619B1808}" dt="2022-08-09T07:56:27.476" v="670" actId="478"/>
          <ac:spMkLst>
            <pc:docMk/>
            <pc:sldMk cId="1494444895" sldId="1817606203"/>
            <ac:spMk id="9" creationId="{1CE5069F-88E7-4443-A777-BEFAE02D671E}"/>
          </ac:spMkLst>
        </pc:spChg>
      </pc:sldChg>
      <pc:sldChg chg="add del setBg">
        <pc:chgData name="Marcel Wesenberg" userId="b3233ce6-5631-44d3-8605-3d42f6c64af1" providerId="ADAL" clId="{B70FC634-2D49-417D-90D1-1759619B1808}" dt="2022-08-09T07:56:17.916" v="669"/>
        <pc:sldMkLst>
          <pc:docMk/>
          <pc:sldMk cId="1853258769" sldId="1817606203"/>
        </pc:sldMkLst>
      </pc:sldChg>
      <pc:sldChg chg="delSp modSp add del mod">
        <pc:chgData name="Marcel Wesenberg" userId="b3233ce6-5631-44d3-8605-3d42f6c64af1" providerId="ADAL" clId="{B70FC634-2D49-417D-90D1-1759619B1808}" dt="2022-08-10T09:07:39.541" v="1030" actId="47"/>
        <pc:sldMkLst>
          <pc:docMk/>
          <pc:sldMk cId="1516313213" sldId="1817606204"/>
        </pc:sldMkLst>
        <pc:spChg chg="del mod">
          <ac:chgData name="Marcel Wesenberg" userId="b3233ce6-5631-44d3-8605-3d42f6c64af1" providerId="ADAL" clId="{B70FC634-2D49-417D-90D1-1759619B1808}" dt="2022-08-10T09:07:35.219" v="1026" actId="21"/>
          <ac:spMkLst>
            <pc:docMk/>
            <pc:sldMk cId="1516313213" sldId="1817606204"/>
            <ac:spMk id="3" creationId="{AECE86F0-4087-42E6-94AE-3563508CAE11}"/>
          </ac:spMkLst>
        </pc:spChg>
      </pc:sldChg>
      <pc:sldChg chg="addSp delSp modSp add mod modAnim">
        <pc:chgData name="Marcel Wesenberg" userId="b3233ce6-5631-44d3-8605-3d42f6c64af1" providerId="ADAL" clId="{B70FC634-2D49-417D-90D1-1759619B1808}" dt="2022-08-18T16:36:38.848" v="9399" actId="478"/>
        <pc:sldMkLst>
          <pc:docMk/>
          <pc:sldMk cId="3711159215" sldId="1817606205"/>
        </pc:sldMkLst>
        <pc:spChg chg="add del">
          <ac:chgData name="Marcel Wesenberg" userId="b3233ce6-5631-44d3-8605-3d42f6c64af1" providerId="ADAL" clId="{B70FC634-2D49-417D-90D1-1759619B1808}" dt="2022-08-18T16:36:38.848" v="9399" actId="478"/>
          <ac:spMkLst>
            <pc:docMk/>
            <pc:sldMk cId="3711159215" sldId="1817606205"/>
            <ac:spMk id="2" creationId="{417157BC-E640-4892-B1E4-4B1CE053D32C}"/>
          </ac:spMkLst>
        </pc:spChg>
        <pc:spChg chg="del">
          <ac:chgData name="Marcel Wesenberg" userId="b3233ce6-5631-44d3-8605-3d42f6c64af1" providerId="ADAL" clId="{B70FC634-2D49-417D-90D1-1759619B1808}" dt="2022-08-17T13:41:23.631" v="6497" actId="478"/>
          <ac:spMkLst>
            <pc:docMk/>
            <pc:sldMk cId="3711159215" sldId="1817606205"/>
            <ac:spMk id="2" creationId="{DE67D003-56A1-407C-B036-CD88D1333D83}"/>
          </ac:spMkLst>
        </pc:spChg>
        <pc:spChg chg="del mod">
          <ac:chgData name="Marcel Wesenberg" userId="b3233ce6-5631-44d3-8605-3d42f6c64af1" providerId="ADAL" clId="{B70FC634-2D49-417D-90D1-1759619B1808}" dt="2022-08-17T15:07:13.339" v="7696" actId="478"/>
          <ac:spMkLst>
            <pc:docMk/>
            <pc:sldMk cId="3711159215" sldId="1817606205"/>
            <ac:spMk id="3" creationId="{AECE86F0-4087-42E6-94AE-3563508CAE11}"/>
          </ac:spMkLst>
        </pc:spChg>
        <pc:spChg chg="add del mod">
          <ac:chgData name="Marcel Wesenberg" userId="b3233ce6-5631-44d3-8605-3d42f6c64af1" providerId="ADAL" clId="{B70FC634-2D49-417D-90D1-1759619B1808}" dt="2022-08-18T16:36:38.848" v="9399" actId="478"/>
          <ac:spMkLst>
            <pc:docMk/>
            <pc:sldMk cId="3711159215" sldId="1817606205"/>
            <ac:spMk id="3" creationId="{FBDD9303-1032-4EF4-B4D6-2375C390A8B0}"/>
          </ac:spMkLst>
        </pc:spChg>
        <pc:spChg chg="del mod topLvl">
          <ac:chgData name="Marcel Wesenberg" userId="b3233ce6-5631-44d3-8605-3d42f6c64af1" providerId="ADAL" clId="{B70FC634-2D49-417D-90D1-1759619B1808}" dt="2022-08-17T14:02:39.003" v="6930" actId="478"/>
          <ac:spMkLst>
            <pc:docMk/>
            <pc:sldMk cId="3711159215" sldId="1817606205"/>
            <ac:spMk id="6" creationId="{B245999C-A8FA-4F4B-90DF-E0E30EBCDD3B}"/>
          </ac:spMkLst>
        </pc:spChg>
        <pc:spChg chg="del mod topLvl">
          <ac:chgData name="Marcel Wesenberg" userId="b3233ce6-5631-44d3-8605-3d42f6c64af1" providerId="ADAL" clId="{B70FC634-2D49-417D-90D1-1759619B1808}" dt="2022-08-17T14:02:39.003" v="6930" actId="478"/>
          <ac:spMkLst>
            <pc:docMk/>
            <pc:sldMk cId="3711159215" sldId="1817606205"/>
            <ac:spMk id="7" creationId="{6137F84A-2913-4993-9133-A23CB769A01D}"/>
          </ac:spMkLst>
        </pc:spChg>
        <pc:spChg chg="del mod topLvl">
          <ac:chgData name="Marcel Wesenberg" userId="b3233ce6-5631-44d3-8605-3d42f6c64af1" providerId="ADAL" clId="{B70FC634-2D49-417D-90D1-1759619B1808}" dt="2022-08-17T14:02:39.003" v="6930" actId="478"/>
          <ac:spMkLst>
            <pc:docMk/>
            <pc:sldMk cId="3711159215" sldId="1817606205"/>
            <ac:spMk id="8" creationId="{4EC6D43C-8117-469C-8191-6F0D962D8DD9}"/>
          </ac:spMkLst>
        </pc:spChg>
        <pc:spChg chg="del mod topLvl">
          <ac:chgData name="Marcel Wesenberg" userId="b3233ce6-5631-44d3-8605-3d42f6c64af1" providerId="ADAL" clId="{B70FC634-2D49-417D-90D1-1759619B1808}" dt="2022-08-17T14:02:39.003" v="6930" actId="478"/>
          <ac:spMkLst>
            <pc:docMk/>
            <pc:sldMk cId="3711159215" sldId="1817606205"/>
            <ac:spMk id="9" creationId="{073C6D23-A117-4FA1-AB45-C8BCE38DF017}"/>
          </ac:spMkLst>
        </pc:spChg>
        <pc:spChg chg="del mod topLvl">
          <ac:chgData name="Marcel Wesenberg" userId="b3233ce6-5631-44d3-8605-3d42f6c64af1" providerId="ADAL" clId="{B70FC634-2D49-417D-90D1-1759619B1808}" dt="2022-08-17T14:02:39.003" v="6930" actId="478"/>
          <ac:spMkLst>
            <pc:docMk/>
            <pc:sldMk cId="3711159215" sldId="1817606205"/>
            <ac:spMk id="10" creationId="{0CE02509-6C51-4432-AFCB-924C995C180B}"/>
          </ac:spMkLst>
        </pc:spChg>
        <pc:spChg chg="del mod topLvl">
          <ac:chgData name="Marcel Wesenberg" userId="b3233ce6-5631-44d3-8605-3d42f6c64af1" providerId="ADAL" clId="{B70FC634-2D49-417D-90D1-1759619B1808}" dt="2022-08-17T14:02:39.003" v="6930" actId="478"/>
          <ac:spMkLst>
            <pc:docMk/>
            <pc:sldMk cId="3711159215" sldId="1817606205"/>
            <ac:spMk id="11" creationId="{6B51302C-A05C-404F-903E-11A69059FEB7}"/>
          </ac:spMkLst>
        </pc:spChg>
        <pc:spChg chg="del mod topLvl">
          <ac:chgData name="Marcel Wesenberg" userId="b3233ce6-5631-44d3-8605-3d42f6c64af1" providerId="ADAL" clId="{B70FC634-2D49-417D-90D1-1759619B1808}" dt="2022-08-17T14:02:39.003" v="6930" actId="478"/>
          <ac:spMkLst>
            <pc:docMk/>
            <pc:sldMk cId="3711159215" sldId="1817606205"/>
            <ac:spMk id="12" creationId="{17815C46-4B1C-4B5F-A765-4B3443020794}"/>
          </ac:spMkLst>
        </pc:spChg>
        <pc:spChg chg="del mod topLvl">
          <ac:chgData name="Marcel Wesenberg" userId="b3233ce6-5631-44d3-8605-3d42f6c64af1" providerId="ADAL" clId="{B70FC634-2D49-417D-90D1-1759619B1808}" dt="2022-08-17T14:02:39.003" v="6930" actId="478"/>
          <ac:spMkLst>
            <pc:docMk/>
            <pc:sldMk cId="3711159215" sldId="1817606205"/>
            <ac:spMk id="13" creationId="{A1BD948E-C671-4038-A08B-355BEA8B00C6}"/>
          </ac:spMkLst>
        </pc:spChg>
        <pc:spChg chg="del mod topLvl">
          <ac:chgData name="Marcel Wesenberg" userId="b3233ce6-5631-44d3-8605-3d42f6c64af1" providerId="ADAL" clId="{B70FC634-2D49-417D-90D1-1759619B1808}" dt="2022-08-17T14:02:39.003" v="6930" actId="478"/>
          <ac:spMkLst>
            <pc:docMk/>
            <pc:sldMk cId="3711159215" sldId="1817606205"/>
            <ac:spMk id="14" creationId="{C45B6F6B-6444-43E6-AC79-EA0B9BC52672}"/>
          </ac:spMkLst>
        </pc:spChg>
        <pc:spChg chg="del mod topLvl">
          <ac:chgData name="Marcel Wesenberg" userId="b3233ce6-5631-44d3-8605-3d42f6c64af1" providerId="ADAL" clId="{B70FC634-2D49-417D-90D1-1759619B1808}" dt="2022-08-17T14:02:39.003" v="6930" actId="478"/>
          <ac:spMkLst>
            <pc:docMk/>
            <pc:sldMk cId="3711159215" sldId="1817606205"/>
            <ac:spMk id="15" creationId="{6CADD035-7F04-470E-B568-81EEE86A16BC}"/>
          </ac:spMkLst>
        </pc:spChg>
        <pc:spChg chg="del mod topLvl">
          <ac:chgData name="Marcel Wesenberg" userId="b3233ce6-5631-44d3-8605-3d42f6c64af1" providerId="ADAL" clId="{B70FC634-2D49-417D-90D1-1759619B1808}" dt="2022-08-17T14:02:39.003" v="6930" actId="478"/>
          <ac:spMkLst>
            <pc:docMk/>
            <pc:sldMk cId="3711159215" sldId="1817606205"/>
            <ac:spMk id="16" creationId="{ED4F43C9-7BFB-4A23-8832-8734DDD5F908}"/>
          </ac:spMkLst>
        </pc:spChg>
        <pc:spChg chg="del mod topLvl">
          <ac:chgData name="Marcel Wesenberg" userId="b3233ce6-5631-44d3-8605-3d42f6c64af1" providerId="ADAL" clId="{B70FC634-2D49-417D-90D1-1759619B1808}" dt="2022-08-17T14:02:39.003" v="6930" actId="478"/>
          <ac:spMkLst>
            <pc:docMk/>
            <pc:sldMk cId="3711159215" sldId="1817606205"/>
            <ac:spMk id="17" creationId="{22A93F9F-0309-461C-8C70-571EFD71192F}"/>
          </ac:spMkLst>
        </pc:spChg>
        <pc:spChg chg="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19" creationId="{F4A4F71C-57EB-4A2F-8C82-F96C760718BF}"/>
          </ac:spMkLst>
        </pc:spChg>
        <pc:spChg chg="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20" creationId="{8ABB4637-2684-4ACD-B156-166593D0A76D}"/>
          </ac:spMkLst>
        </pc:spChg>
        <pc:spChg chg="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21" creationId="{D006DEFB-7799-4C88-894E-FD8A26C5F330}"/>
          </ac:spMkLst>
        </pc:spChg>
        <pc:spChg chg="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22" creationId="{4AC2418B-FB4F-4FDB-84E0-1CECB4F9677F}"/>
          </ac:spMkLst>
        </pc:spChg>
        <pc:spChg chg="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23" creationId="{D425285E-426D-4280-B95B-AEDBDEE6A4C6}"/>
          </ac:spMkLst>
        </pc:spChg>
        <pc:spChg chg="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24" creationId="{E1B58249-7CBD-49DC-BE78-3EF4CC6A0C71}"/>
          </ac:spMkLst>
        </pc:spChg>
        <pc:spChg chg="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25" creationId="{CA56C232-2994-48B0-9717-AF8981E81703}"/>
          </ac:spMkLst>
        </pc:spChg>
        <pc:spChg chg="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26" creationId="{B92A727C-7334-4E7F-8669-D9FF3F3924D3}"/>
          </ac:spMkLst>
        </pc:spChg>
        <pc:spChg chg="del mod topLvl">
          <ac:chgData name="Marcel Wesenberg" userId="b3233ce6-5631-44d3-8605-3d42f6c64af1" providerId="ADAL" clId="{B70FC634-2D49-417D-90D1-1759619B1808}" dt="2022-08-17T15:02:19.328" v="7602" actId="478"/>
          <ac:spMkLst>
            <pc:docMk/>
            <pc:sldMk cId="3711159215" sldId="1817606205"/>
            <ac:spMk id="32" creationId="{AA1A2C62-5EE7-4658-9AC0-14EA75256C72}"/>
          </ac:spMkLst>
        </pc:spChg>
        <pc:spChg chg="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37" creationId="{62D5C426-D3AC-49B7-B111-9FB584C83CB9}"/>
          </ac:spMkLst>
        </pc:spChg>
        <pc:spChg chg="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44" creationId="{1E34BF02-1BBF-44DB-9EEC-96953FA1B2DC}"/>
          </ac:spMkLst>
        </pc:spChg>
        <pc:spChg chg="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51" creationId="{D9AA7B79-976B-4ED5-B197-FB09E90011AF}"/>
          </ac:spMkLst>
        </pc:spChg>
        <pc:spChg chg="del mod topLvl">
          <ac:chgData name="Marcel Wesenberg" userId="b3233ce6-5631-44d3-8605-3d42f6c64af1" providerId="ADAL" clId="{B70FC634-2D49-417D-90D1-1759619B1808}" dt="2022-08-17T14:02:37.082" v="6929" actId="478"/>
          <ac:spMkLst>
            <pc:docMk/>
            <pc:sldMk cId="3711159215" sldId="1817606205"/>
            <ac:spMk id="56" creationId="{0481AE55-8A7B-4541-8687-CCCF8656EEE4}"/>
          </ac:spMkLst>
        </pc:spChg>
        <pc:spChg chg="del mod topLvl">
          <ac:chgData name="Marcel Wesenberg" userId="b3233ce6-5631-44d3-8605-3d42f6c64af1" providerId="ADAL" clId="{B70FC634-2D49-417D-90D1-1759619B1808}" dt="2022-08-17T14:02:35.501" v="6928" actId="478"/>
          <ac:spMkLst>
            <pc:docMk/>
            <pc:sldMk cId="3711159215" sldId="1817606205"/>
            <ac:spMk id="57" creationId="{5F60CA8A-9D7C-45AA-A0BB-617F38842CEA}"/>
          </ac:spMkLst>
        </pc:spChg>
        <pc:spChg chg="del mod topLvl">
          <ac:chgData name="Marcel Wesenberg" userId="b3233ce6-5631-44d3-8605-3d42f6c64af1" providerId="ADAL" clId="{B70FC634-2D49-417D-90D1-1759619B1808}" dt="2022-08-17T14:02:35.501" v="6928" actId="478"/>
          <ac:spMkLst>
            <pc:docMk/>
            <pc:sldMk cId="3711159215" sldId="1817606205"/>
            <ac:spMk id="58" creationId="{DFD34468-9EE4-43A5-B380-3FC19D0EB520}"/>
          </ac:spMkLst>
        </pc:spChg>
        <pc:spChg chg="del mod topLvl">
          <ac:chgData name="Marcel Wesenberg" userId="b3233ce6-5631-44d3-8605-3d42f6c64af1" providerId="ADAL" clId="{B70FC634-2D49-417D-90D1-1759619B1808}" dt="2022-08-17T14:02:35.501" v="6928" actId="478"/>
          <ac:spMkLst>
            <pc:docMk/>
            <pc:sldMk cId="3711159215" sldId="1817606205"/>
            <ac:spMk id="59" creationId="{59797E1C-51FB-445B-AC63-629E732C1070}"/>
          </ac:spMkLst>
        </pc:spChg>
        <pc:spChg chg="del mod topLvl">
          <ac:chgData name="Marcel Wesenberg" userId="b3233ce6-5631-44d3-8605-3d42f6c64af1" providerId="ADAL" clId="{B70FC634-2D49-417D-90D1-1759619B1808}" dt="2022-08-17T14:02:35.501" v="6928" actId="478"/>
          <ac:spMkLst>
            <pc:docMk/>
            <pc:sldMk cId="3711159215" sldId="1817606205"/>
            <ac:spMk id="60" creationId="{57150A27-7069-46ED-AAF5-9D8A78291138}"/>
          </ac:spMkLst>
        </pc:spChg>
        <pc:spChg chg="del mod topLvl">
          <ac:chgData name="Marcel Wesenberg" userId="b3233ce6-5631-44d3-8605-3d42f6c64af1" providerId="ADAL" clId="{B70FC634-2D49-417D-90D1-1759619B1808}" dt="2022-08-17T14:02:35.501" v="6928" actId="478"/>
          <ac:spMkLst>
            <pc:docMk/>
            <pc:sldMk cId="3711159215" sldId="1817606205"/>
            <ac:spMk id="61" creationId="{E927A262-88AA-47F7-8D61-937B1261D1BA}"/>
          </ac:spMkLst>
        </pc:spChg>
        <pc:spChg chg="del mod topLvl">
          <ac:chgData name="Marcel Wesenberg" userId="b3233ce6-5631-44d3-8605-3d42f6c64af1" providerId="ADAL" clId="{B70FC634-2D49-417D-90D1-1759619B1808}" dt="2022-08-17T14:02:35.501" v="6928" actId="478"/>
          <ac:spMkLst>
            <pc:docMk/>
            <pc:sldMk cId="3711159215" sldId="1817606205"/>
            <ac:spMk id="62" creationId="{423FA49C-E29A-4AEA-96E5-64705A89A315}"/>
          </ac:spMkLst>
        </pc:spChg>
        <pc:spChg chg="del mod topLvl">
          <ac:chgData name="Marcel Wesenberg" userId="b3233ce6-5631-44d3-8605-3d42f6c64af1" providerId="ADAL" clId="{B70FC634-2D49-417D-90D1-1759619B1808}" dt="2022-08-17T14:53:40.195" v="7471" actId="478"/>
          <ac:spMkLst>
            <pc:docMk/>
            <pc:sldMk cId="3711159215" sldId="1817606205"/>
            <ac:spMk id="63" creationId="{8A1A5AC5-60CB-4CB6-905A-EFD87511C7C9}"/>
          </ac:spMkLst>
        </pc:spChg>
        <pc:spChg chg="del mod topLvl">
          <ac:chgData name="Marcel Wesenberg" userId="b3233ce6-5631-44d3-8605-3d42f6c64af1" providerId="ADAL" clId="{B70FC634-2D49-417D-90D1-1759619B1808}" dt="2022-08-17T14:02:35.501" v="6928" actId="478"/>
          <ac:spMkLst>
            <pc:docMk/>
            <pc:sldMk cId="3711159215" sldId="1817606205"/>
            <ac:spMk id="64" creationId="{7422BF26-6E78-4CA6-851C-16F420B81BD2}"/>
          </ac:spMkLst>
        </pc:spChg>
        <pc:spChg chg="del mod topLvl">
          <ac:chgData name="Marcel Wesenberg" userId="b3233ce6-5631-44d3-8605-3d42f6c64af1" providerId="ADAL" clId="{B70FC634-2D49-417D-90D1-1759619B1808}" dt="2022-08-17T14:02:35.501" v="6928" actId="478"/>
          <ac:spMkLst>
            <pc:docMk/>
            <pc:sldMk cId="3711159215" sldId="1817606205"/>
            <ac:spMk id="65" creationId="{1A81F48F-AF75-4EE0-86ED-9215F1CFBE42}"/>
          </ac:spMkLst>
        </pc:spChg>
        <pc:spChg chg="del mod topLvl">
          <ac:chgData name="Marcel Wesenberg" userId="b3233ce6-5631-44d3-8605-3d42f6c64af1" providerId="ADAL" clId="{B70FC634-2D49-417D-90D1-1759619B1808}" dt="2022-08-17T14:02:35.501" v="6928" actId="478"/>
          <ac:spMkLst>
            <pc:docMk/>
            <pc:sldMk cId="3711159215" sldId="1817606205"/>
            <ac:spMk id="66" creationId="{F2507CFF-C4AC-44C6-BBB0-2ED1EF5330F9}"/>
          </ac:spMkLst>
        </pc:spChg>
        <pc:spChg chg="del mod topLvl">
          <ac:chgData name="Marcel Wesenberg" userId="b3233ce6-5631-44d3-8605-3d42f6c64af1" providerId="ADAL" clId="{B70FC634-2D49-417D-90D1-1759619B1808}" dt="2022-08-17T14:02:35.501" v="6928" actId="478"/>
          <ac:spMkLst>
            <pc:docMk/>
            <pc:sldMk cId="3711159215" sldId="1817606205"/>
            <ac:spMk id="67" creationId="{F24D4FCC-156F-4CB1-A034-5107BD7475CA}"/>
          </ac:spMkLst>
        </pc:spChg>
        <pc:spChg chg="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69" creationId="{4B4652A7-BFFE-40AE-A8FA-BDEEC551F64D}"/>
          </ac:spMkLst>
        </pc:spChg>
        <pc:spChg chg="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70" creationId="{CA112C91-3B3E-49AA-9CF1-D793CFFED727}"/>
          </ac:spMkLst>
        </pc:spChg>
        <pc:spChg chg="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71" creationId="{48475C0C-6D0F-466D-A689-BA8D030325DC}"/>
          </ac:spMkLst>
        </pc:spChg>
        <pc:spChg chg="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72" creationId="{CA1D6422-C08F-41DF-A261-A8E4FF57F1C5}"/>
          </ac:spMkLst>
        </pc:spChg>
        <pc:spChg chg="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73" creationId="{B43D9545-1F94-4654-8D50-184C7D94C8A0}"/>
          </ac:spMkLst>
        </pc:spChg>
        <pc:spChg chg="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74" creationId="{AF1BCC44-F3F7-4D23-B59A-3F0A610D7ACD}"/>
          </ac:spMkLst>
        </pc:spChg>
        <pc:spChg chg="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75" creationId="{05D426BC-5095-4209-BFB8-6375B0312F78}"/>
          </ac:spMkLst>
        </pc:spChg>
        <pc:spChg chg="del mod topLvl">
          <ac:chgData name="Marcel Wesenberg" userId="b3233ce6-5631-44d3-8605-3d42f6c64af1" providerId="ADAL" clId="{B70FC634-2D49-417D-90D1-1759619B1808}" dt="2022-08-17T15:02:19.328" v="7602" actId="478"/>
          <ac:spMkLst>
            <pc:docMk/>
            <pc:sldMk cId="3711159215" sldId="1817606205"/>
            <ac:spMk id="81" creationId="{EF089591-E407-4EE8-8099-B2650B63CCD3}"/>
          </ac:spMkLst>
        </pc:spChg>
        <pc:spChg chg="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82" creationId="{80E1F89E-530F-4EDC-AA52-A2850A60C125}"/>
          </ac:spMkLst>
        </pc:spChg>
        <pc:spChg chg="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83" creationId="{12739273-FB2B-4C7C-8AA0-054138EA8FBC}"/>
          </ac:spMkLst>
        </pc:spChg>
        <pc:spChg chg="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84" creationId="{757770A0-FDBE-44C4-BE6F-DF30200BDDA4}"/>
          </ac:spMkLst>
        </pc:spChg>
        <pc:spChg chg="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85" creationId="{52E36100-79C6-4C6D-9EB9-E444EFCF5FBE}"/>
          </ac:spMkLst>
        </pc:spChg>
        <pc:spChg chg="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86" creationId="{CFB22DAB-5862-48D5-81CF-392B84EF8A23}"/>
          </ac:spMkLst>
        </pc:spChg>
        <pc:spChg chg="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87" creationId="{3CB4B31F-44D5-405B-A843-0DF224A3B3D1}"/>
          </ac:spMkLst>
        </pc:spChg>
        <pc:spChg chg="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88" creationId="{CBF1EEB5-31BE-40FE-AE4C-10AFD8E632D7}"/>
          </ac:spMkLst>
        </pc:spChg>
        <pc:spChg chg="del mod topLvl">
          <ac:chgData name="Marcel Wesenberg" userId="b3233ce6-5631-44d3-8605-3d42f6c64af1" providerId="ADAL" clId="{B70FC634-2D49-417D-90D1-1759619B1808}" dt="2022-08-17T15:37:42.641" v="8077" actId="478"/>
          <ac:spMkLst>
            <pc:docMk/>
            <pc:sldMk cId="3711159215" sldId="1817606205"/>
            <ac:spMk id="90" creationId="{5B1E64C5-D417-44ED-9B75-BE856A816176}"/>
          </ac:spMkLst>
        </pc:spChg>
        <pc:spChg chg="del mod topLvl">
          <ac:chgData name="Marcel Wesenberg" userId="b3233ce6-5631-44d3-8605-3d42f6c64af1" providerId="ADAL" clId="{B70FC634-2D49-417D-90D1-1759619B1808}" dt="2022-08-17T15:37:42.641" v="8077" actId="478"/>
          <ac:spMkLst>
            <pc:docMk/>
            <pc:sldMk cId="3711159215" sldId="1817606205"/>
            <ac:spMk id="92" creationId="{78C264E3-E36B-472E-AE97-82F9B2CF19CA}"/>
          </ac:spMkLst>
        </pc:spChg>
        <pc:spChg chg="mod">
          <ac:chgData name="Marcel Wesenberg" userId="b3233ce6-5631-44d3-8605-3d42f6c64af1" providerId="ADAL" clId="{B70FC634-2D49-417D-90D1-1759619B1808}" dt="2022-08-17T13:54:23.290" v="6869" actId="165"/>
          <ac:spMkLst>
            <pc:docMk/>
            <pc:sldMk cId="3711159215" sldId="1817606205"/>
            <ac:spMk id="97" creationId="{DA1CB93D-10BB-4CB7-A850-C3456FC180F0}"/>
          </ac:spMkLst>
        </pc:spChg>
        <pc:spChg chg="mod topLvl">
          <ac:chgData name="Marcel Wesenberg" userId="b3233ce6-5631-44d3-8605-3d42f6c64af1" providerId="ADAL" clId="{B70FC634-2D49-417D-90D1-1759619B1808}" dt="2022-08-17T15:43:49.977" v="8089" actId="165"/>
          <ac:spMkLst>
            <pc:docMk/>
            <pc:sldMk cId="3711159215" sldId="1817606205"/>
            <ac:spMk id="104" creationId="{FE04D82B-01D3-4370-BBCA-878E8541A2E5}"/>
          </ac:spMkLst>
        </pc:spChg>
        <pc:spChg chg="mod topLvl">
          <ac:chgData name="Marcel Wesenberg" userId="b3233ce6-5631-44d3-8605-3d42f6c64af1" providerId="ADAL" clId="{B70FC634-2D49-417D-90D1-1759619B1808}" dt="2022-08-17T15:43:49.977" v="8089" actId="165"/>
          <ac:spMkLst>
            <pc:docMk/>
            <pc:sldMk cId="3711159215" sldId="1817606205"/>
            <ac:spMk id="111" creationId="{A793C385-8DFD-4909-BD5F-7D55374D9127}"/>
          </ac:spMkLst>
        </pc:spChg>
        <pc:spChg chg="mod topLvl">
          <ac:chgData name="Marcel Wesenberg" userId="b3233ce6-5631-44d3-8605-3d42f6c64af1" providerId="ADAL" clId="{B70FC634-2D49-417D-90D1-1759619B1808}" dt="2022-08-17T15:43:49.977" v="8089" actId="165"/>
          <ac:spMkLst>
            <pc:docMk/>
            <pc:sldMk cId="3711159215" sldId="1817606205"/>
            <ac:spMk id="118" creationId="{62239286-8D85-40ED-B6A5-7D519AD5E5D6}"/>
          </ac:spMkLst>
        </pc:spChg>
        <pc:spChg chg="add mod">
          <ac:chgData name="Marcel Wesenberg" userId="b3233ce6-5631-44d3-8605-3d42f6c64af1" providerId="ADAL" clId="{B70FC634-2D49-417D-90D1-1759619B1808}" dt="2022-08-17T15:39:43.079" v="8082" actId="338"/>
          <ac:spMkLst>
            <pc:docMk/>
            <pc:sldMk cId="3711159215" sldId="1817606205"/>
            <ac:spMk id="122" creationId="{CE38A073-D0D2-4295-9EAE-3EACA595B5F3}"/>
          </ac:spMkLst>
        </pc:spChg>
        <pc:spChg chg="add mod">
          <ac:chgData name="Marcel Wesenberg" userId="b3233ce6-5631-44d3-8605-3d42f6c64af1" providerId="ADAL" clId="{B70FC634-2D49-417D-90D1-1759619B1808}" dt="2022-08-17T15:39:43.079" v="8082" actId="338"/>
          <ac:spMkLst>
            <pc:docMk/>
            <pc:sldMk cId="3711159215" sldId="1817606205"/>
            <ac:spMk id="123" creationId="{3C50E8F0-E44B-45BC-9B53-5AF62CFCB9A9}"/>
          </ac:spMkLst>
        </pc:spChg>
        <pc:spChg chg="add 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124" creationId="{1AF5FB87-BC7D-4B49-ABD0-13F504B0431A}"/>
          </ac:spMkLst>
        </pc:spChg>
        <pc:spChg chg="add 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125" creationId="{C42C2C79-FF11-4AAC-A69C-FF2B7FF8F54F}"/>
          </ac:spMkLst>
        </pc:spChg>
        <pc:spChg chg="add 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126" creationId="{8FDC2C6C-A039-4439-A6EC-E00366938267}"/>
          </ac:spMkLst>
        </pc:spChg>
        <pc:spChg chg="add 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127" creationId="{6077D541-8498-4AD6-9FEA-1ACB3410740D}"/>
          </ac:spMkLst>
        </pc:spChg>
        <pc:spChg chg="add del mod">
          <ac:chgData name="Marcel Wesenberg" userId="b3233ce6-5631-44d3-8605-3d42f6c64af1" providerId="ADAL" clId="{B70FC634-2D49-417D-90D1-1759619B1808}" dt="2022-08-17T13:54:26.741" v="6870" actId="478"/>
          <ac:spMkLst>
            <pc:docMk/>
            <pc:sldMk cId="3711159215" sldId="1817606205"/>
            <ac:spMk id="130" creationId="{16C44AB7-65D7-436E-8D90-04BEC25215A5}"/>
          </ac:spMkLst>
        </pc:spChg>
        <pc:spChg chg="add del mod">
          <ac:chgData name="Marcel Wesenberg" userId="b3233ce6-5631-44d3-8605-3d42f6c64af1" providerId="ADAL" clId="{B70FC634-2D49-417D-90D1-1759619B1808}" dt="2022-08-17T13:54:26.741" v="6870" actId="478"/>
          <ac:spMkLst>
            <pc:docMk/>
            <pc:sldMk cId="3711159215" sldId="1817606205"/>
            <ac:spMk id="131" creationId="{802FCB14-8B50-47B9-9D9D-56BDFDD3213B}"/>
          </ac:spMkLst>
        </pc:spChg>
        <pc:spChg chg="add del mod">
          <ac:chgData name="Marcel Wesenberg" userId="b3233ce6-5631-44d3-8605-3d42f6c64af1" providerId="ADAL" clId="{B70FC634-2D49-417D-90D1-1759619B1808}" dt="2022-08-17T13:52:00.028" v="6838" actId="478"/>
          <ac:spMkLst>
            <pc:docMk/>
            <pc:sldMk cId="3711159215" sldId="1817606205"/>
            <ac:spMk id="132" creationId="{F3F3A553-5E30-43F9-BC6A-ADD982A787BA}"/>
          </ac:spMkLst>
        </pc:spChg>
        <pc:spChg chg="add 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133" creationId="{2D9132AA-B7DC-4C7B-8E3E-864F50F1F78C}"/>
          </ac:spMkLst>
        </pc:spChg>
        <pc:spChg chg="add 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134" creationId="{BF3DC285-06C7-4C62-B392-4E1BC22DD374}"/>
          </ac:spMkLst>
        </pc:spChg>
        <pc:spChg chg="add 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135" creationId="{848DF281-1698-4D0A-B13A-D228B0D6632A}"/>
          </ac:spMkLst>
        </pc:spChg>
        <pc:spChg chg="add 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136" creationId="{6EB3D4AE-0EBD-4A37-8717-AA019CC8CB00}"/>
          </ac:spMkLst>
        </pc:spChg>
        <pc:spChg chg="add 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137" creationId="{1B243DD1-6F8A-4951-88DF-3C0F16E6310D}"/>
          </ac:spMkLst>
        </pc:spChg>
        <pc:spChg chg="add 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138" creationId="{BE6A278B-5B8D-4D91-8DCF-78E33CE01101}"/>
          </ac:spMkLst>
        </pc:spChg>
        <pc:spChg chg="add 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139" creationId="{E9F8DF0C-8C6D-4DBD-9958-66AD6B8DBE42}"/>
          </ac:spMkLst>
        </pc:spChg>
        <pc:spChg chg="add 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140" creationId="{4A52427C-5273-4978-8326-8C13C798E12D}"/>
          </ac:spMkLst>
        </pc:spChg>
        <pc:spChg chg="add 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141" creationId="{5CBBED41-BE6C-4E35-8C0A-6959FDBF0F0A}"/>
          </ac:spMkLst>
        </pc:spChg>
        <pc:spChg chg="add 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142" creationId="{1C4B47CF-6715-41E0-824E-333EE12757FF}"/>
          </ac:spMkLst>
        </pc:spChg>
        <pc:spChg chg="add 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143" creationId="{857D65B5-53AA-42BE-BABB-15797E23E8FE}"/>
          </ac:spMkLst>
        </pc:spChg>
        <pc:spChg chg="add del mod">
          <ac:chgData name="Marcel Wesenberg" userId="b3233ce6-5631-44d3-8605-3d42f6c64af1" providerId="ADAL" clId="{B70FC634-2D49-417D-90D1-1759619B1808}" dt="2022-08-17T13:56:41.398" v="6879" actId="478"/>
          <ac:spMkLst>
            <pc:docMk/>
            <pc:sldMk cId="3711159215" sldId="1817606205"/>
            <ac:spMk id="144" creationId="{FD336E1C-2829-4555-95C2-706A7B308DB4}"/>
          </ac:spMkLst>
        </pc:spChg>
        <pc:spChg chg="add del mod">
          <ac:chgData name="Marcel Wesenberg" userId="b3233ce6-5631-44d3-8605-3d42f6c64af1" providerId="ADAL" clId="{B70FC634-2D49-417D-90D1-1759619B1808}" dt="2022-08-17T13:56:41.398" v="6879" actId="478"/>
          <ac:spMkLst>
            <pc:docMk/>
            <pc:sldMk cId="3711159215" sldId="1817606205"/>
            <ac:spMk id="145" creationId="{A0A304CF-FA7D-4467-A586-06A4BA04685F}"/>
          </ac:spMkLst>
        </pc:spChg>
        <pc:spChg chg="add 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146" creationId="{B7B4F712-22F7-4F04-A9AA-2D13181FC69D}"/>
          </ac:spMkLst>
        </pc:spChg>
        <pc:spChg chg="add 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147" creationId="{C3613749-72B7-4931-A76E-AADA19C11F3B}"/>
          </ac:spMkLst>
        </pc:spChg>
        <pc:spChg chg="add 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148" creationId="{6CA3F7F7-E0F3-410E-83A9-B99D66E9446C}"/>
          </ac:spMkLst>
        </pc:spChg>
        <pc:spChg chg="add del mod">
          <ac:chgData name="Marcel Wesenberg" userId="b3233ce6-5631-44d3-8605-3d42f6c64af1" providerId="ADAL" clId="{B70FC634-2D49-417D-90D1-1759619B1808}" dt="2022-08-17T13:57:29.676" v="6882" actId="478"/>
          <ac:spMkLst>
            <pc:docMk/>
            <pc:sldMk cId="3711159215" sldId="1817606205"/>
            <ac:spMk id="149" creationId="{96333CC8-8F3F-4956-9BC5-D929C70CD535}"/>
          </ac:spMkLst>
        </pc:spChg>
        <pc:spChg chg="add 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152" creationId="{C0629E33-1DB4-4718-A4BB-1B94C3C271A6}"/>
          </ac:spMkLst>
        </pc:spChg>
        <pc:spChg chg="add 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153" creationId="{E89EC137-4131-4346-ACDA-71B30A8D4588}"/>
          </ac:spMkLst>
        </pc:spChg>
        <pc:spChg chg="add 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154" creationId="{254FB164-7ED5-44E1-BFDF-09D3C9EB3A03}"/>
          </ac:spMkLst>
        </pc:spChg>
        <pc:spChg chg="add 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155" creationId="{42BEAD9A-0EDC-4BB3-915D-1A1831CA732F}"/>
          </ac:spMkLst>
        </pc:spChg>
        <pc:spChg chg="add 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156" creationId="{73ED6641-F04E-415E-A24F-123D626B44D8}"/>
          </ac:spMkLst>
        </pc:spChg>
        <pc:spChg chg="add 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157" creationId="{8FE33AA1-66B6-4A3D-819A-E49FD4625D87}"/>
          </ac:spMkLst>
        </pc:spChg>
        <pc:spChg chg="add 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158" creationId="{9E681B5C-526C-4E3C-A865-F02BC7701DCD}"/>
          </ac:spMkLst>
        </pc:spChg>
        <pc:spChg chg="add 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159" creationId="{913B6E4C-6CE8-4F5C-87FE-DD6189359E36}"/>
          </ac:spMkLst>
        </pc:spChg>
        <pc:spChg chg="add 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160" creationId="{6560B886-1FCA-49DD-9EE7-303B1FB14EAD}"/>
          </ac:spMkLst>
        </pc:spChg>
        <pc:spChg chg="add 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161" creationId="{00FB50B8-4485-49AF-B791-BD59F41FD449}"/>
          </ac:spMkLst>
        </pc:spChg>
        <pc:spChg chg="add del mod topLvl">
          <ac:chgData name="Marcel Wesenberg" userId="b3233ce6-5631-44d3-8605-3d42f6c64af1" providerId="ADAL" clId="{B70FC634-2D49-417D-90D1-1759619B1808}" dt="2022-08-17T14:01:48.614" v="6926" actId="478"/>
          <ac:spMkLst>
            <pc:docMk/>
            <pc:sldMk cId="3711159215" sldId="1817606205"/>
            <ac:spMk id="162" creationId="{F6603524-75DC-46A1-AA6E-9E15DF40A466}"/>
          </ac:spMkLst>
        </pc:spChg>
        <pc:spChg chg="add del mod">
          <ac:chgData name="Marcel Wesenberg" userId="b3233ce6-5631-44d3-8605-3d42f6c64af1" providerId="ADAL" clId="{B70FC634-2D49-417D-90D1-1759619B1808}" dt="2022-08-17T14:01:48.614" v="6926" actId="478"/>
          <ac:spMkLst>
            <pc:docMk/>
            <pc:sldMk cId="3711159215" sldId="1817606205"/>
            <ac:spMk id="163" creationId="{664F9775-44A7-40E0-9F24-B2D75A3CFA53}"/>
          </ac:spMkLst>
        </pc:spChg>
        <pc:spChg chg="add mod">
          <ac:chgData name="Marcel Wesenberg" userId="b3233ce6-5631-44d3-8605-3d42f6c64af1" providerId="ADAL" clId="{B70FC634-2D49-417D-90D1-1759619B1808}" dt="2022-08-17T14:03:55.581" v="6947" actId="571"/>
          <ac:spMkLst>
            <pc:docMk/>
            <pc:sldMk cId="3711159215" sldId="1817606205"/>
            <ac:spMk id="167" creationId="{4BB1BAB8-CD2C-4AAC-80A5-F70699FED069}"/>
          </ac:spMkLst>
        </pc:spChg>
        <pc:spChg chg="mod topLvl">
          <ac:chgData name="Marcel Wesenberg" userId="b3233ce6-5631-44d3-8605-3d42f6c64af1" providerId="ADAL" clId="{B70FC634-2D49-417D-90D1-1759619B1808}" dt="2022-08-17T15:43:49.977" v="8089" actId="165"/>
          <ac:spMkLst>
            <pc:docMk/>
            <pc:sldMk cId="3711159215" sldId="1817606205"/>
            <ac:spMk id="169" creationId="{4FC24782-C1FB-4C68-BAF5-FF63DFDA43AF}"/>
          </ac:spMkLst>
        </pc:spChg>
        <pc:spChg chg="mod topLvl">
          <ac:chgData name="Marcel Wesenberg" userId="b3233ce6-5631-44d3-8605-3d42f6c64af1" providerId="ADAL" clId="{B70FC634-2D49-417D-90D1-1759619B1808}" dt="2022-08-17T15:43:49.977" v="8089" actId="165"/>
          <ac:spMkLst>
            <pc:docMk/>
            <pc:sldMk cId="3711159215" sldId="1817606205"/>
            <ac:spMk id="170" creationId="{09FBC848-9B32-4ADA-A4E6-31E4ACF03FDE}"/>
          </ac:spMkLst>
        </pc:spChg>
        <pc:spChg chg="mod topLvl">
          <ac:chgData name="Marcel Wesenberg" userId="b3233ce6-5631-44d3-8605-3d42f6c64af1" providerId="ADAL" clId="{B70FC634-2D49-417D-90D1-1759619B1808}" dt="2022-08-17T15:43:49.977" v="8089" actId="165"/>
          <ac:spMkLst>
            <pc:docMk/>
            <pc:sldMk cId="3711159215" sldId="1817606205"/>
            <ac:spMk id="171" creationId="{93AC13B6-B27D-455F-9C18-BF02D2412C8A}"/>
          </ac:spMkLst>
        </pc:spChg>
        <pc:spChg chg="mod topLvl">
          <ac:chgData name="Marcel Wesenberg" userId="b3233ce6-5631-44d3-8605-3d42f6c64af1" providerId="ADAL" clId="{B70FC634-2D49-417D-90D1-1759619B1808}" dt="2022-08-17T15:43:49.977" v="8089" actId="165"/>
          <ac:spMkLst>
            <pc:docMk/>
            <pc:sldMk cId="3711159215" sldId="1817606205"/>
            <ac:spMk id="172" creationId="{CF68A349-7C59-41BB-AB31-C2127F1D7CE8}"/>
          </ac:spMkLst>
        </pc:spChg>
        <pc:spChg chg="del mod topLvl">
          <ac:chgData name="Marcel Wesenberg" userId="b3233ce6-5631-44d3-8605-3d42f6c64af1" providerId="ADAL" clId="{B70FC634-2D49-417D-90D1-1759619B1808}" dt="2022-08-17T14:06:01.822" v="6998" actId="478"/>
          <ac:spMkLst>
            <pc:docMk/>
            <pc:sldMk cId="3711159215" sldId="1817606205"/>
            <ac:spMk id="174" creationId="{FB21863D-1DF7-416D-83F9-F0021D09C762}"/>
          </ac:spMkLst>
        </pc:spChg>
        <pc:spChg chg="del mod topLvl">
          <ac:chgData name="Marcel Wesenberg" userId="b3233ce6-5631-44d3-8605-3d42f6c64af1" providerId="ADAL" clId="{B70FC634-2D49-417D-90D1-1759619B1808}" dt="2022-08-17T14:06:01.822" v="6998" actId="478"/>
          <ac:spMkLst>
            <pc:docMk/>
            <pc:sldMk cId="3711159215" sldId="1817606205"/>
            <ac:spMk id="175" creationId="{4FA981CA-A674-4634-B309-1D37267F31A4}"/>
          </ac:spMkLst>
        </pc:spChg>
        <pc:spChg chg="del mod topLvl">
          <ac:chgData name="Marcel Wesenberg" userId="b3233ce6-5631-44d3-8605-3d42f6c64af1" providerId="ADAL" clId="{B70FC634-2D49-417D-90D1-1759619B1808}" dt="2022-08-17T14:06:01.822" v="6998" actId="478"/>
          <ac:spMkLst>
            <pc:docMk/>
            <pc:sldMk cId="3711159215" sldId="1817606205"/>
            <ac:spMk id="176" creationId="{D0EBB165-5DFC-4BD7-A2BC-75A495A547EB}"/>
          </ac:spMkLst>
        </pc:spChg>
        <pc:spChg chg="del mod topLvl">
          <ac:chgData name="Marcel Wesenberg" userId="b3233ce6-5631-44d3-8605-3d42f6c64af1" providerId="ADAL" clId="{B70FC634-2D49-417D-90D1-1759619B1808}" dt="2022-08-17T14:06:01.822" v="6998" actId="478"/>
          <ac:spMkLst>
            <pc:docMk/>
            <pc:sldMk cId="3711159215" sldId="1817606205"/>
            <ac:spMk id="177" creationId="{C7497FDC-8B87-4A51-9A6A-BC78CE08347A}"/>
          </ac:spMkLst>
        </pc:spChg>
        <pc:spChg chg="add mod topLvl">
          <ac:chgData name="Marcel Wesenberg" userId="b3233ce6-5631-44d3-8605-3d42f6c64af1" providerId="ADAL" clId="{B70FC634-2D49-417D-90D1-1759619B1808}" dt="2022-08-18T10:39:59.126" v="8873" actId="165"/>
          <ac:spMkLst>
            <pc:docMk/>
            <pc:sldMk cId="3711159215" sldId="1817606205"/>
            <ac:spMk id="177" creationId="{FF55C596-350C-4382-A1AE-7D52FD955DCE}"/>
          </ac:spMkLst>
        </pc:spChg>
        <pc:spChg chg="add del mod">
          <ac:chgData name="Marcel Wesenberg" userId="b3233ce6-5631-44d3-8605-3d42f6c64af1" providerId="ADAL" clId="{B70FC634-2D49-417D-90D1-1759619B1808}" dt="2022-08-18T10:28:12.500" v="8534" actId="478"/>
          <ac:spMkLst>
            <pc:docMk/>
            <pc:sldMk cId="3711159215" sldId="1817606205"/>
            <ac:spMk id="180" creationId="{8E8C1248-F8E5-4B6A-ACCD-00FB9864DFA7}"/>
          </ac:spMkLst>
        </pc:spChg>
        <pc:spChg chg="add mod or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181" creationId="{AD20D246-D24C-498D-9FF4-9627891B89FB}"/>
          </ac:spMkLst>
        </pc:spChg>
        <pc:spChg chg="add mod or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182" creationId="{92B0FB23-9AF8-47DF-81D0-8B66CF16A294}"/>
          </ac:spMkLst>
        </pc:spChg>
        <pc:spChg chg="mod topLvl">
          <ac:chgData name="Marcel Wesenberg" userId="b3233ce6-5631-44d3-8605-3d42f6c64af1" providerId="ADAL" clId="{B70FC634-2D49-417D-90D1-1759619B1808}" dt="2022-08-18T10:39:59.126" v="8873" actId="165"/>
          <ac:spMkLst>
            <pc:docMk/>
            <pc:sldMk cId="3711159215" sldId="1817606205"/>
            <ac:spMk id="186" creationId="{EAF82AC2-153A-45B3-82ED-3FF8CF65E698}"/>
          </ac:spMkLst>
        </pc:spChg>
        <pc:spChg chg="mod topLvl">
          <ac:chgData name="Marcel Wesenberg" userId="b3233ce6-5631-44d3-8605-3d42f6c64af1" providerId="ADAL" clId="{B70FC634-2D49-417D-90D1-1759619B1808}" dt="2022-08-18T10:39:59.126" v="8873" actId="165"/>
          <ac:spMkLst>
            <pc:docMk/>
            <pc:sldMk cId="3711159215" sldId="1817606205"/>
            <ac:spMk id="187" creationId="{208D31A9-332E-4EE6-8DE8-2501CCC9F779}"/>
          </ac:spMkLst>
        </pc:spChg>
        <pc:spChg chg="add 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194" creationId="{16218C30-75AA-4174-A10D-E080BA68C464}"/>
          </ac:spMkLst>
        </pc:spChg>
        <pc:spChg chg="add 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195" creationId="{5910D0EA-0B83-416B-97D6-5DF08FD38EA8}"/>
          </ac:spMkLst>
        </pc:spChg>
        <pc:spChg chg="mod topLvl">
          <ac:chgData name="Marcel Wesenberg" userId="b3233ce6-5631-44d3-8605-3d42f6c64af1" providerId="ADAL" clId="{B70FC634-2D49-417D-90D1-1759619B1808}" dt="2022-08-18T10:39:59.126" v="8873" actId="165"/>
          <ac:spMkLst>
            <pc:docMk/>
            <pc:sldMk cId="3711159215" sldId="1817606205"/>
            <ac:spMk id="197" creationId="{22D52DC5-EFA3-44B7-9D71-B62C3037BDBA}"/>
          </ac:spMkLst>
        </pc:spChg>
        <pc:spChg chg="add 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198" creationId="{4864DE2D-30D9-43C3-A321-28DD19F876C0}"/>
          </ac:spMkLst>
        </pc:spChg>
        <pc:spChg chg="add 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199" creationId="{BAB262B2-D4BA-404B-AF1F-E3D4B320BB7A}"/>
          </ac:spMkLst>
        </pc:spChg>
        <pc:spChg chg="add 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200" creationId="{139929FD-41F8-4729-BC20-E753F772EC70}"/>
          </ac:spMkLst>
        </pc:spChg>
        <pc:spChg chg="add mod topLvl">
          <ac:chgData name="Marcel Wesenberg" userId="b3233ce6-5631-44d3-8605-3d42f6c64af1" providerId="ADAL" clId="{B70FC634-2D49-417D-90D1-1759619B1808}" dt="2022-08-18T13:14:16.225" v="9382" actId="20577"/>
          <ac:spMkLst>
            <pc:docMk/>
            <pc:sldMk cId="3711159215" sldId="1817606205"/>
            <ac:spMk id="203" creationId="{0BCA1232-2EE1-4569-8B56-80EAE07E1570}"/>
          </ac:spMkLst>
        </pc:spChg>
        <pc:spChg chg="add del mod">
          <ac:chgData name="Marcel Wesenberg" userId="b3233ce6-5631-44d3-8605-3d42f6c64af1" providerId="ADAL" clId="{B70FC634-2D49-417D-90D1-1759619B1808}" dt="2022-08-17T14:40:07.671" v="7263" actId="478"/>
          <ac:spMkLst>
            <pc:docMk/>
            <pc:sldMk cId="3711159215" sldId="1817606205"/>
            <ac:spMk id="204" creationId="{E1FAD8A5-AFEB-45B6-850C-40061A86C9FC}"/>
          </ac:spMkLst>
        </pc:spChg>
        <pc:spChg chg="mod topLvl">
          <ac:chgData name="Marcel Wesenberg" userId="b3233ce6-5631-44d3-8605-3d42f6c64af1" providerId="ADAL" clId="{B70FC634-2D49-417D-90D1-1759619B1808}" dt="2022-08-18T10:39:59.126" v="8873" actId="165"/>
          <ac:spMkLst>
            <pc:docMk/>
            <pc:sldMk cId="3711159215" sldId="1817606205"/>
            <ac:spMk id="205" creationId="{8485DE03-F108-46F5-B6C3-7CFF341B5F86}"/>
          </ac:spMkLst>
        </pc:spChg>
        <pc:spChg chg="add del mod">
          <ac:chgData name="Marcel Wesenberg" userId="b3233ce6-5631-44d3-8605-3d42f6c64af1" providerId="ADAL" clId="{B70FC634-2D49-417D-90D1-1759619B1808}" dt="2022-08-17T14:40:46.476" v="7283" actId="478"/>
          <ac:spMkLst>
            <pc:docMk/>
            <pc:sldMk cId="3711159215" sldId="1817606205"/>
            <ac:spMk id="205" creationId="{AF34CA7E-0619-4A9C-8A9E-29230BDD324B}"/>
          </ac:spMkLst>
        </pc:spChg>
        <pc:spChg chg="add del mod">
          <ac:chgData name="Marcel Wesenberg" userId="b3233ce6-5631-44d3-8605-3d42f6c64af1" providerId="ADAL" clId="{B70FC634-2D49-417D-90D1-1759619B1808}" dt="2022-08-17T14:43:19.442" v="7330" actId="478"/>
          <ac:spMkLst>
            <pc:docMk/>
            <pc:sldMk cId="3711159215" sldId="1817606205"/>
            <ac:spMk id="206" creationId="{46AD67A9-73BB-4540-9A61-319F1D0D8975}"/>
          </ac:spMkLst>
        </pc:spChg>
        <pc:spChg chg="add del mod">
          <ac:chgData name="Marcel Wesenberg" userId="b3233ce6-5631-44d3-8605-3d42f6c64af1" providerId="ADAL" clId="{B70FC634-2D49-417D-90D1-1759619B1808}" dt="2022-08-17T14:43:19.442" v="7330" actId="478"/>
          <ac:spMkLst>
            <pc:docMk/>
            <pc:sldMk cId="3711159215" sldId="1817606205"/>
            <ac:spMk id="207" creationId="{2D87EB18-2C0D-4A2E-B271-1B18B370D9F8}"/>
          </ac:spMkLst>
        </pc:spChg>
        <pc:spChg chg="mod topLvl">
          <ac:chgData name="Marcel Wesenberg" userId="b3233ce6-5631-44d3-8605-3d42f6c64af1" providerId="ADAL" clId="{B70FC634-2D49-417D-90D1-1759619B1808}" dt="2022-08-18T10:39:59.126" v="8873" actId="165"/>
          <ac:spMkLst>
            <pc:docMk/>
            <pc:sldMk cId="3711159215" sldId="1817606205"/>
            <ac:spMk id="207" creationId="{8AF3A453-39EE-4704-B644-3E93D9D97A65}"/>
          </ac:spMkLst>
        </pc:spChg>
        <pc:spChg chg="add 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208" creationId="{F3052D37-189A-453F-84C4-9CBEF1758BF3}"/>
          </ac:spMkLst>
        </pc:spChg>
        <pc:spChg chg="add 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209" creationId="{451B3050-0584-4E9A-926D-FA271D262AF2}"/>
          </ac:spMkLst>
        </pc:spChg>
        <pc:spChg chg="add 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210" creationId="{0593AD27-20AA-4AEF-9E24-C929C5788225}"/>
          </ac:spMkLst>
        </pc:spChg>
        <pc:spChg chg="add del mod">
          <ac:chgData name="Marcel Wesenberg" userId="b3233ce6-5631-44d3-8605-3d42f6c64af1" providerId="ADAL" clId="{B70FC634-2D49-417D-90D1-1759619B1808}" dt="2022-08-17T14:42:43.787" v="7329" actId="478"/>
          <ac:spMkLst>
            <pc:docMk/>
            <pc:sldMk cId="3711159215" sldId="1817606205"/>
            <ac:spMk id="211" creationId="{64B52B96-D8B8-498E-BFD9-D59EBD394BF1}"/>
          </ac:spMkLst>
        </pc:spChg>
        <pc:spChg chg="add 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212" creationId="{9D03D15A-BF39-482E-9977-9EA5F62992E8}"/>
          </ac:spMkLst>
        </pc:spChg>
        <pc:spChg chg="add 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213" creationId="{A872AD42-ECEE-4267-A904-54B2B19D462D}"/>
          </ac:spMkLst>
        </pc:spChg>
        <pc:spChg chg="mod topLvl">
          <ac:chgData name="Marcel Wesenberg" userId="b3233ce6-5631-44d3-8605-3d42f6c64af1" providerId="ADAL" clId="{B70FC634-2D49-417D-90D1-1759619B1808}" dt="2022-08-18T10:39:59.126" v="8873" actId="165"/>
          <ac:spMkLst>
            <pc:docMk/>
            <pc:sldMk cId="3711159215" sldId="1817606205"/>
            <ac:spMk id="214" creationId="{CEFE6678-9C68-4761-8B0F-B90CF706F5B3}"/>
          </ac:spMkLst>
        </pc:spChg>
        <pc:spChg chg="mod topLvl">
          <ac:chgData name="Marcel Wesenberg" userId="b3233ce6-5631-44d3-8605-3d42f6c64af1" providerId="ADAL" clId="{B70FC634-2D49-417D-90D1-1759619B1808}" dt="2022-08-18T10:39:59.126" v="8873" actId="165"/>
          <ac:spMkLst>
            <pc:docMk/>
            <pc:sldMk cId="3711159215" sldId="1817606205"/>
            <ac:spMk id="215" creationId="{5B893BE8-0AAC-44C3-9D21-224A62AA3C81}"/>
          </ac:spMkLst>
        </pc:spChg>
        <pc:spChg chg="mod">
          <ac:chgData name="Marcel Wesenberg" userId="b3233ce6-5631-44d3-8605-3d42f6c64af1" providerId="ADAL" clId="{B70FC634-2D49-417D-90D1-1759619B1808}" dt="2022-08-17T14:43:38.449" v="7335" actId="1582"/>
          <ac:spMkLst>
            <pc:docMk/>
            <pc:sldMk cId="3711159215" sldId="1817606205"/>
            <ac:spMk id="218" creationId="{1FD19E06-3A9D-4F52-8174-F0270BB8F157}"/>
          </ac:spMkLst>
        </pc:spChg>
        <pc:spChg chg="mod topLvl">
          <ac:chgData name="Marcel Wesenberg" userId="b3233ce6-5631-44d3-8605-3d42f6c64af1" providerId="ADAL" clId="{B70FC634-2D49-417D-90D1-1759619B1808}" dt="2022-08-18T10:39:59.126" v="8873" actId="165"/>
          <ac:spMkLst>
            <pc:docMk/>
            <pc:sldMk cId="3711159215" sldId="1817606205"/>
            <ac:spMk id="221" creationId="{E8DD192C-FBB5-4C1B-BD58-A5CFAC6B34C5}"/>
          </ac:spMkLst>
        </pc:spChg>
        <pc:spChg chg="add del mod">
          <ac:chgData name="Marcel Wesenberg" userId="b3233ce6-5631-44d3-8605-3d42f6c64af1" providerId="ADAL" clId="{B70FC634-2D49-417D-90D1-1759619B1808}" dt="2022-08-17T15:37:16.156" v="8073" actId="478"/>
          <ac:spMkLst>
            <pc:docMk/>
            <pc:sldMk cId="3711159215" sldId="1817606205"/>
            <ac:spMk id="222" creationId="{441C8DF8-7279-4572-9C5C-63D86A495B60}"/>
          </ac:spMkLst>
        </pc:spChg>
        <pc:spChg chg="mod topLvl">
          <ac:chgData name="Marcel Wesenberg" userId="b3233ce6-5631-44d3-8605-3d42f6c64af1" providerId="ADAL" clId="{B70FC634-2D49-417D-90D1-1759619B1808}" dt="2022-08-18T10:39:59.126" v="8873" actId="165"/>
          <ac:spMkLst>
            <pc:docMk/>
            <pc:sldMk cId="3711159215" sldId="1817606205"/>
            <ac:spMk id="223" creationId="{E6407165-CD14-46E4-883D-18C422BE078E}"/>
          </ac:spMkLst>
        </pc:spChg>
        <pc:spChg chg="add del mod">
          <ac:chgData name="Marcel Wesenberg" userId="b3233ce6-5631-44d3-8605-3d42f6c64af1" providerId="ADAL" clId="{B70FC634-2D49-417D-90D1-1759619B1808}" dt="2022-08-17T14:46:06.331" v="7376" actId="478"/>
          <ac:spMkLst>
            <pc:docMk/>
            <pc:sldMk cId="3711159215" sldId="1817606205"/>
            <ac:spMk id="225" creationId="{548B7192-1352-42C0-90CC-C49E8CDD953C}"/>
          </ac:spMkLst>
        </pc:spChg>
        <pc:spChg chg="mod topLvl">
          <ac:chgData name="Marcel Wesenberg" userId="b3233ce6-5631-44d3-8605-3d42f6c64af1" providerId="ADAL" clId="{B70FC634-2D49-417D-90D1-1759619B1808}" dt="2022-08-18T10:39:59.126" v="8873" actId="165"/>
          <ac:spMkLst>
            <pc:docMk/>
            <pc:sldMk cId="3711159215" sldId="1817606205"/>
            <ac:spMk id="226" creationId="{25190F98-70D1-4FC0-96DE-609B1BB68718}"/>
          </ac:spMkLst>
        </pc:spChg>
        <pc:spChg chg="add del mod">
          <ac:chgData name="Marcel Wesenberg" userId="b3233ce6-5631-44d3-8605-3d42f6c64af1" providerId="ADAL" clId="{B70FC634-2D49-417D-90D1-1759619B1808}" dt="2022-08-17T14:47:22.646" v="7389" actId="478"/>
          <ac:spMkLst>
            <pc:docMk/>
            <pc:sldMk cId="3711159215" sldId="1817606205"/>
            <ac:spMk id="226" creationId="{AD61D08A-E65A-4197-AA1C-74E83A85E4AD}"/>
          </ac:spMkLst>
        </pc:spChg>
        <pc:spChg chg="add del mod">
          <ac:chgData name="Marcel Wesenberg" userId="b3233ce6-5631-44d3-8605-3d42f6c64af1" providerId="ADAL" clId="{B70FC634-2D49-417D-90D1-1759619B1808}" dt="2022-08-17T14:47:22.646" v="7389" actId="478"/>
          <ac:spMkLst>
            <pc:docMk/>
            <pc:sldMk cId="3711159215" sldId="1817606205"/>
            <ac:spMk id="227" creationId="{3EB37B5B-1EE7-4C1E-BC03-93A90F2F8611}"/>
          </ac:spMkLst>
        </pc:spChg>
        <pc:spChg chg="add del mod">
          <ac:chgData name="Marcel Wesenberg" userId="b3233ce6-5631-44d3-8605-3d42f6c64af1" providerId="ADAL" clId="{B70FC634-2D49-417D-90D1-1759619B1808}" dt="2022-08-17T14:47:22.646" v="7389" actId="478"/>
          <ac:spMkLst>
            <pc:docMk/>
            <pc:sldMk cId="3711159215" sldId="1817606205"/>
            <ac:spMk id="228" creationId="{B931DEA0-3961-4631-B2B4-AE15F9AEEB93}"/>
          </ac:spMkLst>
        </pc:spChg>
        <pc:spChg chg="mod topLvl">
          <ac:chgData name="Marcel Wesenberg" userId="b3233ce6-5631-44d3-8605-3d42f6c64af1" providerId="ADAL" clId="{B70FC634-2D49-417D-90D1-1759619B1808}" dt="2022-08-18T10:39:59.126" v="8873" actId="165"/>
          <ac:spMkLst>
            <pc:docMk/>
            <pc:sldMk cId="3711159215" sldId="1817606205"/>
            <ac:spMk id="228" creationId="{DF4533C7-97C1-437B-B5ED-CC3BD747446A}"/>
          </ac:spMkLst>
        </pc:spChg>
        <pc:spChg chg="mod topLvl">
          <ac:chgData name="Marcel Wesenberg" userId="b3233ce6-5631-44d3-8605-3d42f6c64af1" providerId="ADAL" clId="{B70FC634-2D49-417D-90D1-1759619B1808}" dt="2022-08-18T10:39:59.126" v="8873" actId="165"/>
          <ac:spMkLst>
            <pc:docMk/>
            <pc:sldMk cId="3711159215" sldId="1817606205"/>
            <ac:spMk id="229" creationId="{03DC8BC1-6E1F-4E75-BF10-C70F833C00C7}"/>
          </ac:spMkLst>
        </pc:spChg>
        <pc:spChg chg="add del mod">
          <ac:chgData name="Marcel Wesenberg" userId="b3233ce6-5631-44d3-8605-3d42f6c64af1" providerId="ADAL" clId="{B70FC634-2D49-417D-90D1-1759619B1808}" dt="2022-08-17T14:47:22.646" v="7389" actId="478"/>
          <ac:spMkLst>
            <pc:docMk/>
            <pc:sldMk cId="3711159215" sldId="1817606205"/>
            <ac:spMk id="229" creationId="{FB24C25E-861E-466D-A0D6-D2EE4F262817}"/>
          </ac:spMkLst>
        </pc:spChg>
        <pc:spChg chg="add del mod">
          <ac:chgData name="Marcel Wesenberg" userId="b3233ce6-5631-44d3-8605-3d42f6c64af1" providerId="ADAL" clId="{B70FC634-2D49-417D-90D1-1759619B1808}" dt="2022-08-17T14:47:22.646" v="7389" actId="478"/>
          <ac:spMkLst>
            <pc:docMk/>
            <pc:sldMk cId="3711159215" sldId="1817606205"/>
            <ac:spMk id="230" creationId="{40358063-96B2-40B5-A33E-2F5AC48A7E93}"/>
          </ac:spMkLst>
        </pc:spChg>
        <pc:spChg chg="add del mod">
          <ac:chgData name="Marcel Wesenberg" userId="b3233ce6-5631-44d3-8605-3d42f6c64af1" providerId="ADAL" clId="{B70FC634-2D49-417D-90D1-1759619B1808}" dt="2022-08-17T14:47:22.646" v="7389" actId="478"/>
          <ac:spMkLst>
            <pc:docMk/>
            <pc:sldMk cId="3711159215" sldId="1817606205"/>
            <ac:spMk id="231" creationId="{49F1966A-C78B-4C82-BCAF-FD71C1A5162C}"/>
          </ac:spMkLst>
        </pc:spChg>
        <pc:spChg chg="add del mod">
          <ac:chgData name="Marcel Wesenberg" userId="b3233ce6-5631-44d3-8605-3d42f6c64af1" providerId="ADAL" clId="{B70FC634-2D49-417D-90D1-1759619B1808}" dt="2022-08-17T14:47:22.646" v="7389" actId="478"/>
          <ac:spMkLst>
            <pc:docMk/>
            <pc:sldMk cId="3711159215" sldId="1817606205"/>
            <ac:spMk id="232" creationId="{3D23A5A1-CC51-4F87-8FB0-530988F9F18D}"/>
          </ac:spMkLst>
        </pc:spChg>
        <pc:spChg chg="add del mod">
          <ac:chgData name="Marcel Wesenberg" userId="b3233ce6-5631-44d3-8605-3d42f6c64af1" providerId="ADAL" clId="{B70FC634-2D49-417D-90D1-1759619B1808}" dt="2022-08-17T14:47:22.646" v="7389" actId="478"/>
          <ac:spMkLst>
            <pc:docMk/>
            <pc:sldMk cId="3711159215" sldId="1817606205"/>
            <ac:spMk id="233" creationId="{734B9E55-4BCE-4ADD-8257-6C3C48F90D39}"/>
          </ac:spMkLst>
        </pc:spChg>
        <pc:spChg chg="add 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234" creationId="{8C75774D-BEC4-45D9-8725-A512ADB58399}"/>
          </ac:spMkLst>
        </pc:spChg>
        <pc:spChg chg="add 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235" creationId="{4EAF2200-6EC1-42C2-8188-ADABD61CACB7}"/>
          </ac:spMkLst>
        </pc:spChg>
        <pc:spChg chg="add del mod">
          <ac:chgData name="Marcel Wesenberg" userId="b3233ce6-5631-44d3-8605-3d42f6c64af1" providerId="ADAL" clId="{B70FC634-2D49-417D-90D1-1759619B1808}" dt="2022-08-17T15:01:36.954" v="7595" actId="478"/>
          <ac:spMkLst>
            <pc:docMk/>
            <pc:sldMk cId="3711159215" sldId="1817606205"/>
            <ac:spMk id="236" creationId="{9FC8D317-2651-4A19-85EE-0306407A2657}"/>
          </ac:spMkLst>
        </pc:spChg>
        <pc:spChg chg="add 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237" creationId="{7F032FE9-D65F-4911-889D-971DCCAB4A00}"/>
          </ac:spMkLst>
        </pc:spChg>
        <pc:spChg chg="mod topLvl">
          <ac:chgData name="Marcel Wesenberg" userId="b3233ce6-5631-44d3-8605-3d42f6c64af1" providerId="ADAL" clId="{B70FC634-2D49-417D-90D1-1759619B1808}" dt="2022-08-18T10:40:05.295" v="8874" actId="165"/>
          <ac:spMkLst>
            <pc:docMk/>
            <pc:sldMk cId="3711159215" sldId="1817606205"/>
            <ac:spMk id="238" creationId="{A3265D87-4275-4F3C-936F-ED331B321934}"/>
          </ac:spMkLst>
        </pc:spChg>
        <pc:spChg chg="add del mod">
          <ac:chgData name="Marcel Wesenberg" userId="b3233ce6-5631-44d3-8605-3d42f6c64af1" providerId="ADAL" clId="{B70FC634-2D49-417D-90D1-1759619B1808}" dt="2022-08-17T15:01:36.954" v="7595" actId="478"/>
          <ac:spMkLst>
            <pc:docMk/>
            <pc:sldMk cId="3711159215" sldId="1817606205"/>
            <ac:spMk id="238" creationId="{B2766BDD-0F94-4CCC-A65C-32FADD8F67D7}"/>
          </ac:spMkLst>
        </pc:spChg>
        <pc:spChg chg="add 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239" creationId="{2D19C01F-2DA0-47F6-9A02-10DE64977758}"/>
          </ac:spMkLst>
        </pc:spChg>
        <pc:spChg chg="add del mod">
          <ac:chgData name="Marcel Wesenberg" userId="b3233ce6-5631-44d3-8605-3d42f6c64af1" providerId="ADAL" clId="{B70FC634-2D49-417D-90D1-1759619B1808}" dt="2022-08-17T15:01:36.954" v="7595" actId="478"/>
          <ac:spMkLst>
            <pc:docMk/>
            <pc:sldMk cId="3711159215" sldId="1817606205"/>
            <ac:spMk id="240" creationId="{36BE74A3-37A7-4230-844A-42B706D983C3}"/>
          </ac:spMkLst>
        </pc:spChg>
        <pc:spChg chg="add del mod">
          <ac:chgData name="Marcel Wesenberg" userId="b3233ce6-5631-44d3-8605-3d42f6c64af1" providerId="ADAL" clId="{B70FC634-2D49-417D-90D1-1759619B1808}" dt="2022-08-17T15:01:36.954" v="7595" actId="478"/>
          <ac:spMkLst>
            <pc:docMk/>
            <pc:sldMk cId="3711159215" sldId="1817606205"/>
            <ac:spMk id="241" creationId="{44C048A4-79A9-4481-8BEA-8423824ED65F}"/>
          </ac:spMkLst>
        </pc:spChg>
        <pc:spChg chg="mod topLvl">
          <ac:chgData name="Marcel Wesenberg" userId="b3233ce6-5631-44d3-8605-3d42f6c64af1" providerId="ADAL" clId="{B70FC634-2D49-417D-90D1-1759619B1808}" dt="2022-08-18T10:40:05.295" v="8874" actId="165"/>
          <ac:spMkLst>
            <pc:docMk/>
            <pc:sldMk cId="3711159215" sldId="1817606205"/>
            <ac:spMk id="241" creationId="{B6FDBC61-F3D4-495B-9DFA-88CDE2514F1B}"/>
          </ac:spMkLst>
        </pc:spChg>
        <pc:spChg chg="mod topLvl">
          <ac:chgData name="Marcel Wesenberg" userId="b3233ce6-5631-44d3-8605-3d42f6c64af1" providerId="ADAL" clId="{B70FC634-2D49-417D-90D1-1759619B1808}" dt="2022-08-18T10:40:05.295" v="8874" actId="165"/>
          <ac:spMkLst>
            <pc:docMk/>
            <pc:sldMk cId="3711159215" sldId="1817606205"/>
            <ac:spMk id="244" creationId="{CA5F9C79-E7A0-4D53-8212-EDEA93F2FD92}"/>
          </ac:spMkLst>
        </pc:spChg>
        <pc:spChg chg="add mod topLvl">
          <ac:chgData name="Marcel Wesenberg" userId="b3233ce6-5631-44d3-8605-3d42f6c64af1" providerId="ADAL" clId="{B70FC634-2D49-417D-90D1-1759619B1808}" dt="2022-08-18T10:39:59.126" v="8873" actId="165"/>
          <ac:spMkLst>
            <pc:docMk/>
            <pc:sldMk cId="3711159215" sldId="1817606205"/>
            <ac:spMk id="246" creationId="{3C20D45B-D4E1-4802-9E0E-B35AB892358C}"/>
          </ac:spMkLst>
        </pc:spChg>
        <pc:spChg chg="add mod topLvl">
          <ac:chgData name="Marcel Wesenberg" userId="b3233ce6-5631-44d3-8605-3d42f6c64af1" providerId="ADAL" clId="{B70FC634-2D49-417D-90D1-1759619B1808}" dt="2022-08-18T10:39:59.126" v="8873" actId="165"/>
          <ac:spMkLst>
            <pc:docMk/>
            <pc:sldMk cId="3711159215" sldId="1817606205"/>
            <ac:spMk id="247" creationId="{145C74E4-0548-4926-95B1-668070C51D6E}"/>
          </ac:spMkLst>
        </pc:spChg>
        <pc:spChg chg="add mod topLvl">
          <ac:chgData name="Marcel Wesenberg" userId="b3233ce6-5631-44d3-8605-3d42f6c64af1" providerId="ADAL" clId="{B70FC634-2D49-417D-90D1-1759619B1808}" dt="2022-08-18T10:39:59.126" v="8873" actId="165"/>
          <ac:spMkLst>
            <pc:docMk/>
            <pc:sldMk cId="3711159215" sldId="1817606205"/>
            <ac:spMk id="248" creationId="{8B4FAF52-5590-4D21-AD21-56E388B5E0D6}"/>
          </ac:spMkLst>
        </pc:spChg>
        <pc:spChg chg="add mod topLvl">
          <ac:chgData name="Marcel Wesenberg" userId="b3233ce6-5631-44d3-8605-3d42f6c64af1" providerId="ADAL" clId="{B70FC634-2D49-417D-90D1-1759619B1808}" dt="2022-08-18T10:39:59.126" v="8873" actId="165"/>
          <ac:spMkLst>
            <pc:docMk/>
            <pc:sldMk cId="3711159215" sldId="1817606205"/>
            <ac:spMk id="251" creationId="{92C10F51-E89A-47BB-AA32-56345DE2C6B0}"/>
          </ac:spMkLst>
        </pc:spChg>
        <pc:spChg chg="add mod topLvl">
          <ac:chgData name="Marcel Wesenberg" userId="b3233ce6-5631-44d3-8605-3d42f6c64af1" providerId="ADAL" clId="{B70FC634-2D49-417D-90D1-1759619B1808}" dt="2022-08-18T10:39:59.126" v="8873" actId="165"/>
          <ac:spMkLst>
            <pc:docMk/>
            <pc:sldMk cId="3711159215" sldId="1817606205"/>
            <ac:spMk id="253" creationId="{2EC981C9-AF61-45A8-89AE-E1F5BA4756B2}"/>
          </ac:spMkLst>
        </pc:spChg>
        <pc:spChg chg="add mod topLvl">
          <ac:chgData name="Marcel Wesenberg" userId="b3233ce6-5631-44d3-8605-3d42f6c64af1" providerId="ADAL" clId="{B70FC634-2D49-417D-90D1-1759619B1808}" dt="2022-08-18T10:39:59.126" v="8873" actId="165"/>
          <ac:spMkLst>
            <pc:docMk/>
            <pc:sldMk cId="3711159215" sldId="1817606205"/>
            <ac:spMk id="255" creationId="{F26CB2FC-E303-496B-AB20-87F495BB12B7}"/>
          </ac:spMkLst>
        </pc:spChg>
        <pc:spChg chg="add mod topLvl">
          <ac:chgData name="Marcel Wesenberg" userId="b3233ce6-5631-44d3-8605-3d42f6c64af1" providerId="ADAL" clId="{B70FC634-2D49-417D-90D1-1759619B1808}" dt="2022-08-18T10:39:59.126" v="8873" actId="165"/>
          <ac:spMkLst>
            <pc:docMk/>
            <pc:sldMk cId="3711159215" sldId="1817606205"/>
            <ac:spMk id="259" creationId="{F0687F78-55C7-4967-B7CC-67BC525DBD59}"/>
          </ac:spMkLst>
        </pc:spChg>
        <pc:spChg chg="add 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267" creationId="{AF298A22-8DB3-484C-B144-AAA033C4D42A}"/>
          </ac:spMkLst>
        </pc:spChg>
        <pc:spChg chg="add 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268" creationId="{4D2B4905-C0BC-4761-9BBA-9EF61EF2638F}"/>
          </ac:spMkLst>
        </pc:spChg>
        <pc:spChg chg="add 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269" creationId="{83CF2F34-2C69-4A47-8EFB-C416882F1F11}"/>
          </ac:spMkLst>
        </pc:spChg>
        <pc:spChg chg="add del mod">
          <ac:chgData name="Marcel Wesenberg" userId="b3233ce6-5631-44d3-8605-3d42f6c64af1" providerId="ADAL" clId="{B70FC634-2D49-417D-90D1-1759619B1808}" dt="2022-08-17T15:06:12.544" v="7684" actId="478"/>
          <ac:spMkLst>
            <pc:docMk/>
            <pc:sldMk cId="3711159215" sldId="1817606205"/>
            <ac:spMk id="270" creationId="{A8442542-C545-4600-AF8C-1E5190543F1A}"/>
          </ac:spMkLst>
        </pc:spChg>
        <pc:spChg chg="add del mod topLvl">
          <ac:chgData name="Marcel Wesenberg" userId="b3233ce6-5631-44d3-8605-3d42f6c64af1" providerId="ADAL" clId="{B70FC634-2D49-417D-90D1-1759619B1808}" dt="2022-08-17T15:22:06.658" v="7826" actId="478"/>
          <ac:spMkLst>
            <pc:docMk/>
            <pc:sldMk cId="3711159215" sldId="1817606205"/>
            <ac:spMk id="271" creationId="{5E9026F4-77A1-4A0F-883A-62332E41E633}"/>
          </ac:spMkLst>
        </pc:spChg>
        <pc:spChg chg="add del mod topLvl">
          <ac:chgData name="Marcel Wesenberg" userId="b3233ce6-5631-44d3-8605-3d42f6c64af1" providerId="ADAL" clId="{B70FC634-2D49-417D-90D1-1759619B1808}" dt="2022-08-17T15:22:04.723" v="7825" actId="478"/>
          <ac:spMkLst>
            <pc:docMk/>
            <pc:sldMk cId="3711159215" sldId="1817606205"/>
            <ac:spMk id="272" creationId="{836B971E-445C-4C7C-BB9C-7802A13EF229}"/>
          </ac:spMkLst>
        </pc:spChg>
        <pc:spChg chg="add mod">
          <ac:chgData name="Marcel Wesenberg" userId="b3233ce6-5631-44d3-8605-3d42f6c64af1" providerId="ADAL" clId="{B70FC634-2D49-417D-90D1-1759619B1808}" dt="2022-08-17T15:07:24.849" v="7700" actId="571"/>
          <ac:spMkLst>
            <pc:docMk/>
            <pc:sldMk cId="3711159215" sldId="1817606205"/>
            <ac:spMk id="274" creationId="{2D1EEEE8-C32C-4082-A44B-440B08C69219}"/>
          </ac:spMkLst>
        </pc:spChg>
        <pc:spChg chg="add mod topLvl">
          <ac:chgData name="Marcel Wesenberg" userId="b3233ce6-5631-44d3-8605-3d42f6c64af1" providerId="ADAL" clId="{B70FC634-2D49-417D-90D1-1759619B1808}" dt="2022-08-17T15:31:02.151" v="7993" actId="164"/>
          <ac:spMkLst>
            <pc:docMk/>
            <pc:sldMk cId="3711159215" sldId="1817606205"/>
            <ac:spMk id="275" creationId="{924CB50C-F6B6-4DFB-982E-43A033894BFF}"/>
          </ac:spMkLst>
        </pc:spChg>
        <pc:spChg chg="add mod topLvl">
          <ac:chgData name="Marcel Wesenberg" userId="b3233ce6-5631-44d3-8605-3d42f6c64af1" providerId="ADAL" clId="{B70FC634-2D49-417D-90D1-1759619B1808}" dt="2022-08-17T15:31:02.151" v="7993" actId="164"/>
          <ac:spMkLst>
            <pc:docMk/>
            <pc:sldMk cId="3711159215" sldId="1817606205"/>
            <ac:spMk id="276" creationId="{F3710D37-7F2E-44C5-808F-3E5440A73BC7}"/>
          </ac:spMkLst>
        </pc:spChg>
        <pc:spChg chg="add del mod">
          <ac:chgData name="Marcel Wesenberg" userId="b3233ce6-5631-44d3-8605-3d42f6c64af1" providerId="ADAL" clId="{B70FC634-2D49-417D-90D1-1759619B1808}" dt="2022-08-17T15:22:01.537" v="7824" actId="478"/>
          <ac:spMkLst>
            <pc:docMk/>
            <pc:sldMk cId="3711159215" sldId="1817606205"/>
            <ac:spMk id="280" creationId="{774CDEC0-929F-48F0-A486-5D938006D10C}"/>
          </ac:spMkLst>
        </pc:spChg>
        <pc:spChg chg="add del mod">
          <ac:chgData name="Marcel Wesenberg" userId="b3233ce6-5631-44d3-8605-3d42f6c64af1" providerId="ADAL" clId="{B70FC634-2D49-417D-90D1-1759619B1808}" dt="2022-08-17T15:22:01.537" v="7824" actId="478"/>
          <ac:spMkLst>
            <pc:docMk/>
            <pc:sldMk cId="3711159215" sldId="1817606205"/>
            <ac:spMk id="281" creationId="{A11A1802-98DE-4E57-B1AD-60308F0D6E8D}"/>
          </ac:spMkLst>
        </pc:spChg>
        <pc:spChg chg="add del mod topLvl">
          <ac:chgData name="Marcel Wesenberg" userId="b3233ce6-5631-44d3-8605-3d42f6c64af1" providerId="ADAL" clId="{B70FC634-2D49-417D-90D1-1759619B1808}" dt="2022-08-17T15:32:25.408" v="8016" actId="478"/>
          <ac:spMkLst>
            <pc:docMk/>
            <pc:sldMk cId="3711159215" sldId="1817606205"/>
            <ac:spMk id="282" creationId="{B90A7B43-DB05-4DA3-9AC2-3ECF4831B55C}"/>
          </ac:spMkLst>
        </pc:spChg>
        <pc:spChg chg="add del mod topLvl">
          <ac:chgData name="Marcel Wesenberg" userId="b3233ce6-5631-44d3-8605-3d42f6c64af1" providerId="ADAL" clId="{B70FC634-2D49-417D-90D1-1759619B1808}" dt="2022-08-17T15:32:25.408" v="8016" actId="478"/>
          <ac:spMkLst>
            <pc:docMk/>
            <pc:sldMk cId="3711159215" sldId="1817606205"/>
            <ac:spMk id="283" creationId="{E1BA9BF7-2B87-4D0A-91C8-73E9D5E28267}"/>
          </ac:spMkLst>
        </pc:spChg>
        <pc:spChg chg="add 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292" creationId="{43E570EC-396B-44B2-861A-5AD69CC7C3AC}"/>
          </ac:spMkLst>
        </pc:spChg>
        <pc:spChg chg="add del mod topLvl">
          <ac:chgData name="Marcel Wesenberg" userId="b3233ce6-5631-44d3-8605-3d42f6c64af1" providerId="ADAL" clId="{B70FC634-2D49-417D-90D1-1759619B1808}" dt="2022-08-17T15:29:56.810" v="7935" actId="478"/>
          <ac:spMkLst>
            <pc:docMk/>
            <pc:sldMk cId="3711159215" sldId="1817606205"/>
            <ac:spMk id="296" creationId="{3428FB01-A295-49AF-A41C-315B3022F68B}"/>
          </ac:spMkLst>
        </pc:spChg>
        <pc:spChg chg="add del mod topLvl">
          <ac:chgData name="Marcel Wesenberg" userId="b3233ce6-5631-44d3-8605-3d42f6c64af1" providerId="ADAL" clId="{B70FC634-2D49-417D-90D1-1759619B1808}" dt="2022-08-17T15:29:56.810" v="7935" actId="478"/>
          <ac:spMkLst>
            <pc:docMk/>
            <pc:sldMk cId="3711159215" sldId="1817606205"/>
            <ac:spMk id="297" creationId="{0B3D8AE8-F68A-4D22-BA15-093F260740C9}"/>
          </ac:spMkLst>
        </pc:spChg>
        <pc:spChg chg="add mod topLvl">
          <ac:chgData name="Marcel Wesenberg" userId="b3233ce6-5631-44d3-8605-3d42f6c64af1" providerId="ADAL" clId="{B70FC634-2D49-417D-90D1-1759619B1808}" dt="2022-08-17T15:43:49.977" v="8089" actId="165"/>
          <ac:spMkLst>
            <pc:docMk/>
            <pc:sldMk cId="3711159215" sldId="1817606205"/>
            <ac:spMk id="298" creationId="{08A39D45-5AB9-4A39-9077-555A0786A6E4}"/>
          </ac:spMkLst>
        </pc:spChg>
        <pc:spChg chg="add mod topLvl">
          <ac:chgData name="Marcel Wesenberg" userId="b3233ce6-5631-44d3-8605-3d42f6c64af1" providerId="ADAL" clId="{B70FC634-2D49-417D-90D1-1759619B1808}" dt="2022-08-17T15:43:49.977" v="8089" actId="165"/>
          <ac:spMkLst>
            <pc:docMk/>
            <pc:sldMk cId="3711159215" sldId="1817606205"/>
            <ac:spMk id="299" creationId="{C8C342A6-CB47-4219-BECA-89C1C6EAD216}"/>
          </ac:spMkLst>
        </pc:spChg>
        <pc:spChg chg="add 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306" creationId="{5E095D58-11DB-4D61-B8C0-A3016D3CD4BD}"/>
          </ac:spMkLst>
        </pc:spChg>
        <pc:spChg chg="add 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307" creationId="{08E878E3-E407-44BA-99B3-03A13F0A11FF}"/>
          </ac:spMkLst>
        </pc:spChg>
        <pc:spChg chg="add 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308" creationId="{9FED2120-7BB2-4952-9806-9341F067FA4A}"/>
          </ac:spMkLst>
        </pc:spChg>
        <pc:spChg chg="add 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309" creationId="{05F02BA8-DB6C-47FB-8497-2424DD182E7D}"/>
          </ac:spMkLst>
        </pc:spChg>
        <pc:spChg chg="add 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310" creationId="{05F7AC64-2829-47C4-A83F-7574A286F3DB}"/>
          </ac:spMkLst>
        </pc:spChg>
        <pc:spChg chg="add mod">
          <ac:chgData name="Marcel Wesenberg" userId="b3233ce6-5631-44d3-8605-3d42f6c64af1" providerId="ADAL" clId="{B70FC634-2D49-417D-90D1-1759619B1808}" dt="2022-08-17T15:31:02.151" v="7993" actId="164"/>
          <ac:spMkLst>
            <pc:docMk/>
            <pc:sldMk cId="3711159215" sldId="1817606205"/>
            <ac:spMk id="314" creationId="{07004F29-50BC-4D86-9F75-F2E363691BF0}"/>
          </ac:spMkLst>
        </pc:spChg>
        <pc:spChg chg="add mod">
          <ac:chgData name="Marcel Wesenberg" userId="b3233ce6-5631-44d3-8605-3d42f6c64af1" providerId="ADAL" clId="{B70FC634-2D49-417D-90D1-1759619B1808}" dt="2022-08-17T15:31:02.151" v="7993" actId="164"/>
          <ac:spMkLst>
            <pc:docMk/>
            <pc:sldMk cId="3711159215" sldId="1817606205"/>
            <ac:spMk id="315" creationId="{A0DE0376-E7D4-4336-A32D-7C1696CA464D}"/>
          </ac:spMkLst>
        </pc:spChg>
        <pc:spChg chg="add mod">
          <ac:chgData name="Marcel Wesenberg" userId="b3233ce6-5631-44d3-8605-3d42f6c64af1" providerId="ADAL" clId="{B70FC634-2D49-417D-90D1-1759619B1808}" dt="2022-08-17T15:31:02.151" v="7993" actId="164"/>
          <ac:spMkLst>
            <pc:docMk/>
            <pc:sldMk cId="3711159215" sldId="1817606205"/>
            <ac:spMk id="316" creationId="{5AC4A781-AF5C-49D4-8AC4-67E0E1D8041A}"/>
          </ac:spMkLst>
        </pc:spChg>
        <pc:spChg chg="add mod">
          <ac:chgData name="Marcel Wesenberg" userId="b3233ce6-5631-44d3-8605-3d42f6c64af1" providerId="ADAL" clId="{B70FC634-2D49-417D-90D1-1759619B1808}" dt="2022-08-17T15:31:02.151" v="7993" actId="164"/>
          <ac:spMkLst>
            <pc:docMk/>
            <pc:sldMk cId="3711159215" sldId="1817606205"/>
            <ac:spMk id="317" creationId="{C28A006C-ABF6-42FA-82AA-AC8A20A65F67}"/>
          </ac:spMkLst>
        </pc:spChg>
        <pc:spChg chg="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320" creationId="{800BA8EB-D51E-4923-9F74-279B55EF2845}"/>
          </ac:spMkLst>
        </pc:spChg>
        <pc:spChg chg="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321" creationId="{DC94BDE2-4901-4B69-B030-55E3586C0688}"/>
          </ac:spMkLst>
        </pc:spChg>
        <pc:spChg chg="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322" creationId="{0EDCD31D-3D05-423E-8083-6FDA475B7806}"/>
          </ac:spMkLst>
        </pc:spChg>
        <pc:spChg chg="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323" creationId="{50669A5C-FC02-4965-9EC6-B3A9D24AA278}"/>
          </ac:spMkLst>
        </pc:spChg>
        <pc:spChg chg="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324" creationId="{AE5CE81D-2975-4C10-BFB9-3303A93EF6CF}"/>
          </ac:spMkLst>
        </pc:spChg>
        <pc:spChg chg="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325" creationId="{90E9F33D-D1B7-4E91-8A56-0F09B8236F2C}"/>
          </ac:spMkLst>
        </pc:spChg>
        <pc:spChg chg="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333" creationId="{0A6FECFC-191B-48C9-9B4A-2C7B2346B144}"/>
          </ac:spMkLst>
        </pc:spChg>
        <pc:spChg chg="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334" creationId="{960C887D-2836-4ABC-B07A-5359B9844E88}"/>
          </ac:spMkLst>
        </pc:spChg>
        <pc:spChg chg="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335" creationId="{519903F7-278C-4121-9EB3-F20996961009}"/>
          </ac:spMkLst>
        </pc:spChg>
        <pc:spChg chg="mod topLvl">
          <ac:chgData name="Marcel Wesenberg" userId="b3233ce6-5631-44d3-8605-3d42f6c64af1" providerId="ADAL" clId="{B70FC634-2D49-417D-90D1-1759619B1808}" dt="2022-08-17T15:43:45.038" v="8088" actId="165"/>
          <ac:spMkLst>
            <pc:docMk/>
            <pc:sldMk cId="3711159215" sldId="1817606205"/>
            <ac:spMk id="336" creationId="{14A06369-1852-4B43-9C3D-40359D601F17}"/>
          </ac:spMkLst>
        </pc:spChg>
        <pc:spChg chg="add del mod topLvl">
          <ac:chgData name="Marcel Wesenberg" userId="b3233ce6-5631-44d3-8605-3d42f6c64af1" providerId="ADAL" clId="{B70FC634-2D49-417D-90D1-1759619B1808}" dt="2022-08-18T13:18:38.267" v="9385" actId="478"/>
          <ac:spMkLst>
            <pc:docMk/>
            <pc:sldMk cId="3711159215" sldId="1817606205"/>
            <ac:spMk id="337" creationId="{E395F5D2-0122-4753-8062-4D7EB6B75CF7}"/>
          </ac:spMkLst>
        </pc:spChg>
        <pc:spChg chg="add del mod topLvl">
          <ac:chgData name="Marcel Wesenberg" userId="b3233ce6-5631-44d3-8605-3d42f6c64af1" providerId="ADAL" clId="{B70FC634-2D49-417D-90D1-1759619B1808}" dt="2022-08-18T13:18:38.267" v="9385" actId="478"/>
          <ac:spMkLst>
            <pc:docMk/>
            <pc:sldMk cId="3711159215" sldId="1817606205"/>
            <ac:spMk id="338" creationId="{694C20CB-0E7F-453B-BF07-B9E00968329D}"/>
          </ac:spMkLst>
        </pc:spChg>
        <pc:spChg chg="mod topLvl">
          <ac:chgData name="Marcel Wesenberg" userId="b3233ce6-5631-44d3-8605-3d42f6c64af1" providerId="ADAL" clId="{B70FC634-2D49-417D-90D1-1759619B1808}" dt="2022-08-17T15:43:49.977" v="8089" actId="165"/>
          <ac:spMkLst>
            <pc:docMk/>
            <pc:sldMk cId="3711159215" sldId="1817606205"/>
            <ac:spMk id="339" creationId="{5DC669DA-FAF3-4B08-84EB-D15F26A1BCF4}"/>
          </ac:spMkLst>
        </pc:spChg>
        <pc:spChg chg="mod topLvl">
          <ac:chgData name="Marcel Wesenberg" userId="b3233ce6-5631-44d3-8605-3d42f6c64af1" providerId="ADAL" clId="{B70FC634-2D49-417D-90D1-1759619B1808}" dt="2022-08-17T15:43:49.977" v="8089" actId="165"/>
          <ac:spMkLst>
            <pc:docMk/>
            <pc:sldMk cId="3711159215" sldId="1817606205"/>
            <ac:spMk id="340" creationId="{5218C0E4-B9A2-447D-81E8-2DF9D119AFFB}"/>
          </ac:spMkLst>
        </pc:spChg>
        <pc:spChg chg="add mod topLvl">
          <ac:chgData name="Marcel Wesenberg" userId="b3233ce6-5631-44d3-8605-3d42f6c64af1" providerId="ADAL" clId="{B70FC634-2D49-417D-90D1-1759619B1808}" dt="2022-08-17T15:43:49.977" v="8089" actId="165"/>
          <ac:spMkLst>
            <pc:docMk/>
            <pc:sldMk cId="3711159215" sldId="1817606205"/>
            <ac:spMk id="345" creationId="{34689E3A-E41E-4A46-8B3D-699717A7EF18}"/>
          </ac:spMkLst>
        </pc:spChg>
        <pc:spChg chg="add mod topLvl">
          <ac:chgData name="Marcel Wesenberg" userId="b3233ce6-5631-44d3-8605-3d42f6c64af1" providerId="ADAL" clId="{B70FC634-2D49-417D-90D1-1759619B1808}" dt="2022-08-17T15:43:49.977" v="8089" actId="165"/>
          <ac:spMkLst>
            <pc:docMk/>
            <pc:sldMk cId="3711159215" sldId="1817606205"/>
            <ac:spMk id="346" creationId="{9AC1C052-C439-4C24-B57E-90169B86834F}"/>
          </ac:spMkLst>
        </pc:spChg>
        <pc:spChg chg="add mod topLvl">
          <ac:chgData name="Marcel Wesenberg" userId="b3233ce6-5631-44d3-8605-3d42f6c64af1" providerId="ADAL" clId="{B70FC634-2D49-417D-90D1-1759619B1808}" dt="2022-08-17T15:43:49.977" v="8089" actId="165"/>
          <ac:spMkLst>
            <pc:docMk/>
            <pc:sldMk cId="3711159215" sldId="1817606205"/>
            <ac:spMk id="347" creationId="{6482C535-BFCA-4B54-BD9B-61DE70C28F22}"/>
          </ac:spMkLst>
        </pc:spChg>
        <pc:spChg chg="add del mod">
          <ac:chgData name="Marcel Wesenberg" userId="b3233ce6-5631-44d3-8605-3d42f6c64af1" providerId="ADAL" clId="{B70FC634-2D49-417D-90D1-1759619B1808}" dt="2022-08-17T15:39:21.890" v="8079"/>
          <ac:spMkLst>
            <pc:docMk/>
            <pc:sldMk cId="3711159215" sldId="1817606205"/>
            <ac:spMk id="359" creationId="{686D4962-BE16-4FB8-9F0D-F85688AD1F5B}"/>
          </ac:spMkLst>
        </pc:spChg>
        <pc:spChg chg="add del mod">
          <ac:chgData name="Marcel Wesenberg" userId="b3233ce6-5631-44d3-8605-3d42f6c64af1" providerId="ADAL" clId="{B70FC634-2D49-417D-90D1-1759619B1808}" dt="2022-08-17T15:39:21.890" v="8079"/>
          <ac:spMkLst>
            <pc:docMk/>
            <pc:sldMk cId="3711159215" sldId="1817606205"/>
            <ac:spMk id="360" creationId="{F09D2364-60B3-4FA8-94C1-6D5BB4C27A91}"/>
          </ac:spMkLst>
        </pc:spChg>
        <pc:spChg chg="add del mod">
          <ac:chgData name="Marcel Wesenberg" userId="b3233ce6-5631-44d3-8605-3d42f6c64af1" providerId="ADAL" clId="{B70FC634-2D49-417D-90D1-1759619B1808}" dt="2022-08-17T15:39:21.890" v="8079"/>
          <ac:spMkLst>
            <pc:docMk/>
            <pc:sldMk cId="3711159215" sldId="1817606205"/>
            <ac:spMk id="361" creationId="{C56917B1-F419-4787-AD0E-D41895A3F6C0}"/>
          </ac:spMkLst>
        </pc:spChg>
        <pc:spChg chg="add del mod">
          <ac:chgData name="Marcel Wesenberg" userId="b3233ce6-5631-44d3-8605-3d42f6c64af1" providerId="ADAL" clId="{B70FC634-2D49-417D-90D1-1759619B1808}" dt="2022-08-17T15:39:21.890" v="8079"/>
          <ac:spMkLst>
            <pc:docMk/>
            <pc:sldMk cId="3711159215" sldId="1817606205"/>
            <ac:spMk id="362" creationId="{D9164421-138D-44BD-A522-6CDF17EBEBD4}"/>
          </ac:spMkLst>
        </pc:spChg>
        <pc:spChg chg="add del mod">
          <ac:chgData name="Marcel Wesenberg" userId="b3233ce6-5631-44d3-8605-3d42f6c64af1" providerId="ADAL" clId="{B70FC634-2D49-417D-90D1-1759619B1808}" dt="2022-08-17T15:39:21.890" v="8079"/>
          <ac:spMkLst>
            <pc:docMk/>
            <pc:sldMk cId="3711159215" sldId="1817606205"/>
            <ac:spMk id="367" creationId="{BE35861D-2260-4CAA-8CAB-684EE83543F2}"/>
          </ac:spMkLst>
        </pc:spChg>
        <pc:spChg chg="add del mod">
          <ac:chgData name="Marcel Wesenberg" userId="b3233ce6-5631-44d3-8605-3d42f6c64af1" providerId="ADAL" clId="{B70FC634-2D49-417D-90D1-1759619B1808}" dt="2022-08-17T15:39:21.890" v="8079"/>
          <ac:spMkLst>
            <pc:docMk/>
            <pc:sldMk cId="3711159215" sldId="1817606205"/>
            <ac:spMk id="368" creationId="{2171561B-37CC-4819-996C-88872951C3E7}"/>
          </ac:spMkLst>
        </pc:spChg>
        <pc:spChg chg="add del mod">
          <ac:chgData name="Marcel Wesenberg" userId="b3233ce6-5631-44d3-8605-3d42f6c64af1" providerId="ADAL" clId="{B70FC634-2D49-417D-90D1-1759619B1808}" dt="2022-08-17T15:39:21.890" v="8079"/>
          <ac:spMkLst>
            <pc:docMk/>
            <pc:sldMk cId="3711159215" sldId="1817606205"/>
            <ac:spMk id="369" creationId="{3314B30B-4AED-4E78-89B4-BF67C4800412}"/>
          </ac:spMkLst>
        </pc:spChg>
        <pc:spChg chg="add del mod">
          <ac:chgData name="Marcel Wesenberg" userId="b3233ce6-5631-44d3-8605-3d42f6c64af1" providerId="ADAL" clId="{B70FC634-2D49-417D-90D1-1759619B1808}" dt="2022-08-17T15:39:21.890" v="8079"/>
          <ac:spMkLst>
            <pc:docMk/>
            <pc:sldMk cId="3711159215" sldId="1817606205"/>
            <ac:spMk id="370" creationId="{BBE03A2D-20D4-4AF3-9145-2BE2F39A894A}"/>
          </ac:spMkLst>
        </pc:spChg>
        <pc:spChg chg="add del mod">
          <ac:chgData name="Marcel Wesenberg" userId="b3233ce6-5631-44d3-8605-3d42f6c64af1" providerId="ADAL" clId="{B70FC634-2D49-417D-90D1-1759619B1808}" dt="2022-08-17T15:39:21.890" v="8079"/>
          <ac:spMkLst>
            <pc:docMk/>
            <pc:sldMk cId="3711159215" sldId="1817606205"/>
            <ac:spMk id="371" creationId="{199C1709-5FC6-4E91-8BC8-55ED76DDD413}"/>
          </ac:spMkLst>
        </pc:spChg>
        <pc:spChg chg="add del mod">
          <ac:chgData name="Marcel Wesenberg" userId="b3233ce6-5631-44d3-8605-3d42f6c64af1" providerId="ADAL" clId="{B70FC634-2D49-417D-90D1-1759619B1808}" dt="2022-08-17T15:39:21.890" v="8079"/>
          <ac:spMkLst>
            <pc:docMk/>
            <pc:sldMk cId="3711159215" sldId="1817606205"/>
            <ac:spMk id="372" creationId="{81E80A7F-8051-4844-9D5C-6C80E74A5B56}"/>
          </ac:spMkLst>
        </pc:spChg>
        <pc:spChg chg="add del mod">
          <ac:chgData name="Marcel Wesenberg" userId="b3233ce6-5631-44d3-8605-3d42f6c64af1" providerId="ADAL" clId="{B70FC634-2D49-417D-90D1-1759619B1808}" dt="2022-08-17T15:39:21.890" v="8079"/>
          <ac:spMkLst>
            <pc:docMk/>
            <pc:sldMk cId="3711159215" sldId="1817606205"/>
            <ac:spMk id="373" creationId="{6FFBBD65-CB10-4DFE-8233-34E929ED3542}"/>
          </ac:spMkLst>
        </pc:spChg>
        <pc:spChg chg="add del mod">
          <ac:chgData name="Marcel Wesenberg" userId="b3233ce6-5631-44d3-8605-3d42f6c64af1" providerId="ADAL" clId="{B70FC634-2D49-417D-90D1-1759619B1808}" dt="2022-08-17T15:39:21.890" v="8079"/>
          <ac:spMkLst>
            <pc:docMk/>
            <pc:sldMk cId="3711159215" sldId="1817606205"/>
            <ac:spMk id="374" creationId="{93485ED3-CE3F-4280-A3F5-713EB6449352}"/>
          </ac:spMkLst>
        </pc:spChg>
        <pc:spChg chg="add del mod">
          <ac:chgData name="Marcel Wesenberg" userId="b3233ce6-5631-44d3-8605-3d42f6c64af1" providerId="ADAL" clId="{B70FC634-2D49-417D-90D1-1759619B1808}" dt="2022-08-17T15:39:21.890" v="8079"/>
          <ac:spMkLst>
            <pc:docMk/>
            <pc:sldMk cId="3711159215" sldId="1817606205"/>
            <ac:spMk id="375" creationId="{F7871C25-2A24-445B-A037-D17305877194}"/>
          </ac:spMkLst>
        </pc:spChg>
        <pc:spChg chg="add del mod">
          <ac:chgData name="Marcel Wesenberg" userId="b3233ce6-5631-44d3-8605-3d42f6c64af1" providerId="ADAL" clId="{B70FC634-2D49-417D-90D1-1759619B1808}" dt="2022-08-17T15:39:21.890" v="8079"/>
          <ac:spMkLst>
            <pc:docMk/>
            <pc:sldMk cId="3711159215" sldId="1817606205"/>
            <ac:spMk id="376" creationId="{2FF72D8F-6E44-4CC4-A648-576B20C9824C}"/>
          </ac:spMkLst>
        </pc:spChg>
        <pc:spChg chg="add del mod">
          <ac:chgData name="Marcel Wesenberg" userId="b3233ce6-5631-44d3-8605-3d42f6c64af1" providerId="ADAL" clId="{B70FC634-2D49-417D-90D1-1759619B1808}" dt="2022-08-17T15:39:21.890" v="8079"/>
          <ac:spMkLst>
            <pc:docMk/>
            <pc:sldMk cId="3711159215" sldId="1817606205"/>
            <ac:spMk id="377" creationId="{CA4F40C0-035B-418B-8162-AF7E514AB6F1}"/>
          </ac:spMkLst>
        </pc:spChg>
        <pc:spChg chg="add del mod">
          <ac:chgData name="Marcel Wesenberg" userId="b3233ce6-5631-44d3-8605-3d42f6c64af1" providerId="ADAL" clId="{B70FC634-2D49-417D-90D1-1759619B1808}" dt="2022-08-17T15:40:19.916" v="8086" actId="478"/>
          <ac:spMkLst>
            <pc:docMk/>
            <pc:sldMk cId="3711159215" sldId="1817606205"/>
            <ac:spMk id="401" creationId="{F52E87BD-D28C-482C-8502-78E1F07A13A2}"/>
          </ac:spMkLst>
        </pc:spChg>
        <pc:spChg chg="add del mod">
          <ac:chgData name="Marcel Wesenberg" userId="b3233ce6-5631-44d3-8605-3d42f6c64af1" providerId="ADAL" clId="{B70FC634-2D49-417D-90D1-1759619B1808}" dt="2022-08-17T15:40:19.916" v="8086" actId="478"/>
          <ac:spMkLst>
            <pc:docMk/>
            <pc:sldMk cId="3711159215" sldId="1817606205"/>
            <ac:spMk id="402" creationId="{5852BD47-C31C-4E4B-8C5F-83865F4804E9}"/>
          </ac:spMkLst>
        </pc:spChg>
        <pc:spChg chg="add del mod">
          <ac:chgData name="Marcel Wesenberg" userId="b3233ce6-5631-44d3-8605-3d42f6c64af1" providerId="ADAL" clId="{B70FC634-2D49-417D-90D1-1759619B1808}" dt="2022-08-17T15:40:19.916" v="8086" actId="478"/>
          <ac:spMkLst>
            <pc:docMk/>
            <pc:sldMk cId="3711159215" sldId="1817606205"/>
            <ac:spMk id="403" creationId="{1EFD8EA3-22BA-4C0C-9DF6-228442A03749}"/>
          </ac:spMkLst>
        </pc:spChg>
        <pc:spChg chg="add del mod">
          <ac:chgData name="Marcel Wesenberg" userId="b3233ce6-5631-44d3-8605-3d42f6c64af1" providerId="ADAL" clId="{B70FC634-2D49-417D-90D1-1759619B1808}" dt="2022-08-17T15:40:19.916" v="8086" actId="478"/>
          <ac:spMkLst>
            <pc:docMk/>
            <pc:sldMk cId="3711159215" sldId="1817606205"/>
            <ac:spMk id="404" creationId="{E7C22FD4-EDCA-48EE-9A46-EBC8EF03AD22}"/>
          </ac:spMkLst>
        </pc:spChg>
        <pc:spChg chg="add del mod">
          <ac:chgData name="Marcel Wesenberg" userId="b3233ce6-5631-44d3-8605-3d42f6c64af1" providerId="ADAL" clId="{B70FC634-2D49-417D-90D1-1759619B1808}" dt="2022-08-17T15:40:19.916" v="8086" actId="478"/>
          <ac:spMkLst>
            <pc:docMk/>
            <pc:sldMk cId="3711159215" sldId="1817606205"/>
            <ac:spMk id="409" creationId="{82EBDB2F-8204-4124-817B-ACEC42771885}"/>
          </ac:spMkLst>
        </pc:spChg>
        <pc:spChg chg="add del mod">
          <ac:chgData name="Marcel Wesenberg" userId="b3233ce6-5631-44d3-8605-3d42f6c64af1" providerId="ADAL" clId="{B70FC634-2D49-417D-90D1-1759619B1808}" dt="2022-08-17T15:40:19.916" v="8086" actId="478"/>
          <ac:spMkLst>
            <pc:docMk/>
            <pc:sldMk cId="3711159215" sldId="1817606205"/>
            <ac:spMk id="410" creationId="{E289E565-36BF-489C-A049-A0552DAFB773}"/>
          </ac:spMkLst>
        </pc:spChg>
        <pc:spChg chg="add del mod">
          <ac:chgData name="Marcel Wesenberg" userId="b3233ce6-5631-44d3-8605-3d42f6c64af1" providerId="ADAL" clId="{B70FC634-2D49-417D-90D1-1759619B1808}" dt="2022-08-17T15:40:19.916" v="8086" actId="478"/>
          <ac:spMkLst>
            <pc:docMk/>
            <pc:sldMk cId="3711159215" sldId="1817606205"/>
            <ac:spMk id="411" creationId="{3EEC93C7-C4E0-41B4-A42A-70744EAD28CA}"/>
          </ac:spMkLst>
        </pc:spChg>
        <pc:spChg chg="add del mod">
          <ac:chgData name="Marcel Wesenberg" userId="b3233ce6-5631-44d3-8605-3d42f6c64af1" providerId="ADAL" clId="{B70FC634-2D49-417D-90D1-1759619B1808}" dt="2022-08-17T15:40:19.916" v="8086" actId="478"/>
          <ac:spMkLst>
            <pc:docMk/>
            <pc:sldMk cId="3711159215" sldId="1817606205"/>
            <ac:spMk id="412" creationId="{657F073B-A02C-4948-8534-3B21DA7BD17C}"/>
          </ac:spMkLst>
        </pc:spChg>
        <pc:spChg chg="add del mod">
          <ac:chgData name="Marcel Wesenberg" userId="b3233ce6-5631-44d3-8605-3d42f6c64af1" providerId="ADAL" clId="{B70FC634-2D49-417D-90D1-1759619B1808}" dt="2022-08-17T15:40:19.916" v="8086" actId="478"/>
          <ac:spMkLst>
            <pc:docMk/>
            <pc:sldMk cId="3711159215" sldId="1817606205"/>
            <ac:spMk id="413" creationId="{FD680F7D-5A48-419F-A7DC-3845583B2481}"/>
          </ac:spMkLst>
        </pc:spChg>
        <pc:spChg chg="add del mod">
          <ac:chgData name="Marcel Wesenberg" userId="b3233ce6-5631-44d3-8605-3d42f6c64af1" providerId="ADAL" clId="{B70FC634-2D49-417D-90D1-1759619B1808}" dt="2022-08-17T15:40:19.916" v="8086" actId="478"/>
          <ac:spMkLst>
            <pc:docMk/>
            <pc:sldMk cId="3711159215" sldId="1817606205"/>
            <ac:spMk id="414" creationId="{535A8ADA-90CE-41DA-94C7-D5E82C176E9C}"/>
          </ac:spMkLst>
        </pc:spChg>
        <pc:spChg chg="add del mod">
          <ac:chgData name="Marcel Wesenberg" userId="b3233ce6-5631-44d3-8605-3d42f6c64af1" providerId="ADAL" clId="{B70FC634-2D49-417D-90D1-1759619B1808}" dt="2022-08-17T15:40:19.916" v="8086" actId="478"/>
          <ac:spMkLst>
            <pc:docMk/>
            <pc:sldMk cId="3711159215" sldId="1817606205"/>
            <ac:spMk id="415" creationId="{A677A16C-88C9-4671-B0A5-910EC42F28F4}"/>
          </ac:spMkLst>
        </pc:spChg>
        <pc:spChg chg="add del mod">
          <ac:chgData name="Marcel Wesenberg" userId="b3233ce6-5631-44d3-8605-3d42f6c64af1" providerId="ADAL" clId="{B70FC634-2D49-417D-90D1-1759619B1808}" dt="2022-08-17T15:40:19.916" v="8086" actId="478"/>
          <ac:spMkLst>
            <pc:docMk/>
            <pc:sldMk cId="3711159215" sldId="1817606205"/>
            <ac:spMk id="416" creationId="{478BD773-2841-4B7B-8D4F-0F3841EE5BF7}"/>
          </ac:spMkLst>
        </pc:spChg>
        <pc:spChg chg="add del mod">
          <ac:chgData name="Marcel Wesenberg" userId="b3233ce6-5631-44d3-8605-3d42f6c64af1" providerId="ADAL" clId="{B70FC634-2D49-417D-90D1-1759619B1808}" dt="2022-08-17T15:40:19.916" v="8086" actId="478"/>
          <ac:spMkLst>
            <pc:docMk/>
            <pc:sldMk cId="3711159215" sldId="1817606205"/>
            <ac:spMk id="417" creationId="{A4844425-BF23-4AD7-B1E9-CD3C06B3BA60}"/>
          </ac:spMkLst>
        </pc:spChg>
        <pc:spChg chg="add del mod">
          <ac:chgData name="Marcel Wesenberg" userId="b3233ce6-5631-44d3-8605-3d42f6c64af1" providerId="ADAL" clId="{B70FC634-2D49-417D-90D1-1759619B1808}" dt="2022-08-17T15:40:19.916" v="8086" actId="478"/>
          <ac:spMkLst>
            <pc:docMk/>
            <pc:sldMk cId="3711159215" sldId="1817606205"/>
            <ac:spMk id="418" creationId="{79EA255D-65A7-419F-A978-F261D86BCE32}"/>
          </ac:spMkLst>
        </pc:spChg>
        <pc:spChg chg="add del mod">
          <ac:chgData name="Marcel Wesenberg" userId="b3233ce6-5631-44d3-8605-3d42f6c64af1" providerId="ADAL" clId="{B70FC634-2D49-417D-90D1-1759619B1808}" dt="2022-08-17T15:40:19.916" v="8086" actId="478"/>
          <ac:spMkLst>
            <pc:docMk/>
            <pc:sldMk cId="3711159215" sldId="1817606205"/>
            <ac:spMk id="419" creationId="{99D81BC6-9D4A-4A4A-97C3-AFD9F961E4BE}"/>
          </ac:spMkLst>
        </pc:spChg>
        <pc:spChg chg="mod">
          <ac:chgData name="Marcel Wesenberg" userId="b3233ce6-5631-44d3-8605-3d42f6c64af1" providerId="ADAL" clId="{B70FC634-2D49-417D-90D1-1759619B1808}" dt="2022-08-17T15:39:43.079" v="8082" actId="338"/>
          <ac:spMkLst>
            <pc:docMk/>
            <pc:sldMk cId="3711159215" sldId="1817606205"/>
            <ac:spMk id="435" creationId="{E7B954D5-2F61-4E83-A82B-E7E503AC8716}"/>
          </ac:spMkLst>
        </pc:spChg>
        <pc:spChg chg="mod">
          <ac:chgData name="Marcel Wesenberg" userId="b3233ce6-5631-44d3-8605-3d42f6c64af1" providerId="ADAL" clId="{B70FC634-2D49-417D-90D1-1759619B1808}" dt="2022-08-17T15:39:43.079" v="8082" actId="338"/>
          <ac:spMkLst>
            <pc:docMk/>
            <pc:sldMk cId="3711159215" sldId="1817606205"/>
            <ac:spMk id="436" creationId="{0BFE2891-CEA2-44A2-B058-00560B9E793E}"/>
          </ac:spMkLst>
        </pc:spChg>
        <pc:spChg chg="mod">
          <ac:chgData name="Marcel Wesenberg" userId="b3233ce6-5631-44d3-8605-3d42f6c64af1" providerId="ADAL" clId="{B70FC634-2D49-417D-90D1-1759619B1808}" dt="2022-08-17T15:39:43.079" v="8082" actId="338"/>
          <ac:spMkLst>
            <pc:docMk/>
            <pc:sldMk cId="3711159215" sldId="1817606205"/>
            <ac:spMk id="437" creationId="{F6492313-088D-4CD0-90BB-10CD402AA499}"/>
          </ac:spMkLst>
        </pc:spChg>
        <pc:spChg chg="mod">
          <ac:chgData name="Marcel Wesenberg" userId="b3233ce6-5631-44d3-8605-3d42f6c64af1" providerId="ADAL" clId="{B70FC634-2D49-417D-90D1-1759619B1808}" dt="2022-08-17T15:39:43.079" v="8082" actId="338"/>
          <ac:spMkLst>
            <pc:docMk/>
            <pc:sldMk cId="3711159215" sldId="1817606205"/>
            <ac:spMk id="438" creationId="{51A011C1-D0A3-4104-95DB-ED1FD0E9B40A}"/>
          </ac:spMkLst>
        </pc:spChg>
        <pc:spChg chg="mod">
          <ac:chgData name="Marcel Wesenberg" userId="b3233ce6-5631-44d3-8605-3d42f6c64af1" providerId="ADAL" clId="{B70FC634-2D49-417D-90D1-1759619B1808}" dt="2022-08-17T15:39:43.079" v="8082" actId="338"/>
          <ac:spMkLst>
            <pc:docMk/>
            <pc:sldMk cId="3711159215" sldId="1817606205"/>
            <ac:spMk id="439" creationId="{68846B39-2119-4140-AE89-20387E3463B5}"/>
          </ac:spMkLst>
        </pc:spChg>
        <pc:spChg chg="add mod topLvl">
          <ac:chgData name="Marcel Wesenberg" userId="b3233ce6-5631-44d3-8605-3d42f6c64af1" providerId="ADAL" clId="{B70FC634-2D49-417D-90D1-1759619B1808}" dt="2022-08-18T10:34:37.074" v="8774" actId="1076"/>
          <ac:spMkLst>
            <pc:docMk/>
            <pc:sldMk cId="3711159215" sldId="1817606205"/>
            <ac:spMk id="440" creationId="{A409A222-178A-4FDE-ADD3-4E61EE4EEC55}"/>
          </ac:spMkLst>
        </pc:spChg>
        <pc:spChg chg="add mod topLvl">
          <ac:chgData name="Marcel Wesenberg" userId="b3233ce6-5631-44d3-8605-3d42f6c64af1" providerId="ADAL" clId="{B70FC634-2D49-417D-90D1-1759619B1808}" dt="2022-08-18T10:39:59.126" v="8873" actId="165"/>
          <ac:spMkLst>
            <pc:docMk/>
            <pc:sldMk cId="3711159215" sldId="1817606205"/>
            <ac:spMk id="441" creationId="{714135F5-1EA4-4CE8-AF13-8ECB58F43546}"/>
          </ac:spMkLst>
        </pc:spChg>
        <pc:spChg chg="add mod topLvl">
          <ac:chgData name="Marcel Wesenberg" userId="b3233ce6-5631-44d3-8605-3d42f6c64af1" providerId="ADAL" clId="{B70FC634-2D49-417D-90D1-1759619B1808}" dt="2022-08-18T10:39:59.126" v="8873" actId="165"/>
          <ac:spMkLst>
            <pc:docMk/>
            <pc:sldMk cId="3711159215" sldId="1817606205"/>
            <ac:spMk id="448" creationId="{744DA8C4-BE92-4638-9AEC-B3A94E6C492C}"/>
          </ac:spMkLst>
        </pc:spChg>
        <pc:spChg chg="del mod topLvl">
          <ac:chgData name="Marcel Wesenberg" userId="b3233ce6-5631-44d3-8605-3d42f6c64af1" providerId="ADAL" clId="{B70FC634-2D49-417D-90D1-1759619B1808}" dt="2022-08-18T10:25:18.224" v="8502" actId="478"/>
          <ac:spMkLst>
            <pc:docMk/>
            <pc:sldMk cId="3711159215" sldId="1817606205"/>
            <ac:spMk id="450" creationId="{BF11B953-F392-4238-A624-DB26F5FB09B0}"/>
          </ac:spMkLst>
        </pc:spChg>
        <pc:spChg chg="del mod topLvl">
          <ac:chgData name="Marcel Wesenberg" userId="b3233ce6-5631-44d3-8605-3d42f6c64af1" providerId="ADAL" clId="{B70FC634-2D49-417D-90D1-1759619B1808}" dt="2022-08-18T10:25:18.224" v="8502" actId="478"/>
          <ac:spMkLst>
            <pc:docMk/>
            <pc:sldMk cId="3711159215" sldId="1817606205"/>
            <ac:spMk id="451" creationId="{C87F38BE-3688-4F42-918C-52175D7582C3}"/>
          </ac:spMkLst>
        </pc:spChg>
        <pc:spChg chg="add mod">
          <ac:chgData name="Marcel Wesenberg" userId="b3233ce6-5631-44d3-8605-3d42f6c64af1" providerId="ADAL" clId="{B70FC634-2D49-417D-90D1-1759619B1808}" dt="2022-08-17T15:53:15.264" v="8256" actId="571"/>
          <ac:spMkLst>
            <pc:docMk/>
            <pc:sldMk cId="3711159215" sldId="1817606205"/>
            <ac:spMk id="457" creationId="{B6FCB1AD-98CB-4552-8B82-386009909949}"/>
          </ac:spMkLst>
        </pc:spChg>
        <pc:spChg chg="add mod topLvl">
          <ac:chgData name="Marcel Wesenberg" userId="b3233ce6-5631-44d3-8605-3d42f6c64af1" providerId="ADAL" clId="{B70FC634-2D49-417D-90D1-1759619B1808}" dt="2022-08-18T10:39:59.126" v="8873" actId="165"/>
          <ac:spMkLst>
            <pc:docMk/>
            <pc:sldMk cId="3711159215" sldId="1817606205"/>
            <ac:spMk id="458" creationId="{F87E97BE-42C6-4889-9996-10AC60BE0274}"/>
          </ac:spMkLst>
        </pc:spChg>
        <pc:spChg chg="add mod">
          <ac:chgData name="Marcel Wesenberg" userId="b3233ce6-5631-44d3-8605-3d42f6c64af1" providerId="ADAL" clId="{B70FC634-2D49-417D-90D1-1759619B1808}" dt="2022-08-17T15:54:37.532" v="8288" actId="571"/>
          <ac:spMkLst>
            <pc:docMk/>
            <pc:sldMk cId="3711159215" sldId="1817606205"/>
            <ac:spMk id="459" creationId="{D548A20A-ABDE-4DCF-B7BB-878555712C24}"/>
          </ac:spMkLst>
        </pc:spChg>
        <pc:spChg chg="add del mod">
          <ac:chgData name="Marcel Wesenberg" userId="b3233ce6-5631-44d3-8605-3d42f6c64af1" providerId="ADAL" clId="{B70FC634-2D49-417D-90D1-1759619B1808}" dt="2022-08-18T10:28:12.500" v="8534" actId="478"/>
          <ac:spMkLst>
            <pc:docMk/>
            <pc:sldMk cId="3711159215" sldId="1817606205"/>
            <ac:spMk id="461" creationId="{3E561BC0-E062-4E31-A055-181AAA25B8FB}"/>
          </ac:spMkLst>
        </pc:spChg>
        <pc:spChg chg="add del mod">
          <ac:chgData name="Marcel Wesenberg" userId="b3233ce6-5631-44d3-8605-3d42f6c64af1" providerId="ADAL" clId="{B70FC634-2D49-417D-90D1-1759619B1808}" dt="2022-08-18T10:28:12.500" v="8534" actId="478"/>
          <ac:spMkLst>
            <pc:docMk/>
            <pc:sldMk cId="3711159215" sldId="1817606205"/>
            <ac:spMk id="462" creationId="{09EED4BA-42F1-41CA-994A-BC79E4593F7F}"/>
          </ac:spMkLst>
        </pc:spChg>
        <pc:spChg chg="add del mod">
          <ac:chgData name="Marcel Wesenberg" userId="b3233ce6-5631-44d3-8605-3d42f6c64af1" providerId="ADAL" clId="{B70FC634-2D49-417D-90D1-1759619B1808}" dt="2022-08-18T10:28:12.500" v="8534" actId="478"/>
          <ac:spMkLst>
            <pc:docMk/>
            <pc:sldMk cId="3711159215" sldId="1817606205"/>
            <ac:spMk id="463" creationId="{E00EEBEC-D2DD-473E-82FE-0D80FDB64DBF}"/>
          </ac:spMkLst>
        </pc:spChg>
        <pc:grpChg chg="mod">
          <ac:chgData name="Marcel Wesenberg" userId="b3233ce6-5631-44d3-8605-3d42f6c64af1" providerId="ADAL" clId="{B70FC634-2D49-417D-90D1-1759619B1808}" dt="2022-08-17T15:39:43.079" v="8082" actId="338"/>
          <ac:grpSpMkLst>
            <pc:docMk/>
            <pc:sldMk cId="3711159215" sldId="1817606205"/>
            <ac:grpSpMk id="1" creationId="{00000000-0000-0000-0000-000000000000}"/>
          </ac:grpSpMkLst>
        </pc:grpChg>
        <pc:grpChg chg="add del mod topLvl">
          <ac:chgData name="Marcel Wesenberg" userId="b3233ce6-5631-44d3-8605-3d42f6c64af1" providerId="ADAL" clId="{B70FC634-2D49-417D-90D1-1759619B1808}" dt="2022-08-18T10:28:44.027" v="8553" actId="165"/>
          <ac:grpSpMkLst>
            <pc:docMk/>
            <pc:sldMk cId="3711159215" sldId="1817606205"/>
            <ac:grpSpMk id="4" creationId="{0C1F9E5D-D5F9-4F00-B716-FE36A766C977}"/>
          </ac:grpSpMkLst>
        </pc:grpChg>
        <pc:grpChg chg="add del mod">
          <ac:chgData name="Marcel Wesenberg" userId="b3233ce6-5631-44d3-8605-3d42f6c64af1" providerId="ADAL" clId="{B70FC634-2D49-417D-90D1-1759619B1808}" dt="2022-08-17T13:54:23.290" v="6869" actId="165"/>
          <ac:grpSpMkLst>
            <pc:docMk/>
            <pc:sldMk cId="3711159215" sldId="1817606205"/>
            <ac:grpSpMk id="5" creationId="{7110EF84-C9FE-473E-A719-107311511770}"/>
          </ac:grpSpMkLst>
        </pc:grpChg>
        <pc:grpChg chg="add del mod topLvl">
          <ac:chgData name="Marcel Wesenberg" userId="b3233ce6-5631-44d3-8605-3d42f6c64af1" providerId="ADAL" clId="{B70FC634-2D49-417D-90D1-1759619B1808}" dt="2022-08-18T10:28:44.027" v="8553" actId="165"/>
          <ac:grpSpMkLst>
            <pc:docMk/>
            <pc:sldMk cId="3711159215" sldId="1817606205"/>
            <ac:grpSpMk id="5" creationId="{835581FA-8FF3-46CE-936E-FBBBE3A0BF5F}"/>
          </ac:grpSpMkLst>
        </pc:grpChg>
        <pc:grpChg chg="add del mod topLvl">
          <ac:chgData name="Marcel Wesenberg" userId="b3233ce6-5631-44d3-8605-3d42f6c64af1" providerId="ADAL" clId="{B70FC634-2D49-417D-90D1-1759619B1808}" dt="2022-08-18T10:28:44.027" v="8553" actId="165"/>
          <ac:grpSpMkLst>
            <pc:docMk/>
            <pc:sldMk cId="3711159215" sldId="1817606205"/>
            <ac:grpSpMk id="6" creationId="{FFEF128B-434C-40DF-B043-6E64C88C96E6}"/>
          </ac:grpSpMkLst>
        </pc:grpChg>
        <pc:grpChg chg="add del mod">
          <ac:chgData name="Marcel Wesenberg" userId="b3233ce6-5631-44d3-8605-3d42f6c64af1" providerId="ADAL" clId="{B70FC634-2D49-417D-90D1-1759619B1808}" dt="2022-08-18T10:28:38.657" v="8552" actId="165"/>
          <ac:grpSpMkLst>
            <pc:docMk/>
            <pc:sldMk cId="3711159215" sldId="1817606205"/>
            <ac:grpSpMk id="7" creationId="{404DCBC2-DA68-4042-9267-BFD921F48ED0}"/>
          </ac:grpSpMkLst>
        </pc:grpChg>
        <pc:grpChg chg="add del mod topLvl">
          <ac:chgData name="Marcel Wesenberg" userId="b3233ce6-5631-44d3-8605-3d42f6c64af1" providerId="ADAL" clId="{B70FC634-2D49-417D-90D1-1759619B1808}" dt="2022-08-18T10:40:05.295" v="8874" actId="165"/>
          <ac:grpSpMkLst>
            <pc:docMk/>
            <pc:sldMk cId="3711159215" sldId="1817606205"/>
            <ac:grpSpMk id="10" creationId="{BE701C46-C451-4524-B51D-65E0EEC1EA23}"/>
          </ac:grpSpMkLst>
        </pc:grpChg>
        <pc:grpChg chg="add del mod topLvl">
          <ac:chgData name="Marcel Wesenberg" userId="b3233ce6-5631-44d3-8605-3d42f6c64af1" providerId="ADAL" clId="{B70FC634-2D49-417D-90D1-1759619B1808}" dt="2022-08-18T10:40:05.295" v="8874" actId="165"/>
          <ac:grpSpMkLst>
            <pc:docMk/>
            <pc:sldMk cId="3711159215" sldId="1817606205"/>
            <ac:grpSpMk id="11" creationId="{37402701-005E-49FA-95E9-7032C3EDAED7}"/>
          </ac:grpSpMkLst>
        </pc:grpChg>
        <pc:grpChg chg="add del mod topLvl">
          <ac:chgData name="Marcel Wesenberg" userId="b3233ce6-5631-44d3-8605-3d42f6c64af1" providerId="ADAL" clId="{B70FC634-2D49-417D-90D1-1759619B1808}" dt="2022-08-18T10:40:05.295" v="8874" actId="165"/>
          <ac:grpSpMkLst>
            <pc:docMk/>
            <pc:sldMk cId="3711159215" sldId="1817606205"/>
            <ac:grpSpMk id="12" creationId="{89AD3703-387C-419F-BBED-4630F33A4EE7}"/>
          </ac:grpSpMkLst>
        </pc:grpChg>
        <pc:grpChg chg="add del mod">
          <ac:chgData name="Marcel Wesenberg" userId="b3233ce6-5631-44d3-8605-3d42f6c64af1" providerId="ADAL" clId="{B70FC634-2D49-417D-90D1-1759619B1808}" dt="2022-08-18T10:39:59.126" v="8873" actId="165"/>
          <ac:grpSpMkLst>
            <pc:docMk/>
            <pc:sldMk cId="3711159215" sldId="1817606205"/>
            <ac:grpSpMk id="14" creationId="{AA552784-EE4E-4491-9442-209ACC05B46A}"/>
          </ac:grpSpMkLst>
        </pc:grpChg>
        <pc:grpChg chg="add del mod">
          <ac:chgData name="Marcel Wesenberg" userId="b3233ce6-5631-44d3-8605-3d42f6c64af1" providerId="ADAL" clId="{B70FC634-2D49-417D-90D1-1759619B1808}" dt="2022-08-18T10:39:59.126" v="8873" actId="165"/>
          <ac:grpSpMkLst>
            <pc:docMk/>
            <pc:sldMk cId="3711159215" sldId="1817606205"/>
            <ac:grpSpMk id="15" creationId="{4705A181-D52D-4F56-A74C-E4D92BB44596}"/>
          </ac:grpSpMkLst>
        </pc:grpChg>
        <pc:grpChg chg="add del mod">
          <ac:chgData name="Marcel Wesenberg" userId="b3233ce6-5631-44d3-8605-3d42f6c64af1" providerId="ADAL" clId="{B70FC634-2D49-417D-90D1-1759619B1808}" dt="2022-08-18T10:39:59.126" v="8873" actId="165"/>
          <ac:grpSpMkLst>
            <pc:docMk/>
            <pc:sldMk cId="3711159215" sldId="1817606205"/>
            <ac:grpSpMk id="16" creationId="{2BC25458-F1C6-45B7-81DF-C23F1E3ED26A}"/>
          </ac:grpSpMkLst>
        </pc:grpChg>
        <pc:grpChg chg="add del mod">
          <ac:chgData name="Marcel Wesenberg" userId="b3233ce6-5631-44d3-8605-3d42f6c64af1" providerId="ADAL" clId="{B70FC634-2D49-417D-90D1-1759619B1808}" dt="2022-08-18T10:39:59.126" v="8873" actId="165"/>
          <ac:grpSpMkLst>
            <pc:docMk/>
            <pc:sldMk cId="3711159215" sldId="1817606205"/>
            <ac:grpSpMk id="17" creationId="{BF7A4F2A-8345-44FB-B84B-C18F22E11573}"/>
          </ac:grpSpMkLst>
        </pc:grpChg>
        <pc:grpChg chg="add del mod">
          <ac:chgData name="Marcel Wesenberg" userId="b3233ce6-5631-44d3-8605-3d42f6c64af1" providerId="ADAL" clId="{B70FC634-2D49-417D-90D1-1759619B1808}" dt="2022-08-18T10:39:59.126" v="8873" actId="165"/>
          <ac:grpSpMkLst>
            <pc:docMk/>
            <pc:sldMk cId="3711159215" sldId="1817606205"/>
            <ac:grpSpMk id="18" creationId="{5604B3A4-1DBD-4EAB-8E57-E84E5EB36414}"/>
          </ac:grpSpMkLst>
        </pc:grpChg>
        <pc:grpChg chg="del mod topLvl">
          <ac:chgData name="Marcel Wesenberg" userId="b3233ce6-5631-44d3-8605-3d42f6c64af1" providerId="ADAL" clId="{B70FC634-2D49-417D-90D1-1759619B1808}" dt="2022-08-17T14:52:49.046" v="7459" actId="165"/>
          <ac:grpSpMkLst>
            <pc:docMk/>
            <pc:sldMk cId="3711159215" sldId="1817606205"/>
            <ac:grpSpMk id="18" creationId="{BD83501A-6317-423E-B7BE-CDB6A98EC110}"/>
          </ac:grpSpMkLst>
        </pc:grpChg>
        <pc:grpChg chg="del mod topLvl">
          <ac:chgData name="Marcel Wesenberg" userId="b3233ce6-5631-44d3-8605-3d42f6c64af1" providerId="ADAL" clId="{B70FC634-2D49-417D-90D1-1759619B1808}" dt="2022-08-17T14:52:49.046" v="7459" actId="165"/>
          <ac:grpSpMkLst>
            <pc:docMk/>
            <pc:sldMk cId="3711159215" sldId="1817606205"/>
            <ac:grpSpMk id="27" creationId="{8F0A95FD-A7ED-46EF-80A5-526333D4A1C1}"/>
          </ac:grpSpMkLst>
        </pc:grpChg>
        <pc:grpChg chg="del mod topLvl">
          <ac:chgData name="Marcel Wesenberg" userId="b3233ce6-5631-44d3-8605-3d42f6c64af1" providerId="ADAL" clId="{B70FC634-2D49-417D-90D1-1759619B1808}" dt="2022-08-17T14:52:49.046" v="7459" actId="165"/>
          <ac:grpSpMkLst>
            <pc:docMk/>
            <pc:sldMk cId="3711159215" sldId="1817606205"/>
            <ac:grpSpMk id="28" creationId="{E09457B1-9CAA-4797-96FD-DBB0967F3DA5}"/>
          </ac:grpSpMkLst>
        </pc:grpChg>
        <pc:grpChg chg="del mod topLvl">
          <ac:chgData name="Marcel Wesenberg" userId="b3233ce6-5631-44d3-8605-3d42f6c64af1" providerId="ADAL" clId="{B70FC634-2D49-417D-90D1-1759619B1808}" dt="2022-08-17T15:43:49.977" v="8089" actId="165"/>
          <ac:grpSpMkLst>
            <pc:docMk/>
            <pc:sldMk cId="3711159215" sldId="1817606205"/>
            <ac:grpSpMk id="38" creationId="{43159AB8-C57C-4FA5-BAD5-4DA114739EEE}"/>
          </ac:grpSpMkLst>
        </pc:grpChg>
        <pc:grpChg chg="del mod topLvl">
          <ac:chgData name="Marcel Wesenberg" userId="b3233ce6-5631-44d3-8605-3d42f6c64af1" providerId="ADAL" clId="{B70FC634-2D49-417D-90D1-1759619B1808}" dt="2022-08-17T15:43:49.977" v="8089" actId="165"/>
          <ac:grpSpMkLst>
            <pc:docMk/>
            <pc:sldMk cId="3711159215" sldId="1817606205"/>
            <ac:grpSpMk id="45" creationId="{AE739114-5036-444B-8B10-DC9C43C5ABC6}"/>
          </ac:grpSpMkLst>
        </pc:grpChg>
        <pc:grpChg chg="del mod topLvl">
          <ac:chgData name="Marcel Wesenberg" userId="b3233ce6-5631-44d3-8605-3d42f6c64af1" providerId="ADAL" clId="{B70FC634-2D49-417D-90D1-1759619B1808}" dt="2022-08-17T15:43:49.977" v="8089" actId="165"/>
          <ac:grpSpMkLst>
            <pc:docMk/>
            <pc:sldMk cId="3711159215" sldId="1817606205"/>
            <ac:grpSpMk id="52" creationId="{DEDF66AC-FF19-4300-A6C2-A691AE22A590}"/>
          </ac:grpSpMkLst>
        </pc:grpChg>
        <pc:grpChg chg="add del mod">
          <ac:chgData name="Marcel Wesenberg" userId="b3233ce6-5631-44d3-8605-3d42f6c64af1" providerId="ADAL" clId="{B70FC634-2D49-417D-90D1-1759619B1808}" dt="2022-08-17T13:54:23.290" v="6869" actId="165"/>
          <ac:grpSpMkLst>
            <pc:docMk/>
            <pc:sldMk cId="3711159215" sldId="1817606205"/>
            <ac:grpSpMk id="55" creationId="{9C82660D-5E47-4239-8372-7FAB21C6E09D}"/>
          </ac:grpSpMkLst>
        </pc:grpChg>
        <pc:grpChg chg="del mod topLvl">
          <ac:chgData name="Marcel Wesenberg" userId="b3233ce6-5631-44d3-8605-3d42f6c64af1" providerId="ADAL" clId="{B70FC634-2D49-417D-90D1-1759619B1808}" dt="2022-08-17T15:43:49.977" v="8089" actId="165"/>
          <ac:grpSpMkLst>
            <pc:docMk/>
            <pc:sldMk cId="3711159215" sldId="1817606205"/>
            <ac:grpSpMk id="68" creationId="{F9FB3192-A3F5-4FFC-933B-1BCE09299245}"/>
          </ac:grpSpMkLst>
        </pc:grpChg>
        <pc:grpChg chg="del mod topLvl">
          <ac:chgData name="Marcel Wesenberg" userId="b3233ce6-5631-44d3-8605-3d42f6c64af1" providerId="ADAL" clId="{B70FC634-2D49-417D-90D1-1759619B1808}" dt="2022-08-17T15:43:49.977" v="8089" actId="165"/>
          <ac:grpSpMkLst>
            <pc:docMk/>
            <pc:sldMk cId="3711159215" sldId="1817606205"/>
            <ac:grpSpMk id="76" creationId="{A60F5390-E381-4592-8B27-6B9C5608173C}"/>
          </ac:grpSpMkLst>
        </pc:grpChg>
        <pc:grpChg chg="del mod topLvl">
          <ac:chgData name="Marcel Wesenberg" userId="b3233ce6-5631-44d3-8605-3d42f6c64af1" providerId="ADAL" clId="{B70FC634-2D49-417D-90D1-1759619B1808}" dt="2022-08-17T15:43:49.977" v="8089" actId="165"/>
          <ac:grpSpMkLst>
            <pc:docMk/>
            <pc:sldMk cId="3711159215" sldId="1817606205"/>
            <ac:grpSpMk id="77" creationId="{B17DE085-E917-4786-A6F0-4147FD7D20D7}"/>
          </ac:grpSpMkLst>
        </pc:grpChg>
        <pc:grpChg chg="del mod topLvl">
          <ac:chgData name="Marcel Wesenberg" userId="b3233ce6-5631-44d3-8605-3d42f6c64af1" providerId="ADAL" clId="{B70FC634-2D49-417D-90D1-1759619B1808}" dt="2022-08-17T15:37:42.641" v="8077" actId="478"/>
          <ac:grpSpMkLst>
            <pc:docMk/>
            <pc:sldMk cId="3711159215" sldId="1817606205"/>
            <ac:grpSpMk id="89" creationId="{478706BD-2EA2-4ED5-B836-AAF4D0E7D58C}"/>
          </ac:grpSpMkLst>
        </pc:grpChg>
        <pc:grpChg chg="mod">
          <ac:chgData name="Marcel Wesenberg" userId="b3233ce6-5631-44d3-8605-3d42f6c64af1" providerId="ADAL" clId="{B70FC634-2D49-417D-90D1-1759619B1808}" dt="2022-08-17T13:54:23.290" v="6869" actId="165"/>
          <ac:grpSpMkLst>
            <pc:docMk/>
            <pc:sldMk cId="3711159215" sldId="1817606205"/>
            <ac:grpSpMk id="98" creationId="{55D3CCDE-791E-4ABE-8282-F6FCA244D6AC}"/>
          </ac:grpSpMkLst>
        </pc:grpChg>
        <pc:grpChg chg="del mod topLvl">
          <ac:chgData name="Marcel Wesenberg" userId="b3233ce6-5631-44d3-8605-3d42f6c64af1" providerId="ADAL" clId="{B70FC634-2D49-417D-90D1-1759619B1808}" dt="2022-08-17T15:43:55.033" v="8090" actId="165"/>
          <ac:grpSpMkLst>
            <pc:docMk/>
            <pc:sldMk cId="3711159215" sldId="1817606205"/>
            <ac:grpSpMk id="105" creationId="{F2942770-FE11-4C42-B275-17576A9CEA36}"/>
          </ac:grpSpMkLst>
        </pc:grpChg>
        <pc:grpChg chg="del mod topLvl">
          <ac:chgData name="Marcel Wesenberg" userId="b3233ce6-5631-44d3-8605-3d42f6c64af1" providerId="ADAL" clId="{B70FC634-2D49-417D-90D1-1759619B1808}" dt="2022-08-17T15:43:55.033" v="8090" actId="165"/>
          <ac:grpSpMkLst>
            <pc:docMk/>
            <pc:sldMk cId="3711159215" sldId="1817606205"/>
            <ac:grpSpMk id="112" creationId="{C21B0986-BC7D-4E7C-BACD-3710382AD318}"/>
          </ac:grpSpMkLst>
        </pc:grpChg>
        <pc:grpChg chg="del mod topLvl">
          <ac:chgData name="Marcel Wesenberg" userId="b3233ce6-5631-44d3-8605-3d42f6c64af1" providerId="ADAL" clId="{B70FC634-2D49-417D-90D1-1759619B1808}" dt="2022-08-17T15:43:55.033" v="8090" actId="165"/>
          <ac:grpSpMkLst>
            <pc:docMk/>
            <pc:sldMk cId="3711159215" sldId="1817606205"/>
            <ac:grpSpMk id="119" creationId="{51373E69-3807-46FA-8918-607D95C09938}"/>
          </ac:grpSpMkLst>
        </pc:grpChg>
        <pc:grpChg chg="add del mod">
          <ac:chgData name="Marcel Wesenberg" userId="b3233ce6-5631-44d3-8605-3d42f6c64af1" providerId="ADAL" clId="{B70FC634-2D49-417D-90D1-1759619B1808}" dt="2022-08-17T14:19:57.999" v="7012" actId="165"/>
          <ac:grpSpMkLst>
            <pc:docMk/>
            <pc:sldMk cId="3711159215" sldId="1817606205"/>
            <ac:grpSpMk id="128" creationId="{91F29B5F-8E80-4D50-BD46-A4303D25A926}"/>
          </ac:grpSpMkLst>
        </pc:grpChg>
        <pc:grpChg chg="add del mod">
          <ac:chgData name="Marcel Wesenberg" userId="b3233ce6-5631-44d3-8605-3d42f6c64af1" providerId="ADAL" clId="{B70FC634-2D49-417D-90D1-1759619B1808}" dt="2022-08-17T14:19:57.999" v="7012" actId="165"/>
          <ac:grpSpMkLst>
            <pc:docMk/>
            <pc:sldMk cId="3711159215" sldId="1817606205"/>
            <ac:grpSpMk id="129" creationId="{E36B5D9F-401E-40E4-972F-E72AE7D1CA27}"/>
          </ac:grpSpMkLst>
        </pc:grpChg>
        <pc:grpChg chg="add del mod">
          <ac:chgData name="Marcel Wesenberg" userId="b3233ce6-5631-44d3-8605-3d42f6c64af1" providerId="ADAL" clId="{B70FC634-2D49-417D-90D1-1759619B1808}" dt="2022-08-17T14:00:02.622" v="6905" actId="165"/>
          <ac:grpSpMkLst>
            <pc:docMk/>
            <pc:sldMk cId="3711159215" sldId="1817606205"/>
            <ac:grpSpMk id="151" creationId="{C7EBB59F-4A23-4AFB-8F49-CCD3300DDA13}"/>
          </ac:grpSpMkLst>
        </pc:grpChg>
        <pc:grpChg chg="add del mod topLvl">
          <ac:chgData name="Marcel Wesenberg" userId="b3233ce6-5631-44d3-8605-3d42f6c64af1" providerId="ADAL" clId="{B70FC634-2D49-417D-90D1-1759619B1808}" dt="2022-08-17T14:24:43.255" v="7046" actId="165"/>
          <ac:grpSpMkLst>
            <pc:docMk/>
            <pc:sldMk cId="3711159215" sldId="1817606205"/>
            <ac:grpSpMk id="164" creationId="{7E861AEF-EDC5-4352-A984-7DE35ABCB1BC}"/>
          </ac:grpSpMkLst>
        </pc:grpChg>
        <pc:grpChg chg="add del mod topLvl">
          <ac:chgData name="Marcel Wesenberg" userId="b3233ce6-5631-44d3-8605-3d42f6c64af1" providerId="ADAL" clId="{B70FC634-2D49-417D-90D1-1759619B1808}" dt="2022-08-17T14:24:43.255" v="7046" actId="165"/>
          <ac:grpSpMkLst>
            <pc:docMk/>
            <pc:sldMk cId="3711159215" sldId="1817606205"/>
            <ac:grpSpMk id="165" creationId="{16E68F13-4BE2-4C93-A1D5-1440C40FEFD7}"/>
          </ac:grpSpMkLst>
        </pc:grpChg>
        <pc:grpChg chg="add del mod ord topLvl">
          <ac:chgData name="Marcel Wesenberg" userId="b3233ce6-5631-44d3-8605-3d42f6c64af1" providerId="ADAL" clId="{B70FC634-2D49-417D-90D1-1759619B1808}" dt="2022-08-17T14:32:37.815" v="7135" actId="165"/>
          <ac:grpSpMkLst>
            <pc:docMk/>
            <pc:sldMk cId="3711159215" sldId="1817606205"/>
            <ac:grpSpMk id="166" creationId="{18C48811-069F-45E6-93EE-70115962ABEE}"/>
          </ac:grpSpMkLst>
        </pc:grpChg>
        <pc:grpChg chg="add del mod ord topLvl">
          <ac:chgData name="Marcel Wesenberg" userId="b3233ce6-5631-44d3-8605-3d42f6c64af1" providerId="ADAL" clId="{B70FC634-2D49-417D-90D1-1759619B1808}" dt="2022-08-17T15:43:49.977" v="8089" actId="165"/>
          <ac:grpSpMkLst>
            <pc:docMk/>
            <pc:sldMk cId="3711159215" sldId="1817606205"/>
            <ac:grpSpMk id="168" creationId="{A601CEA0-3F3C-45F8-B726-CFEB2C562BD9}"/>
          </ac:grpSpMkLst>
        </pc:grpChg>
        <pc:grpChg chg="add del mod">
          <ac:chgData name="Marcel Wesenberg" userId="b3233ce6-5631-44d3-8605-3d42f6c64af1" providerId="ADAL" clId="{B70FC634-2D49-417D-90D1-1759619B1808}" dt="2022-08-17T14:05:32.602" v="6992" actId="165"/>
          <ac:grpSpMkLst>
            <pc:docMk/>
            <pc:sldMk cId="3711159215" sldId="1817606205"/>
            <ac:grpSpMk id="173" creationId="{E8C59748-E783-478A-85D7-588F40E767EB}"/>
          </ac:grpSpMkLst>
        </pc:grpChg>
        <pc:grpChg chg="add del mod">
          <ac:chgData name="Marcel Wesenberg" userId="b3233ce6-5631-44d3-8605-3d42f6c64af1" providerId="ADAL" clId="{B70FC634-2D49-417D-90D1-1759619B1808}" dt="2022-08-18T10:26:18.486" v="8509" actId="165"/>
          <ac:grpSpMkLst>
            <pc:docMk/>
            <pc:sldMk cId="3711159215" sldId="1817606205"/>
            <ac:grpSpMk id="185" creationId="{7978DEC3-6A1C-4ED8-B219-B609DE9D7DB5}"/>
          </ac:grpSpMkLst>
        </pc:grpChg>
        <pc:grpChg chg="del mod topLvl">
          <ac:chgData name="Marcel Wesenberg" userId="b3233ce6-5631-44d3-8605-3d42f6c64af1" providerId="ADAL" clId="{B70FC634-2D49-417D-90D1-1759619B1808}" dt="2022-08-18T10:26:38.122" v="8516" actId="165"/>
          <ac:grpSpMkLst>
            <pc:docMk/>
            <pc:sldMk cId="3711159215" sldId="1817606205"/>
            <ac:grpSpMk id="189" creationId="{DEABA4D2-81C1-4EBE-88D0-8128A66FBE76}"/>
          </ac:grpSpMkLst>
        </pc:grpChg>
        <pc:grpChg chg="add del mod">
          <ac:chgData name="Marcel Wesenberg" userId="b3233ce6-5631-44d3-8605-3d42f6c64af1" providerId="ADAL" clId="{B70FC634-2D49-417D-90D1-1759619B1808}" dt="2022-08-17T14:24:40.691" v="7045" actId="165"/>
          <ac:grpSpMkLst>
            <pc:docMk/>
            <pc:sldMk cId="3711159215" sldId="1817606205"/>
            <ac:grpSpMk id="189" creationId="{EC8F8F46-3E93-4138-931D-09D99A1A07DB}"/>
          </ac:grpSpMkLst>
        </pc:grpChg>
        <pc:grpChg chg="del mod topLvl">
          <ac:chgData name="Marcel Wesenberg" userId="b3233ce6-5631-44d3-8605-3d42f6c64af1" providerId="ADAL" clId="{B70FC634-2D49-417D-90D1-1759619B1808}" dt="2022-08-18T10:26:38.122" v="8516" actId="165"/>
          <ac:grpSpMkLst>
            <pc:docMk/>
            <pc:sldMk cId="3711159215" sldId="1817606205"/>
            <ac:grpSpMk id="192" creationId="{54DAB94F-928D-4CF0-A6AF-3CBD8224EA98}"/>
          </ac:grpSpMkLst>
        </pc:grpChg>
        <pc:grpChg chg="add del mod">
          <ac:chgData name="Marcel Wesenberg" userId="b3233ce6-5631-44d3-8605-3d42f6c64af1" providerId="ADAL" clId="{B70FC634-2D49-417D-90D1-1759619B1808}" dt="2022-08-17T14:32:18.360" v="7133" actId="165"/>
          <ac:grpSpMkLst>
            <pc:docMk/>
            <pc:sldMk cId="3711159215" sldId="1817606205"/>
            <ac:grpSpMk id="192" creationId="{CB6ECA13-AD92-4836-9F7B-A194B10895DA}"/>
          </ac:grpSpMkLst>
        </pc:grpChg>
        <pc:grpChg chg="add del mod">
          <ac:chgData name="Marcel Wesenberg" userId="b3233ce6-5631-44d3-8605-3d42f6c64af1" providerId="ADAL" clId="{B70FC634-2D49-417D-90D1-1759619B1808}" dt="2022-08-17T14:27:54.519" v="7087" actId="165"/>
          <ac:grpSpMkLst>
            <pc:docMk/>
            <pc:sldMk cId="3711159215" sldId="1817606205"/>
            <ac:grpSpMk id="193" creationId="{2A72035C-5E5E-4B4C-9FC3-5AE323870F63}"/>
          </ac:grpSpMkLst>
        </pc:grpChg>
        <pc:grpChg chg="del mod topLvl">
          <ac:chgData name="Marcel Wesenberg" userId="b3233ce6-5631-44d3-8605-3d42f6c64af1" providerId="ADAL" clId="{B70FC634-2D49-417D-90D1-1759619B1808}" dt="2022-08-18T10:26:38.122" v="8516" actId="165"/>
          <ac:grpSpMkLst>
            <pc:docMk/>
            <pc:sldMk cId="3711159215" sldId="1817606205"/>
            <ac:grpSpMk id="193" creationId="{2BE67F2F-AB04-436D-83DE-F2143532EF0B}"/>
          </ac:grpSpMkLst>
        </pc:grpChg>
        <pc:grpChg chg="add del mod">
          <ac:chgData name="Marcel Wesenberg" userId="b3233ce6-5631-44d3-8605-3d42f6c64af1" providerId="ADAL" clId="{B70FC634-2D49-417D-90D1-1759619B1808}" dt="2022-08-17T14:29:34.053" v="7116" actId="165"/>
          <ac:grpSpMkLst>
            <pc:docMk/>
            <pc:sldMk cId="3711159215" sldId="1817606205"/>
            <ac:grpSpMk id="196" creationId="{886C0863-1BD0-4456-8BA4-9F4440821102}"/>
          </ac:grpSpMkLst>
        </pc:grpChg>
        <pc:grpChg chg="add del mod">
          <ac:chgData name="Marcel Wesenberg" userId="b3233ce6-5631-44d3-8605-3d42f6c64af1" providerId="ADAL" clId="{B70FC634-2D49-417D-90D1-1759619B1808}" dt="2022-08-17T14:29:34.053" v="7116" actId="165"/>
          <ac:grpSpMkLst>
            <pc:docMk/>
            <pc:sldMk cId="3711159215" sldId="1817606205"/>
            <ac:grpSpMk id="197" creationId="{34756CF3-2D90-46E9-990A-2933FB24CA0D}"/>
          </ac:grpSpMkLst>
        </pc:grpChg>
        <pc:grpChg chg="add del mod">
          <ac:chgData name="Marcel Wesenberg" userId="b3233ce6-5631-44d3-8605-3d42f6c64af1" providerId="ADAL" clId="{B70FC634-2D49-417D-90D1-1759619B1808}" dt="2022-08-18T10:26:54.247" v="8518" actId="165"/>
          <ac:grpSpMkLst>
            <pc:docMk/>
            <pc:sldMk cId="3711159215" sldId="1817606205"/>
            <ac:grpSpMk id="211" creationId="{D39FE57B-E99D-4291-8F56-A580FF2E94E6}"/>
          </ac:grpSpMkLst>
        </pc:grpChg>
        <pc:grpChg chg="add del mod">
          <ac:chgData name="Marcel Wesenberg" userId="b3233ce6-5631-44d3-8605-3d42f6c64af1" providerId="ADAL" clId="{B70FC634-2D49-417D-90D1-1759619B1808}" dt="2022-08-17T15:37:16.156" v="8073" actId="478"/>
          <ac:grpSpMkLst>
            <pc:docMk/>
            <pc:sldMk cId="3711159215" sldId="1817606205"/>
            <ac:grpSpMk id="214" creationId="{034617DA-DE01-4835-8736-179E41267202}"/>
          </ac:grpSpMkLst>
        </pc:grpChg>
        <pc:grpChg chg="del mod topLvl">
          <ac:chgData name="Marcel Wesenberg" userId="b3233ce6-5631-44d3-8605-3d42f6c64af1" providerId="ADAL" clId="{B70FC634-2D49-417D-90D1-1759619B1808}" dt="2022-08-18T10:26:57.499" v="8519" actId="165"/>
          <ac:grpSpMkLst>
            <pc:docMk/>
            <pc:sldMk cId="3711159215" sldId="1817606205"/>
            <ac:grpSpMk id="217" creationId="{38B81A97-3DF8-4259-BE5D-0E1DC5636E43}"/>
          </ac:grpSpMkLst>
        </pc:grpChg>
        <pc:grpChg chg="del mod topLvl">
          <ac:chgData name="Marcel Wesenberg" userId="b3233ce6-5631-44d3-8605-3d42f6c64af1" providerId="ADAL" clId="{B70FC634-2D49-417D-90D1-1759619B1808}" dt="2022-08-18T10:26:57.499" v="8519" actId="165"/>
          <ac:grpSpMkLst>
            <pc:docMk/>
            <pc:sldMk cId="3711159215" sldId="1817606205"/>
            <ac:grpSpMk id="218" creationId="{EA83A5C3-92A9-4F2E-86A6-8264F4D07761}"/>
          </ac:grpSpMkLst>
        </pc:grpChg>
        <pc:grpChg chg="del mod topLvl">
          <ac:chgData name="Marcel Wesenberg" userId="b3233ce6-5631-44d3-8605-3d42f6c64af1" providerId="ADAL" clId="{B70FC634-2D49-417D-90D1-1759619B1808}" dt="2022-08-18T10:26:57.499" v="8519" actId="165"/>
          <ac:grpSpMkLst>
            <pc:docMk/>
            <pc:sldMk cId="3711159215" sldId="1817606205"/>
            <ac:grpSpMk id="219" creationId="{1A0A336A-A686-49A4-AF43-9FFB5BDA9561}"/>
          </ac:grpSpMkLst>
        </pc:grpChg>
        <pc:grpChg chg="mod">
          <ac:chgData name="Marcel Wesenberg" userId="b3233ce6-5631-44d3-8605-3d42f6c64af1" providerId="ADAL" clId="{B70FC634-2D49-417D-90D1-1759619B1808}" dt="2022-08-17T14:43:30.880" v="7333" actId="571"/>
          <ac:grpSpMkLst>
            <pc:docMk/>
            <pc:sldMk cId="3711159215" sldId="1817606205"/>
            <ac:grpSpMk id="219" creationId="{1DC5A50D-2D12-4BC7-B205-E802094108DC}"/>
          </ac:grpSpMkLst>
        </pc:grpChg>
        <pc:grpChg chg="add del mod">
          <ac:chgData name="Marcel Wesenberg" userId="b3233ce6-5631-44d3-8605-3d42f6c64af1" providerId="ADAL" clId="{B70FC634-2D49-417D-90D1-1759619B1808}" dt="2022-08-18T10:27:19.284" v="8522" actId="165"/>
          <ac:grpSpMkLst>
            <pc:docMk/>
            <pc:sldMk cId="3711159215" sldId="1817606205"/>
            <ac:grpSpMk id="227" creationId="{1F73702A-AC89-44CF-AD5F-CE65189761F8}"/>
          </ac:grpSpMkLst>
        </pc:grpChg>
        <pc:grpChg chg="del mod topLvl">
          <ac:chgData name="Marcel Wesenberg" userId="b3233ce6-5631-44d3-8605-3d42f6c64af1" providerId="ADAL" clId="{B70FC634-2D49-417D-90D1-1759619B1808}" dt="2022-08-18T10:27:24.015" v="8523" actId="165"/>
          <ac:grpSpMkLst>
            <pc:docMk/>
            <pc:sldMk cId="3711159215" sldId="1817606205"/>
            <ac:grpSpMk id="231" creationId="{13C532F9-D5AC-4AC0-AE38-62F52F905F75}"/>
          </ac:grpSpMkLst>
        </pc:grpChg>
        <pc:grpChg chg="del mod topLvl">
          <ac:chgData name="Marcel Wesenberg" userId="b3233ce6-5631-44d3-8605-3d42f6c64af1" providerId="ADAL" clId="{B70FC634-2D49-417D-90D1-1759619B1808}" dt="2022-08-18T10:27:24.015" v="8523" actId="165"/>
          <ac:grpSpMkLst>
            <pc:docMk/>
            <pc:sldMk cId="3711159215" sldId="1817606205"/>
            <ac:grpSpMk id="232" creationId="{1A5A6E27-A97D-42E0-BC7A-8E92A8E7CEB3}"/>
          </ac:grpSpMkLst>
        </pc:grpChg>
        <pc:grpChg chg="del mod topLvl">
          <ac:chgData name="Marcel Wesenberg" userId="b3233ce6-5631-44d3-8605-3d42f6c64af1" providerId="ADAL" clId="{B70FC634-2D49-417D-90D1-1759619B1808}" dt="2022-08-18T10:27:24.015" v="8523" actId="165"/>
          <ac:grpSpMkLst>
            <pc:docMk/>
            <pc:sldMk cId="3711159215" sldId="1817606205"/>
            <ac:grpSpMk id="233" creationId="{613C1C79-9AB2-4431-9846-F35B7C4504C0}"/>
          </ac:grpSpMkLst>
        </pc:grpChg>
        <pc:grpChg chg="add mod">
          <ac:chgData name="Marcel Wesenberg" userId="b3233ce6-5631-44d3-8605-3d42f6c64af1" providerId="ADAL" clId="{B70FC634-2D49-417D-90D1-1759619B1808}" dt="2022-08-17T14:53:30.158" v="7469" actId="164"/>
          <ac:grpSpMkLst>
            <pc:docMk/>
            <pc:sldMk cId="3711159215" sldId="1817606205"/>
            <ac:grpSpMk id="243" creationId="{BC7AB37A-39CC-4945-AD42-06DBBC30EE7B}"/>
          </ac:grpSpMkLst>
        </pc:grpChg>
        <pc:grpChg chg="add del mod">
          <ac:chgData name="Marcel Wesenberg" userId="b3233ce6-5631-44d3-8605-3d42f6c64af1" providerId="ADAL" clId="{B70FC634-2D49-417D-90D1-1759619B1808}" dt="2022-08-17T14:54:34.799" v="7481" actId="165"/>
          <ac:grpSpMkLst>
            <pc:docMk/>
            <pc:sldMk cId="3711159215" sldId="1817606205"/>
            <ac:grpSpMk id="244" creationId="{72CB07FF-BF6B-4092-B73B-C3ACB66EDFCB}"/>
          </ac:grpSpMkLst>
        </pc:grpChg>
        <pc:grpChg chg="add del mod">
          <ac:chgData name="Marcel Wesenberg" userId="b3233ce6-5631-44d3-8605-3d42f6c64af1" providerId="ADAL" clId="{B70FC634-2D49-417D-90D1-1759619B1808}" dt="2022-08-17T14:54:34.799" v="7481" actId="165"/>
          <ac:grpSpMkLst>
            <pc:docMk/>
            <pc:sldMk cId="3711159215" sldId="1817606205"/>
            <ac:grpSpMk id="245" creationId="{AE060B00-F03E-4E89-BF3F-2105F35E0D7B}"/>
          </ac:grpSpMkLst>
        </pc:grpChg>
        <pc:grpChg chg="add del mod topLvl">
          <ac:chgData name="Marcel Wesenberg" userId="b3233ce6-5631-44d3-8605-3d42f6c64af1" providerId="ADAL" clId="{B70FC634-2D49-417D-90D1-1759619B1808}" dt="2022-08-17T15:08:11.530" v="7709" actId="165"/>
          <ac:grpSpMkLst>
            <pc:docMk/>
            <pc:sldMk cId="3711159215" sldId="1817606205"/>
            <ac:grpSpMk id="253" creationId="{9B852F6B-5F34-4E53-B1F6-4CAE4560A0EF}"/>
          </ac:grpSpMkLst>
        </pc:grpChg>
        <pc:grpChg chg="add del mod topLvl">
          <ac:chgData name="Marcel Wesenberg" userId="b3233ce6-5631-44d3-8605-3d42f6c64af1" providerId="ADAL" clId="{B70FC634-2D49-417D-90D1-1759619B1808}" dt="2022-08-17T15:08:11.530" v="7709" actId="165"/>
          <ac:grpSpMkLst>
            <pc:docMk/>
            <pc:sldMk cId="3711159215" sldId="1817606205"/>
            <ac:grpSpMk id="254" creationId="{AC1BD136-02A0-43EF-93DB-CF9EC810FDEE}"/>
          </ac:grpSpMkLst>
        </pc:grpChg>
        <pc:grpChg chg="add del mod topLvl">
          <ac:chgData name="Marcel Wesenberg" userId="b3233ce6-5631-44d3-8605-3d42f6c64af1" providerId="ADAL" clId="{B70FC634-2D49-417D-90D1-1759619B1808}" dt="2022-08-17T15:08:11.530" v="7709" actId="165"/>
          <ac:grpSpMkLst>
            <pc:docMk/>
            <pc:sldMk cId="3711159215" sldId="1817606205"/>
            <ac:grpSpMk id="255" creationId="{90C47914-7B2C-462B-BED7-D03B46BA31DD}"/>
          </ac:grpSpMkLst>
        </pc:grpChg>
        <pc:grpChg chg="add del mod">
          <ac:chgData name="Marcel Wesenberg" userId="b3233ce6-5631-44d3-8605-3d42f6c64af1" providerId="ADAL" clId="{B70FC634-2D49-417D-90D1-1759619B1808}" dt="2022-08-17T14:59:02.860" v="7568" actId="165"/>
          <ac:grpSpMkLst>
            <pc:docMk/>
            <pc:sldMk cId="3711159215" sldId="1817606205"/>
            <ac:grpSpMk id="258" creationId="{573CD42C-1D7C-4D5A-84FF-36DB4FF90BE7}"/>
          </ac:grpSpMkLst>
        </pc:grpChg>
        <pc:grpChg chg="add del mod">
          <ac:chgData name="Marcel Wesenberg" userId="b3233ce6-5631-44d3-8605-3d42f6c64af1" providerId="ADAL" clId="{B70FC634-2D49-417D-90D1-1759619B1808}" dt="2022-08-17T14:59:35.588" v="7577" actId="165"/>
          <ac:grpSpMkLst>
            <pc:docMk/>
            <pc:sldMk cId="3711159215" sldId="1817606205"/>
            <ac:grpSpMk id="259" creationId="{52F43809-A719-4C96-8E2B-1C21F7B3821F}"/>
          </ac:grpSpMkLst>
        </pc:grpChg>
        <pc:grpChg chg="add del mod">
          <ac:chgData name="Marcel Wesenberg" userId="b3233ce6-5631-44d3-8605-3d42f6c64af1" providerId="ADAL" clId="{B70FC634-2D49-417D-90D1-1759619B1808}" dt="2022-08-17T14:59:35.588" v="7577" actId="165"/>
          <ac:grpSpMkLst>
            <pc:docMk/>
            <pc:sldMk cId="3711159215" sldId="1817606205"/>
            <ac:grpSpMk id="260" creationId="{87ABDD1D-C03F-4BB8-92A8-B6F13E3AA29C}"/>
          </ac:grpSpMkLst>
        </pc:grpChg>
        <pc:grpChg chg="add del mod">
          <ac:chgData name="Marcel Wesenberg" userId="b3233ce6-5631-44d3-8605-3d42f6c64af1" providerId="ADAL" clId="{B70FC634-2D49-417D-90D1-1759619B1808}" dt="2022-08-17T14:59:35.588" v="7577" actId="165"/>
          <ac:grpSpMkLst>
            <pc:docMk/>
            <pc:sldMk cId="3711159215" sldId="1817606205"/>
            <ac:grpSpMk id="261" creationId="{30F40D55-947B-446D-B5F5-F8BF9D74BDD1}"/>
          </ac:grpSpMkLst>
        </pc:grpChg>
        <pc:grpChg chg="add del mod">
          <ac:chgData name="Marcel Wesenberg" userId="b3233ce6-5631-44d3-8605-3d42f6c64af1" providerId="ADAL" clId="{B70FC634-2D49-417D-90D1-1759619B1808}" dt="2022-08-17T15:08:03.799" v="7708" actId="165"/>
          <ac:grpSpMkLst>
            <pc:docMk/>
            <pc:sldMk cId="3711159215" sldId="1817606205"/>
            <ac:grpSpMk id="265" creationId="{0FDBC368-0EBB-4BB3-8AB1-624B1F0DF5AE}"/>
          </ac:grpSpMkLst>
        </pc:grpChg>
        <pc:grpChg chg="add del mod">
          <ac:chgData name="Marcel Wesenberg" userId="b3233ce6-5631-44d3-8605-3d42f6c64af1" providerId="ADAL" clId="{B70FC634-2D49-417D-90D1-1759619B1808}" dt="2022-08-17T15:08:03.799" v="7708" actId="165"/>
          <ac:grpSpMkLst>
            <pc:docMk/>
            <pc:sldMk cId="3711159215" sldId="1817606205"/>
            <ac:grpSpMk id="266" creationId="{D173D311-D420-442E-8F4E-0C33EDA20045}"/>
          </ac:grpSpMkLst>
        </pc:grpChg>
        <pc:grpChg chg="add del mod">
          <ac:chgData name="Marcel Wesenberg" userId="b3233ce6-5631-44d3-8605-3d42f6c64af1" providerId="ADAL" clId="{B70FC634-2D49-417D-90D1-1759619B1808}" dt="2022-08-17T15:15:41.085" v="7726" actId="165"/>
          <ac:grpSpMkLst>
            <pc:docMk/>
            <pc:sldMk cId="3711159215" sldId="1817606205"/>
            <ac:grpSpMk id="277" creationId="{F2A7E20F-A9BA-463E-99D1-0CF73C00E13B}"/>
          </ac:grpSpMkLst>
        </pc:grpChg>
        <pc:grpChg chg="add del mod">
          <ac:chgData name="Marcel Wesenberg" userId="b3233ce6-5631-44d3-8605-3d42f6c64af1" providerId="ADAL" clId="{B70FC634-2D49-417D-90D1-1759619B1808}" dt="2022-08-17T15:15:41.085" v="7726" actId="165"/>
          <ac:grpSpMkLst>
            <pc:docMk/>
            <pc:sldMk cId="3711159215" sldId="1817606205"/>
            <ac:grpSpMk id="278" creationId="{3B4C7399-3807-4ECF-BFF1-A12067BA09A7}"/>
          </ac:grpSpMkLst>
        </pc:grpChg>
        <pc:grpChg chg="add del mod">
          <ac:chgData name="Marcel Wesenberg" userId="b3233ce6-5631-44d3-8605-3d42f6c64af1" providerId="ADAL" clId="{B70FC634-2D49-417D-90D1-1759619B1808}" dt="2022-08-17T15:24:00.800" v="7851" actId="165"/>
          <ac:grpSpMkLst>
            <pc:docMk/>
            <pc:sldMk cId="3711159215" sldId="1817606205"/>
            <ac:grpSpMk id="302" creationId="{FD2939B1-CD65-4528-B604-55EBDF637D2C}"/>
          </ac:grpSpMkLst>
        </pc:grpChg>
        <pc:grpChg chg="add del mod">
          <ac:chgData name="Marcel Wesenberg" userId="b3233ce6-5631-44d3-8605-3d42f6c64af1" providerId="ADAL" clId="{B70FC634-2D49-417D-90D1-1759619B1808}" dt="2022-08-17T15:33:30.985" v="8030" actId="478"/>
          <ac:grpSpMkLst>
            <pc:docMk/>
            <pc:sldMk cId="3711159215" sldId="1817606205"/>
            <ac:grpSpMk id="318" creationId="{4687BF63-8F1E-41B6-838E-26785C31074C}"/>
          </ac:grpSpMkLst>
        </pc:grpChg>
        <pc:grpChg chg="add del mod topLvl">
          <ac:chgData name="Marcel Wesenberg" userId="b3233ce6-5631-44d3-8605-3d42f6c64af1" providerId="ADAL" clId="{B70FC634-2D49-417D-90D1-1759619B1808}" dt="2022-08-17T15:36:35.118" v="8058" actId="165"/>
          <ac:grpSpMkLst>
            <pc:docMk/>
            <pc:sldMk cId="3711159215" sldId="1817606205"/>
            <ac:grpSpMk id="319" creationId="{F0C6CCAE-E60F-49AA-B653-48D5FF22BA53}"/>
          </ac:grpSpMkLst>
        </pc:grpChg>
        <pc:grpChg chg="add del mod">
          <ac:chgData name="Marcel Wesenberg" userId="b3233ce6-5631-44d3-8605-3d42f6c64af1" providerId="ADAL" clId="{B70FC634-2D49-417D-90D1-1759619B1808}" dt="2022-08-17T15:32:50.356" v="8020" actId="165"/>
          <ac:grpSpMkLst>
            <pc:docMk/>
            <pc:sldMk cId="3711159215" sldId="1817606205"/>
            <ac:grpSpMk id="326" creationId="{5A45549F-0BF0-4092-9930-3108B1259A17}"/>
          </ac:grpSpMkLst>
        </pc:grpChg>
        <pc:grpChg chg="add del mod topLvl">
          <ac:chgData name="Marcel Wesenberg" userId="b3233ce6-5631-44d3-8605-3d42f6c64af1" providerId="ADAL" clId="{B70FC634-2D49-417D-90D1-1759619B1808}" dt="2022-08-17T15:43:49.977" v="8089" actId="165"/>
          <ac:grpSpMkLst>
            <pc:docMk/>
            <pc:sldMk cId="3711159215" sldId="1817606205"/>
            <ac:grpSpMk id="327" creationId="{26F6E8C5-3BC0-49EE-82EA-796F800877E2}"/>
          </ac:grpSpMkLst>
        </pc:grpChg>
        <pc:grpChg chg="add del mod">
          <ac:chgData name="Marcel Wesenberg" userId="b3233ce6-5631-44d3-8605-3d42f6c64af1" providerId="ADAL" clId="{B70FC634-2D49-417D-90D1-1759619B1808}" dt="2022-08-17T15:36:08.208" v="8056" actId="165"/>
          <ac:grpSpMkLst>
            <pc:docMk/>
            <pc:sldMk cId="3711159215" sldId="1817606205"/>
            <ac:grpSpMk id="328" creationId="{C3F08FE8-155C-4CFE-9D0D-E93F830198B9}"/>
          </ac:grpSpMkLst>
        </pc:grpChg>
        <pc:grpChg chg="add del mod">
          <ac:chgData name="Marcel Wesenberg" userId="b3233ce6-5631-44d3-8605-3d42f6c64af1" providerId="ADAL" clId="{B70FC634-2D49-417D-90D1-1759619B1808}" dt="2022-08-17T15:36:08.208" v="8056" actId="165"/>
          <ac:grpSpMkLst>
            <pc:docMk/>
            <pc:sldMk cId="3711159215" sldId="1817606205"/>
            <ac:grpSpMk id="329" creationId="{EF74688B-148B-4AB1-B94F-CFE3A3507F3C}"/>
          </ac:grpSpMkLst>
        </pc:grpChg>
        <pc:grpChg chg="del mod topLvl">
          <ac:chgData name="Marcel Wesenberg" userId="b3233ce6-5631-44d3-8605-3d42f6c64af1" providerId="ADAL" clId="{B70FC634-2D49-417D-90D1-1759619B1808}" dt="2022-08-17T15:43:49.977" v="8089" actId="165"/>
          <ac:grpSpMkLst>
            <pc:docMk/>
            <pc:sldMk cId="3711159215" sldId="1817606205"/>
            <ac:grpSpMk id="330" creationId="{2ADD4778-7E54-4979-9BFA-D84A2BAD7FE7}"/>
          </ac:grpSpMkLst>
        </pc:grpChg>
        <pc:grpChg chg="del mod topLvl">
          <ac:chgData name="Marcel Wesenberg" userId="b3233ce6-5631-44d3-8605-3d42f6c64af1" providerId="ADAL" clId="{B70FC634-2D49-417D-90D1-1759619B1808}" dt="2022-08-17T15:36:35.118" v="8058" actId="165"/>
          <ac:grpSpMkLst>
            <pc:docMk/>
            <pc:sldMk cId="3711159215" sldId="1817606205"/>
            <ac:grpSpMk id="332" creationId="{3BB91374-877B-4E6C-B8C1-2BC20577677B}"/>
          </ac:grpSpMkLst>
        </pc:grpChg>
        <pc:grpChg chg="add del mod topLvl">
          <ac:chgData name="Marcel Wesenberg" userId="b3233ce6-5631-44d3-8605-3d42f6c64af1" providerId="ADAL" clId="{B70FC634-2D49-417D-90D1-1759619B1808}" dt="2022-08-17T15:43:49.977" v="8089" actId="165"/>
          <ac:grpSpMkLst>
            <pc:docMk/>
            <pc:sldMk cId="3711159215" sldId="1817606205"/>
            <ac:grpSpMk id="348" creationId="{88CAEAE6-6D4D-4AA1-A843-54EFC1CF9F86}"/>
          </ac:grpSpMkLst>
        </pc:grpChg>
        <pc:grpChg chg="add del mod">
          <ac:chgData name="Marcel Wesenberg" userId="b3233ce6-5631-44d3-8605-3d42f6c64af1" providerId="ADAL" clId="{B70FC634-2D49-417D-90D1-1759619B1808}" dt="2022-08-17T15:43:45.038" v="8088" actId="165"/>
          <ac:grpSpMkLst>
            <pc:docMk/>
            <pc:sldMk cId="3711159215" sldId="1817606205"/>
            <ac:grpSpMk id="349" creationId="{D1C3B19C-8B6A-4472-BC9B-3E51FB8E8000}"/>
          </ac:grpSpMkLst>
        </pc:grpChg>
        <pc:grpChg chg="add del mod">
          <ac:chgData name="Marcel Wesenberg" userId="b3233ce6-5631-44d3-8605-3d42f6c64af1" providerId="ADAL" clId="{B70FC634-2D49-417D-90D1-1759619B1808}" dt="2022-08-17T15:39:21.890" v="8079"/>
          <ac:grpSpMkLst>
            <pc:docMk/>
            <pc:sldMk cId="3711159215" sldId="1817606205"/>
            <ac:grpSpMk id="378" creationId="{B7F43788-D9B7-4DAB-9B2E-971C9E283403}"/>
          </ac:grpSpMkLst>
        </pc:grpChg>
        <pc:grpChg chg="add del mod">
          <ac:chgData name="Marcel Wesenberg" userId="b3233ce6-5631-44d3-8605-3d42f6c64af1" providerId="ADAL" clId="{B70FC634-2D49-417D-90D1-1759619B1808}" dt="2022-08-17T15:39:21.890" v="8079"/>
          <ac:grpSpMkLst>
            <pc:docMk/>
            <pc:sldMk cId="3711159215" sldId="1817606205"/>
            <ac:grpSpMk id="381" creationId="{3095318D-D622-46FE-B174-AD7F0EA21B02}"/>
          </ac:grpSpMkLst>
        </pc:grpChg>
        <pc:grpChg chg="add del mod">
          <ac:chgData name="Marcel Wesenberg" userId="b3233ce6-5631-44d3-8605-3d42f6c64af1" providerId="ADAL" clId="{B70FC634-2D49-417D-90D1-1759619B1808}" dt="2022-08-17T15:39:21.890" v="8079"/>
          <ac:grpSpMkLst>
            <pc:docMk/>
            <pc:sldMk cId="3711159215" sldId="1817606205"/>
            <ac:grpSpMk id="385" creationId="{07DF8AD3-A48C-48F8-BF64-599BFB68C9D6}"/>
          </ac:grpSpMkLst>
        </pc:grpChg>
        <pc:grpChg chg="add del mod">
          <ac:chgData name="Marcel Wesenberg" userId="b3233ce6-5631-44d3-8605-3d42f6c64af1" providerId="ADAL" clId="{B70FC634-2D49-417D-90D1-1759619B1808}" dt="2022-08-17T15:39:21.890" v="8079"/>
          <ac:grpSpMkLst>
            <pc:docMk/>
            <pc:sldMk cId="3711159215" sldId="1817606205"/>
            <ac:grpSpMk id="388" creationId="{CD96FCC2-0070-49F8-8220-8CBB70B29EFB}"/>
          </ac:grpSpMkLst>
        </pc:grpChg>
        <pc:grpChg chg="add del mod">
          <ac:chgData name="Marcel Wesenberg" userId="b3233ce6-5631-44d3-8605-3d42f6c64af1" providerId="ADAL" clId="{B70FC634-2D49-417D-90D1-1759619B1808}" dt="2022-08-17T15:40:19.916" v="8086" actId="478"/>
          <ac:grpSpMkLst>
            <pc:docMk/>
            <pc:sldMk cId="3711159215" sldId="1817606205"/>
            <ac:grpSpMk id="420" creationId="{EF2660CC-B81E-4E4C-8678-7197FE8EB378}"/>
          </ac:grpSpMkLst>
        </pc:grpChg>
        <pc:grpChg chg="add del mod">
          <ac:chgData name="Marcel Wesenberg" userId="b3233ce6-5631-44d3-8605-3d42f6c64af1" providerId="ADAL" clId="{B70FC634-2D49-417D-90D1-1759619B1808}" dt="2022-08-17T15:40:19.916" v="8086" actId="478"/>
          <ac:grpSpMkLst>
            <pc:docMk/>
            <pc:sldMk cId="3711159215" sldId="1817606205"/>
            <ac:grpSpMk id="423" creationId="{9D21A14C-7C1E-43AE-B522-B8AE611F4268}"/>
          </ac:grpSpMkLst>
        </pc:grpChg>
        <pc:grpChg chg="add del mod">
          <ac:chgData name="Marcel Wesenberg" userId="b3233ce6-5631-44d3-8605-3d42f6c64af1" providerId="ADAL" clId="{B70FC634-2D49-417D-90D1-1759619B1808}" dt="2022-08-17T15:40:19.916" v="8086" actId="478"/>
          <ac:grpSpMkLst>
            <pc:docMk/>
            <pc:sldMk cId="3711159215" sldId="1817606205"/>
            <ac:grpSpMk id="427" creationId="{A56502A3-681A-49FA-99FC-5E0793CF2955}"/>
          </ac:grpSpMkLst>
        </pc:grpChg>
        <pc:grpChg chg="add del mod">
          <ac:chgData name="Marcel Wesenberg" userId="b3233ce6-5631-44d3-8605-3d42f6c64af1" providerId="ADAL" clId="{B70FC634-2D49-417D-90D1-1759619B1808}" dt="2022-08-17T15:40:19.916" v="8086" actId="478"/>
          <ac:grpSpMkLst>
            <pc:docMk/>
            <pc:sldMk cId="3711159215" sldId="1817606205"/>
            <ac:grpSpMk id="430" creationId="{91CB6341-73C3-44B0-B67D-E7707D125923}"/>
          </ac:grpSpMkLst>
        </pc:grpChg>
        <pc:grpChg chg="mod">
          <ac:chgData name="Marcel Wesenberg" userId="b3233ce6-5631-44d3-8605-3d42f6c64af1" providerId="ADAL" clId="{B70FC634-2D49-417D-90D1-1759619B1808}" dt="2022-08-17T15:39:43.079" v="8082" actId="338"/>
          <ac:grpSpMkLst>
            <pc:docMk/>
            <pc:sldMk cId="3711159215" sldId="1817606205"/>
            <ac:grpSpMk id="434" creationId="{28E4C44C-4DCC-43FE-90C0-0EBF4C354F06}"/>
          </ac:grpSpMkLst>
        </pc:grpChg>
        <pc:grpChg chg="add del mod">
          <ac:chgData name="Marcel Wesenberg" userId="b3233ce6-5631-44d3-8605-3d42f6c64af1" providerId="ADAL" clId="{B70FC634-2D49-417D-90D1-1759619B1808}" dt="2022-08-17T15:52:52.899" v="8251" actId="165"/>
          <ac:grpSpMkLst>
            <pc:docMk/>
            <pc:sldMk cId="3711159215" sldId="1817606205"/>
            <ac:grpSpMk id="447" creationId="{9D14AAFB-F884-4D2D-B9B3-546E31DDAAC6}"/>
          </ac:grpSpMkLst>
        </pc:grpChg>
        <pc:grpChg chg="add del mod">
          <ac:chgData name="Marcel Wesenberg" userId="b3233ce6-5631-44d3-8605-3d42f6c64af1" providerId="ADAL" clId="{B70FC634-2D49-417D-90D1-1759619B1808}" dt="2022-08-17T15:55:24.681" v="8302" actId="165"/>
          <ac:grpSpMkLst>
            <pc:docMk/>
            <pc:sldMk cId="3711159215" sldId="1817606205"/>
            <ac:grpSpMk id="449" creationId="{0B88A4D0-E7AE-4639-BA52-6F9B48A31038}"/>
          </ac:grpSpMkLst>
        </pc:grpChg>
        <pc:picChg chg="add del mod">
          <ac:chgData name="Marcel Wesenberg" userId="b3233ce6-5631-44d3-8605-3d42f6c64af1" providerId="ADAL" clId="{B70FC634-2D49-417D-90D1-1759619B1808}" dt="2022-08-17T15:37:32.480" v="8076" actId="478"/>
          <ac:picMkLst>
            <pc:docMk/>
            <pc:sldMk cId="3711159215" sldId="1817606205"/>
            <ac:picMk id="4" creationId="{7930EB68-B7A9-4306-8B62-1AC906B65D22}"/>
          </ac:picMkLst>
        </pc:picChg>
        <pc:picChg chg="add del mod">
          <ac:chgData name="Marcel Wesenberg" userId="b3233ce6-5631-44d3-8605-3d42f6c64af1" providerId="ADAL" clId="{B70FC634-2D49-417D-90D1-1759619B1808}" dt="2022-08-17T15:39:21.890" v="8079"/>
          <ac:picMkLst>
            <pc:docMk/>
            <pc:sldMk cId="3711159215" sldId="1817606205"/>
            <ac:picMk id="350" creationId="{BB27241A-26C2-4FB6-BD36-EBEB4B5E38EB}"/>
          </ac:picMkLst>
        </pc:picChg>
        <pc:picChg chg="add del mod">
          <ac:chgData name="Marcel Wesenberg" userId="b3233ce6-5631-44d3-8605-3d42f6c64af1" providerId="ADAL" clId="{B70FC634-2D49-417D-90D1-1759619B1808}" dt="2022-08-17T15:39:21.890" v="8079"/>
          <ac:picMkLst>
            <pc:docMk/>
            <pc:sldMk cId="3711159215" sldId="1817606205"/>
            <ac:picMk id="363" creationId="{CA9D7801-59D0-4D02-95A7-F367E1C8AD57}"/>
          </ac:picMkLst>
        </pc:picChg>
        <pc:picChg chg="add del mod">
          <ac:chgData name="Marcel Wesenberg" userId="b3233ce6-5631-44d3-8605-3d42f6c64af1" providerId="ADAL" clId="{B70FC634-2D49-417D-90D1-1759619B1808}" dt="2022-08-17T15:39:21.890" v="8079"/>
          <ac:picMkLst>
            <pc:docMk/>
            <pc:sldMk cId="3711159215" sldId="1817606205"/>
            <ac:picMk id="364" creationId="{709BD7AC-C477-4406-BB1D-2AAAAB111073}"/>
          </ac:picMkLst>
        </pc:picChg>
        <pc:picChg chg="add del mod">
          <ac:chgData name="Marcel Wesenberg" userId="b3233ce6-5631-44d3-8605-3d42f6c64af1" providerId="ADAL" clId="{B70FC634-2D49-417D-90D1-1759619B1808}" dt="2022-08-17T15:39:21.890" v="8079"/>
          <ac:picMkLst>
            <pc:docMk/>
            <pc:sldMk cId="3711159215" sldId="1817606205"/>
            <ac:picMk id="365" creationId="{2C3BA0B3-BB7B-45B9-9D6C-F0B17EC4FD7E}"/>
          </ac:picMkLst>
        </pc:picChg>
        <pc:picChg chg="add del mod">
          <ac:chgData name="Marcel Wesenberg" userId="b3233ce6-5631-44d3-8605-3d42f6c64af1" providerId="ADAL" clId="{B70FC634-2D49-417D-90D1-1759619B1808}" dt="2022-08-17T15:39:21.890" v="8079"/>
          <ac:picMkLst>
            <pc:docMk/>
            <pc:sldMk cId="3711159215" sldId="1817606205"/>
            <ac:picMk id="366" creationId="{97BCC3C9-297A-4DA9-8451-5C9EF6EE2EAD}"/>
          </ac:picMkLst>
        </pc:picChg>
        <pc:picChg chg="add del mod">
          <ac:chgData name="Marcel Wesenberg" userId="b3233ce6-5631-44d3-8605-3d42f6c64af1" providerId="ADAL" clId="{B70FC634-2D49-417D-90D1-1759619B1808}" dt="2022-08-17T15:40:21.465" v="8087" actId="478"/>
          <ac:picMkLst>
            <pc:docMk/>
            <pc:sldMk cId="3711159215" sldId="1817606205"/>
            <ac:picMk id="392" creationId="{6B035FC8-9CBD-4CD6-8AED-B54613CC2E2A}"/>
          </ac:picMkLst>
        </pc:picChg>
        <pc:picChg chg="add del mod">
          <ac:chgData name="Marcel Wesenberg" userId="b3233ce6-5631-44d3-8605-3d42f6c64af1" providerId="ADAL" clId="{B70FC634-2D49-417D-90D1-1759619B1808}" dt="2022-08-17T15:40:19.916" v="8086" actId="478"/>
          <ac:picMkLst>
            <pc:docMk/>
            <pc:sldMk cId="3711159215" sldId="1817606205"/>
            <ac:picMk id="405" creationId="{2EF03B7A-CFD0-448E-A9AA-DD5BA0BCC3D7}"/>
          </ac:picMkLst>
        </pc:picChg>
        <pc:picChg chg="add del mod">
          <ac:chgData name="Marcel Wesenberg" userId="b3233ce6-5631-44d3-8605-3d42f6c64af1" providerId="ADAL" clId="{B70FC634-2D49-417D-90D1-1759619B1808}" dt="2022-08-17T15:40:19.916" v="8086" actId="478"/>
          <ac:picMkLst>
            <pc:docMk/>
            <pc:sldMk cId="3711159215" sldId="1817606205"/>
            <ac:picMk id="406" creationId="{3E1FED8C-AA4A-469C-A3FD-86D441127D35}"/>
          </ac:picMkLst>
        </pc:picChg>
        <pc:picChg chg="add del mod">
          <ac:chgData name="Marcel Wesenberg" userId="b3233ce6-5631-44d3-8605-3d42f6c64af1" providerId="ADAL" clId="{B70FC634-2D49-417D-90D1-1759619B1808}" dt="2022-08-17T15:40:19.916" v="8086" actId="478"/>
          <ac:picMkLst>
            <pc:docMk/>
            <pc:sldMk cId="3711159215" sldId="1817606205"/>
            <ac:picMk id="407" creationId="{023FBFA9-67B9-4B4D-8301-00BBEC8E2748}"/>
          </ac:picMkLst>
        </pc:picChg>
        <pc:picChg chg="add del mod">
          <ac:chgData name="Marcel Wesenberg" userId="b3233ce6-5631-44d3-8605-3d42f6c64af1" providerId="ADAL" clId="{B70FC634-2D49-417D-90D1-1759619B1808}" dt="2022-08-17T15:40:19.916" v="8086" actId="478"/>
          <ac:picMkLst>
            <pc:docMk/>
            <pc:sldMk cId="3711159215" sldId="1817606205"/>
            <ac:picMk id="408" creationId="{495ECB27-F406-4AD3-9213-CC20C54128C9}"/>
          </ac:picMkLst>
        </pc:picChg>
        <pc:cxnChg chg="del mod topLvl">
          <ac:chgData name="Marcel Wesenberg" userId="b3233ce6-5631-44d3-8605-3d42f6c64af1" providerId="ADAL" clId="{B70FC634-2D49-417D-90D1-1759619B1808}" dt="2022-08-17T14:58:20.074" v="7557" actId="478"/>
          <ac:cxnSpMkLst>
            <pc:docMk/>
            <pc:sldMk cId="3711159215" sldId="1817606205"/>
            <ac:cxnSpMk id="29" creationId="{D1BB7E7D-3BC2-46BB-BE66-6B92952373FB}"/>
          </ac:cxnSpMkLst>
        </pc:cxnChg>
        <pc:cxnChg chg="del mod topLvl">
          <ac:chgData name="Marcel Wesenberg" userId="b3233ce6-5631-44d3-8605-3d42f6c64af1" providerId="ADAL" clId="{B70FC634-2D49-417D-90D1-1759619B1808}" dt="2022-08-17T14:58:20.074" v="7557" actId="478"/>
          <ac:cxnSpMkLst>
            <pc:docMk/>
            <pc:sldMk cId="3711159215" sldId="1817606205"/>
            <ac:cxnSpMk id="30" creationId="{A7DC4248-6667-49D9-B057-4C53AC2F7458}"/>
          </ac:cxnSpMkLst>
        </pc:cxnChg>
        <pc:cxnChg chg="del mod topLvl">
          <ac:chgData name="Marcel Wesenberg" userId="b3233ce6-5631-44d3-8605-3d42f6c64af1" providerId="ADAL" clId="{B70FC634-2D49-417D-90D1-1759619B1808}" dt="2022-08-17T14:58:20.074" v="7557" actId="478"/>
          <ac:cxnSpMkLst>
            <pc:docMk/>
            <pc:sldMk cId="3711159215" sldId="1817606205"/>
            <ac:cxnSpMk id="31" creationId="{5876E494-948F-4DC2-8600-BBF223132A6D}"/>
          </ac:cxnSpMkLst>
        </pc:cxnChg>
        <pc:cxnChg chg="del mod topLvl">
          <ac:chgData name="Marcel Wesenberg" userId="b3233ce6-5631-44d3-8605-3d42f6c64af1" providerId="ADAL" clId="{B70FC634-2D49-417D-90D1-1759619B1808}" dt="2022-08-17T15:37:42.641" v="8077" actId="478"/>
          <ac:cxnSpMkLst>
            <pc:docMk/>
            <pc:sldMk cId="3711159215" sldId="1817606205"/>
            <ac:cxnSpMk id="33" creationId="{C7901856-06A8-4671-999E-B2E310B2529E}"/>
          </ac:cxnSpMkLst>
        </pc:cxnChg>
        <pc:cxnChg chg="mod topLvl">
          <ac:chgData name="Marcel Wesenberg" userId="b3233ce6-5631-44d3-8605-3d42f6c64af1" providerId="ADAL" clId="{B70FC634-2D49-417D-90D1-1759619B1808}" dt="2022-08-17T15:43:45.038" v="8088" actId="165"/>
          <ac:cxnSpMkLst>
            <pc:docMk/>
            <pc:sldMk cId="3711159215" sldId="1817606205"/>
            <ac:cxnSpMk id="34" creationId="{A4DC73D5-AD06-403D-9C8D-AFC88C5C69EA}"/>
          </ac:cxnSpMkLst>
        </pc:cxnChg>
        <pc:cxnChg chg="mod topLvl">
          <ac:chgData name="Marcel Wesenberg" userId="b3233ce6-5631-44d3-8605-3d42f6c64af1" providerId="ADAL" clId="{B70FC634-2D49-417D-90D1-1759619B1808}" dt="2022-08-17T15:43:45.038" v="8088" actId="165"/>
          <ac:cxnSpMkLst>
            <pc:docMk/>
            <pc:sldMk cId="3711159215" sldId="1817606205"/>
            <ac:cxnSpMk id="35" creationId="{3F92CE44-AB74-4122-9B7B-004AE681AB98}"/>
          </ac:cxnSpMkLst>
        </pc:cxnChg>
        <pc:cxnChg chg="mod topLvl">
          <ac:chgData name="Marcel Wesenberg" userId="b3233ce6-5631-44d3-8605-3d42f6c64af1" providerId="ADAL" clId="{B70FC634-2D49-417D-90D1-1759619B1808}" dt="2022-08-17T15:43:45.038" v="8088" actId="165"/>
          <ac:cxnSpMkLst>
            <pc:docMk/>
            <pc:sldMk cId="3711159215" sldId="1817606205"/>
            <ac:cxnSpMk id="36" creationId="{EFCD2FD9-3BF8-48FE-9FA5-EDBCFF6D95E9}"/>
          </ac:cxnSpMkLst>
        </pc:cxnChg>
        <pc:cxnChg chg="mod topLvl">
          <ac:chgData name="Marcel Wesenberg" userId="b3233ce6-5631-44d3-8605-3d42f6c64af1" providerId="ADAL" clId="{B70FC634-2D49-417D-90D1-1759619B1808}" dt="2022-08-17T15:43:49.977" v="8089" actId="165"/>
          <ac:cxnSpMkLst>
            <pc:docMk/>
            <pc:sldMk cId="3711159215" sldId="1817606205"/>
            <ac:cxnSpMk id="39" creationId="{0D501EFE-B65F-46AD-881A-143A364C8A60}"/>
          </ac:cxnSpMkLst>
        </pc:cxnChg>
        <pc:cxnChg chg="mod topLvl">
          <ac:chgData name="Marcel Wesenberg" userId="b3233ce6-5631-44d3-8605-3d42f6c64af1" providerId="ADAL" clId="{B70FC634-2D49-417D-90D1-1759619B1808}" dt="2022-08-17T15:43:49.977" v="8089" actId="165"/>
          <ac:cxnSpMkLst>
            <pc:docMk/>
            <pc:sldMk cId="3711159215" sldId="1817606205"/>
            <ac:cxnSpMk id="40" creationId="{2A8F27AC-CA25-442A-9E44-E94AD653520C}"/>
          </ac:cxnSpMkLst>
        </pc:cxnChg>
        <pc:cxnChg chg="mod topLvl">
          <ac:chgData name="Marcel Wesenberg" userId="b3233ce6-5631-44d3-8605-3d42f6c64af1" providerId="ADAL" clId="{B70FC634-2D49-417D-90D1-1759619B1808}" dt="2022-08-17T15:43:45.038" v="8088" actId="165"/>
          <ac:cxnSpMkLst>
            <pc:docMk/>
            <pc:sldMk cId="3711159215" sldId="1817606205"/>
            <ac:cxnSpMk id="41" creationId="{A858D11B-0C84-4326-93F4-09D09A96BE01}"/>
          </ac:cxnSpMkLst>
        </pc:cxnChg>
        <pc:cxnChg chg="mod topLvl">
          <ac:chgData name="Marcel Wesenberg" userId="b3233ce6-5631-44d3-8605-3d42f6c64af1" providerId="ADAL" clId="{B70FC634-2D49-417D-90D1-1759619B1808}" dt="2022-08-17T15:43:45.038" v="8088" actId="165"/>
          <ac:cxnSpMkLst>
            <pc:docMk/>
            <pc:sldMk cId="3711159215" sldId="1817606205"/>
            <ac:cxnSpMk id="42" creationId="{C4E68726-4878-4B08-B5ED-CDCD1BDE447E}"/>
          </ac:cxnSpMkLst>
        </pc:cxnChg>
        <pc:cxnChg chg="mod topLvl">
          <ac:chgData name="Marcel Wesenberg" userId="b3233ce6-5631-44d3-8605-3d42f6c64af1" providerId="ADAL" clId="{B70FC634-2D49-417D-90D1-1759619B1808}" dt="2022-08-17T15:43:45.038" v="8088" actId="165"/>
          <ac:cxnSpMkLst>
            <pc:docMk/>
            <pc:sldMk cId="3711159215" sldId="1817606205"/>
            <ac:cxnSpMk id="43" creationId="{5C7A5D26-3B3B-42E0-A01B-82773C4C6193}"/>
          </ac:cxnSpMkLst>
        </pc:cxnChg>
        <pc:cxnChg chg="mod topLvl">
          <ac:chgData name="Marcel Wesenberg" userId="b3233ce6-5631-44d3-8605-3d42f6c64af1" providerId="ADAL" clId="{B70FC634-2D49-417D-90D1-1759619B1808}" dt="2022-08-17T15:43:49.977" v="8089" actId="165"/>
          <ac:cxnSpMkLst>
            <pc:docMk/>
            <pc:sldMk cId="3711159215" sldId="1817606205"/>
            <ac:cxnSpMk id="46" creationId="{EE05A1EA-45C7-4E37-A09F-0D123D8DE4E3}"/>
          </ac:cxnSpMkLst>
        </pc:cxnChg>
        <pc:cxnChg chg="mod topLvl">
          <ac:chgData name="Marcel Wesenberg" userId="b3233ce6-5631-44d3-8605-3d42f6c64af1" providerId="ADAL" clId="{B70FC634-2D49-417D-90D1-1759619B1808}" dt="2022-08-17T15:43:49.977" v="8089" actId="165"/>
          <ac:cxnSpMkLst>
            <pc:docMk/>
            <pc:sldMk cId="3711159215" sldId="1817606205"/>
            <ac:cxnSpMk id="47" creationId="{3E55FDD5-E354-4BB1-A8FF-C8EABD8701F6}"/>
          </ac:cxnSpMkLst>
        </pc:cxnChg>
        <pc:cxnChg chg="mod topLvl">
          <ac:chgData name="Marcel Wesenberg" userId="b3233ce6-5631-44d3-8605-3d42f6c64af1" providerId="ADAL" clId="{B70FC634-2D49-417D-90D1-1759619B1808}" dt="2022-08-17T15:43:45.038" v="8088" actId="165"/>
          <ac:cxnSpMkLst>
            <pc:docMk/>
            <pc:sldMk cId="3711159215" sldId="1817606205"/>
            <ac:cxnSpMk id="48" creationId="{D86CEB17-8627-47A2-BE40-194DC706034F}"/>
          </ac:cxnSpMkLst>
        </pc:cxnChg>
        <pc:cxnChg chg="mod topLvl">
          <ac:chgData name="Marcel Wesenberg" userId="b3233ce6-5631-44d3-8605-3d42f6c64af1" providerId="ADAL" clId="{B70FC634-2D49-417D-90D1-1759619B1808}" dt="2022-08-17T15:43:45.038" v="8088" actId="165"/>
          <ac:cxnSpMkLst>
            <pc:docMk/>
            <pc:sldMk cId="3711159215" sldId="1817606205"/>
            <ac:cxnSpMk id="49" creationId="{ABC924A7-6058-405D-9ED5-3E7E32353913}"/>
          </ac:cxnSpMkLst>
        </pc:cxnChg>
        <pc:cxnChg chg="mod topLvl">
          <ac:chgData name="Marcel Wesenberg" userId="b3233ce6-5631-44d3-8605-3d42f6c64af1" providerId="ADAL" clId="{B70FC634-2D49-417D-90D1-1759619B1808}" dt="2022-08-17T15:43:45.038" v="8088" actId="165"/>
          <ac:cxnSpMkLst>
            <pc:docMk/>
            <pc:sldMk cId="3711159215" sldId="1817606205"/>
            <ac:cxnSpMk id="50" creationId="{E07B6FA7-1121-4016-AEDA-4DA8D2DB8B9D}"/>
          </ac:cxnSpMkLst>
        </pc:cxnChg>
        <pc:cxnChg chg="mod topLvl">
          <ac:chgData name="Marcel Wesenberg" userId="b3233ce6-5631-44d3-8605-3d42f6c64af1" providerId="ADAL" clId="{B70FC634-2D49-417D-90D1-1759619B1808}" dt="2022-08-17T15:43:49.977" v="8089" actId="165"/>
          <ac:cxnSpMkLst>
            <pc:docMk/>
            <pc:sldMk cId="3711159215" sldId="1817606205"/>
            <ac:cxnSpMk id="53" creationId="{76861111-9FAF-4A2C-A090-9C39FDC9CF4D}"/>
          </ac:cxnSpMkLst>
        </pc:cxnChg>
        <pc:cxnChg chg="mod topLvl">
          <ac:chgData name="Marcel Wesenberg" userId="b3233ce6-5631-44d3-8605-3d42f6c64af1" providerId="ADAL" clId="{B70FC634-2D49-417D-90D1-1759619B1808}" dt="2022-08-17T15:43:49.977" v="8089" actId="165"/>
          <ac:cxnSpMkLst>
            <pc:docMk/>
            <pc:sldMk cId="3711159215" sldId="1817606205"/>
            <ac:cxnSpMk id="54" creationId="{D183FE7E-1C3F-47EF-B6B3-8CE629CC6F84}"/>
          </ac:cxnSpMkLst>
        </pc:cxnChg>
        <pc:cxnChg chg="del mod topLvl">
          <ac:chgData name="Marcel Wesenberg" userId="b3233ce6-5631-44d3-8605-3d42f6c64af1" providerId="ADAL" clId="{B70FC634-2D49-417D-90D1-1759619B1808}" dt="2022-08-17T14:56:51.837" v="7538" actId="478"/>
          <ac:cxnSpMkLst>
            <pc:docMk/>
            <pc:sldMk cId="3711159215" sldId="1817606205"/>
            <ac:cxnSpMk id="78" creationId="{EB743E6B-EB90-40A9-A308-EB67EB4F2B5D}"/>
          </ac:cxnSpMkLst>
        </pc:cxnChg>
        <pc:cxnChg chg="mod topLvl">
          <ac:chgData name="Marcel Wesenberg" userId="b3233ce6-5631-44d3-8605-3d42f6c64af1" providerId="ADAL" clId="{B70FC634-2D49-417D-90D1-1759619B1808}" dt="2022-08-17T15:43:45.038" v="8088" actId="165"/>
          <ac:cxnSpMkLst>
            <pc:docMk/>
            <pc:sldMk cId="3711159215" sldId="1817606205"/>
            <ac:cxnSpMk id="79" creationId="{2367955F-B249-4057-92E7-48E7715695D8}"/>
          </ac:cxnSpMkLst>
        </pc:cxnChg>
        <pc:cxnChg chg="del mod topLvl">
          <ac:chgData name="Marcel Wesenberg" userId="b3233ce6-5631-44d3-8605-3d42f6c64af1" providerId="ADAL" clId="{B70FC634-2D49-417D-90D1-1759619B1808}" dt="2022-08-17T14:56:51.837" v="7538" actId="478"/>
          <ac:cxnSpMkLst>
            <pc:docMk/>
            <pc:sldMk cId="3711159215" sldId="1817606205"/>
            <ac:cxnSpMk id="80" creationId="{D48E2A8A-D3AE-48FE-8E7D-7A05756C91B8}"/>
          </ac:cxnSpMkLst>
        </pc:cxnChg>
        <pc:cxnChg chg="del mod topLvl">
          <ac:chgData name="Marcel Wesenberg" userId="b3233ce6-5631-44d3-8605-3d42f6c64af1" providerId="ADAL" clId="{B70FC634-2D49-417D-90D1-1759619B1808}" dt="2022-08-17T15:37:42.641" v="8077" actId="478"/>
          <ac:cxnSpMkLst>
            <pc:docMk/>
            <pc:sldMk cId="3711159215" sldId="1817606205"/>
            <ac:cxnSpMk id="91" creationId="{17C9E7E2-3AA6-41AC-8BDE-E6489E1D7C92}"/>
          </ac:cxnSpMkLst>
        </pc:cxnChg>
        <pc:cxnChg chg="del mod topLvl">
          <ac:chgData name="Marcel Wesenberg" userId="b3233ce6-5631-44d3-8605-3d42f6c64af1" providerId="ADAL" clId="{B70FC634-2D49-417D-90D1-1759619B1808}" dt="2022-08-17T14:53:48.177" v="7474" actId="478"/>
          <ac:cxnSpMkLst>
            <pc:docMk/>
            <pc:sldMk cId="3711159215" sldId="1817606205"/>
            <ac:cxnSpMk id="93" creationId="{3F5AB7C1-55F4-4617-AFD3-642E153EDB9E}"/>
          </ac:cxnSpMkLst>
        </pc:cxnChg>
        <pc:cxnChg chg="mod">
          <ac:chgData name="Marcel Wesenberg" userId="b3233ce6-5631-44d3-8605-3d42f6c64af1" providerId="ADAL" clId="{B70FC634-2D49-417D-90D1-1759619B1808}" dt="2022-08-17T13:54:23.290" v="6869" actId="165"/>
          <ac:cxnSpMkLst>
            <pc:docMk/>
            <pc:sldMk cId="3711159215" sldId="1817606205"/>
            <ac:cxnSpMk id="94" creationId="{EB2C5163-796C-4C0B-A5DD-4FF01F9B182E}"/>
          </ac:cxnSpMkLst>
        </pc:cxnChg>
        <pc:cxnChg chg="mod">
          <ac:chgData name="Marcel Wesenberg" userId="b3233ce6-5631-44d3-8605-3d42f6c64af1" providerId="ADAL" clId="{B70FC634-2D49-417D-90D1-1759619B1808}" dt="2022-08-17T13:54:23.290" v="6869" actId="165"/>
          <ac:cxnSpMkLst>
            <pc:docMk/>
            <pc:sldMk cId="3711159215" sldId="1817606205"/>
            <ac:cxnSpMk id="95" creationId="{D1B314EA-4401-4A2A-9DB9-EC1E55E9BF7C}"/>
          </ac:cxnSpMkLst>
        </pc:cxnChg>
        <pc:cxnChg chg="mod">
          <ac:chgData name="Marcel Wesenberg" userId="b3233ce6-5631-44d3-8605-3d42f6c64af1" providerId="ADAL" clId="{B70FC634-2D49-417D-90D1-1759619B1808}" dt="2022-08-17T13:54:23.290" v="6869" actId="165"/>
          <ac:cxnSpMkLst>
            <pc:docMk/>
            <pc:sldMk cId="3711159215" sldId="1817606205"/>
            <ac:cxnSpMk id="96" creationId="{DD309E58-5D10-4462-8669-1AE3A3925B32}"/>
          </ac:cxnSpMkLst>
        </pc:cxnChg>
        <pc:cxnChg chg="mod">
          <ac:chgData name="Marcel Wesenberg" userId="b3233ce6-5631-44d3-8605-3d42f6c64af1" providerId="ADAL" clId="{B70FC634-2D49-417D-90D1-1759619B1808}" dt="2022-08-17T13:54:23.290" v="6869" actId="165"/>
          <ac:cxnSpMkLst>
            <pc:docMk/>
            <pc:sldMk cId="3711159215" sldId="1817606205"/>
            <ac:cxnSpMk id="99" creationId="{3F072A24-30F2-482A-B96F-0CC8A3C8DAD4}"/>
          </ac:cxnSpMkLst>
        </pc:cxnChg>
        <pc:cxnChg chg="mod">
          <ac:chgData name="Marcel Wesenberg" userId="b3233ce6-5631-44d3-8605-3d42f6c64af1" providerId="ADAL" clId="{B70FC634-2D49-417D-90D1-1759619B1808}" dt="2022-08-17T13:54:23.290" v="6869" actId="165"/>
          <ac:cxnSpMkLst>
            <pc:docMk/>
            <pc:sldMk cId="3711159215" sldId="1817606205"/>
            <ac:cxnSpMk id="100" creationId="{1D0213CE-B5BF-4950-817D-080873816B1A}"/>
          </ac:cxnSpMkLst>
        </pc:cxnChg>
        <pc:cxnChg chg="mod topLvl">
          <ac:chgData name="Marcel Wesenberg" userId="b3233ce6-5631-44d3-8605-3d42f6c64af1" providerId="ADAL" clId="{B70FC634-2D49-417D-90D1-1759619B1808}" dt="2022-08-17T15:43:49.977" v="8089" actId="165"/>
          <ac:cxnSpMkLst>
            <pc:docMk/>
            <pc:sldMk cId="3711159215" sldId="1817606205"/>
            <ac:cxnSpMk id="101" creationId="{9E402106-A92C-439E-B52F-477F78522C13}"/>
          </ac:cxnSpMkLst>
        </pc:cxnChg>
        <pc:cxnChg chg="mod topLvl">
          <ac:chgData name="Marcel Wesenberg" userId="b3233ce6-5631-44d3-8605-3d42f6c64af1" providerId="ADAL" clId="{B70FC634-2D49-417D-90D1-1759619B1808}" dt="2022-08-17T15:43:49.977" v="8089" actId="165"/>
          <ac:cxnSpMkLst>
            <pc:docMk/>
            <pc:sldMk cId="3711159215" sldId="1817606205"/>
            <ac:cxnSpMk id="102" creationId="{5B281A72-589D-4EEB-82F8-4B2B054881B6}"/>
          </ac:cxnSpMkLst>
        </pc:cxnChg>
        <pc:cxnChg chg="mod topLvl">
          <ac:chgData name="Marcel Wesenberg" userId="b3233ce6-5631-44d3-8605-3d42f6c64af1" providerId="ADAL" clId="{B70FC634-2D49-417D-90D1-1759619B1808}" dt="2022-08-17T15:43:49.977" v="8089" actId="165"/>
          <ac:cxnSpMkLst>
            <pc:docMk/>
            <pc:sldMk cId="3711159215" sldId="1817606205"/>
            <ac:cxnSpMk id="103" creationId="{A3924360-2B18-4AE0-BDED-4C73C0542F98}"/>
          </ac:cxnSpMkLst>
        </pc:cxnChg>
        <pc:cxnChg chg="mod topLvl">
          <ac:chgData name="Marcel Wesenberg" userId="b3233ce6-5631-44d3-8605-3d42f6c64af1" providerId="ADAL" clId="{B70FC634-2D49-417D-90D1-1759619B1808}" dt="2022-08-17T15:43:55.033" v="8090" actId="165"/>
          <ac:cxnSpMkLst>
            <pc:docMk/>
            <pc:sldMk cId="3711159215" sldId="1817606205"/>
            <ac:cxnSpMk id="106" creationId="{6235B1B5-F265-49CA-AA97-3AFF6E482D89}"/>
          </ac:cxnSpMkLst>
        </pc:cxnChg>
        <pc:cxnChg chg="mod topLvl">
          <ac:chgData name="Marcel Wesenberg" userId="b3233ce6-5631-44d3-8605-3d42f6c64af1" providerId="ADAL" clId="{B70FC634-2D49-417D-90D1-1759619B1808}" dt="2022-08-17T15:43:55.033" v="8090" actId="165"/>
          <ac:cxnSpMkLst>
            <pc:docMk/>
            <pc:sldMk cId="3711159215" sldId="1817606205"/>
            <ac:cxnSpMk id="107" creationId="{15B15691-A0A0-4143-B027-9FF9E2F97111}"/>
          </ac:cxnSpMkLst>
        </pc:cxnChg>
        <pc:cxnChg chg="mod topLvl">
          <ac:chgData name="Marcel Wesenberg" userId="b3233ce6-5631-44d3-8605-3d42f6c64af1" providerId="ADAL" clId="{B70FC634-2D49-417D-90D1-1759619B1808}" dt="2022-08-17T15:43:49.977" v="8089" actId="165"/>
          <ac:cxnSpMkLst>
            <pc:docMk/>
            <pc:sldMk cId="3711159215" sldId="1817606205"/>
            <ac:cxnSpMk id="108" creationId="{C2756DD3-7937-493B-A291-6699521809B8}"/>
          </ac:cxnSpMkLst>
        </pc:cxnChg>
        <pc:cxnChg chg="mod topLvl">
          <ac:chgData name="Marcel Wesenberg" userId="b3233ce6-5631-44d3-8605-3d42f6c64af1" providerId="ADAL" clId="{B70FC634-2D49-417D-90D1-1759619B1808}" dt="2022-08-17T15:43:49.977" v="8089" actId="165"/>
          <ac:cxnSpMkLst>
            <pc:docMk/>
            <pc:sldMk cId="3711159215" sldId="1817606205"/>
            <ac:cxnSpMk id="109" creationId="{B0F82A87-B1E5-4E05-952C-2EE6BC32CA0A}"/>
          </ac:cxnSpMkLst>
        </pc:cxnChg>
        <pc:cxnChg chg="mod topLvl">
          <ac:chgData name="Marcel Wesenberg" userId="b3233ce6-5631-44d3-8605-3d42f6c64af1" providerId="ADAL" clId="{B70FC634-2D49-417D-90D1-1759619B1808}" dt="2022-08-17T15:43:49.977" v="8089" actId="165"/>
          <ac:cxnSpMkLst>
            <pc:docMk/>
            <pc:sldMk cId="3711159215" sldId="1817606205"/>
            <ac:cxnSpMk id="110" creationId="{3D459CAE-A771-45E1-92D3-A0CAC2BC0611}"/>
          </ac:cxnSpMkLst>
        </pc:cxnChg>
        <pc:cxnChg chg="mod topLvl">
          <ac:chgData name="Marcel Wesenberg" userId="b3233ce6-5631-44d3-8605-3d42f6c64af1" providerId="ADAL" clId="{B70FC634-2D49-417D-90D1-1759619B1808}" dt="2022-08-17T15:43:55.033" v="8090" actId="165"/>
          <ac:cxnSpMkLst>
            <pc:docMk/>
            <pc:sldMk cId="3711159215" sldId="1817606205"/>
            <ac:cxnSpMk id="113" creationId="{3AF5D6D1-7055-469F-9EFF-F243DE7191CF}"/>
          </ac:cxnSpMkLst>
        </pc:cxnChg>
        <pc:cxnChg chg="mod topLvl">
          <ac:chgData name="Marcel Wesenberg" userId="b3233ce6-5631-44d3-8605-3d42f6c64af1" providerId="ADAL" clId="{B70FC634-2D49-417D-90D1-1759619B1808}" dt="2022-08-17T15:43:55.033" v="8090" actId="165"/>
          <ac:cxnSpMkLst>
            <pc:docMk/>
            <pc:sldMk cId="3711159215" sldId="1817606205"/>
            <ac:cxnSpMk id="114" creationId="{FB0237E2-2870-414E-B349-7D80DEC6D57A}"/>
          </ac:cxnSpMkLst>
        </pc:cxnChg>
        <pc:cxnChg chg="mod topLvl">
          <ac:chgData name="Marcel Wesenberg" userId="b3233ce6-5631-44d3-8605-3d42f6c64af1" providerId="ADAL" clId="{B70FC634-2D49-417D-90D1-1759619B1808}" dt="2022-08-17T15:43:49.977" v="8089" actId="165"/>
          <ac:cxnSpMkLst>
            <pc:docMk/>
            <pc:sldMk cId="3711159215" sldId="1817606205"/>
            <ac:cxnSpMk id="115" creationId="{10A3CD60-07E7-4F75-900D-D4F9C4CBC10A}"/>
          </ac:cxnSpMkLst>
        </pc:cxnChg>
        <pc:cxnChg chg="mod topLvl">
          <ac:chgData name="Marcel Wesenberg" userId="b3233ce6-5631-44d3-8605-3d42f6c64af1" providerId="ADAL" clId="{B70FC634-2D49-417D-90D1-1759619B1808}" dt="2022-08-17T15:43:49.977" v="8089" actId="165"/>
          <ac:cxnSpMkLst>
            <pc:docMk/>
            <pc:sldMk cId="3711159215" sldId="1817606205"/>
            <ac:cxnSpMk id="116" creationId="{4080F881-9989-4BF4-8C3D-CF51B4A83C84}"/>
          </ac:cxnSpMkLst>
        </pc:cxnChg>
        <pc:cxnChg chg="mod topLvl">
          <ac:chgData name="Marcel Wesenberg" userId="b3233ce6-5631-44d3-8605-3d42f6c64af1" providerId="ADAL" clId="{B70FC634-2D49-417D-90D1-1759619B1808}" dt="2022-08-17T15:43:49.977" v="8089" actId="165"/>
          <ac:cxnSpMkLst>
            <pc:docMk/>
            <pc:sldMk cId="3711159215" sldId="1817606205"/>
            <ac:cxnSpMk id="117" creationId="{253E50A4-3099-4B18-8DD9-2D977749B21C}"/>
          </ac:cxnSpMkLst>
        </pc:cxnChg>
        <pc:cxnChg chg="mod topLvl">
          <ac:chgData name="Marcel Wesenberg" userId="b3233ce6-5631-44d3-8605-3d42f6c64af1" providerId="ADAL" clId="{B70FC634-2D49-417D-90D1-1759619B1808}" dt="2022-08-17T15:43:55.033" v="8090" actId="165"/>
          <ac:cxnSpMkLst>
            <pc:docMk/>
            <pc:sldMk cId="3711159215" sldId="1817606205"/>
            <ac:cxnSpMk id="120" creationId="{1AFA795D-613F-4AFC-8631-B9C4F9F32418}"/>
          </ac:cxnSpMkLst>
        </pc:cxnChg>
        <pc:cxnChg chg="mod topLvl">
          <ac:chgData name="Marcel Wesenberg" userId="b3233ce6-5631-44d3-8605-3d42f6c64af1" providerId="ADAL" clId="{B70FC634-2D49-417D-90D1-1759619B1808}" dt="2022-08-17T15:43:55.033" v="8090" actId="165"/>
          <ac:cxnSpMkLst>
            <pc:docMk/>
            <pc:sldMk cId="3711159215" sldId="1817606205"/>
            <ac:cxnSpMk id="121" creationId="{7FE9A3D2-2AB5-4D0E-AE07-7903BEB5768E}"/>
          </ac:cxnSpMkLst>
        </pc:cxnChg>
        <pc:cxnChg chg="add del mod">
          <ac:chgData name="Marcel Wesenberg" userId="b3233ce6-5631-44d3-8605-3d42f6c64af1" providerId="ADAL" clId="{B70FC634-2D49-417D-90D1-1759619B1808}" dt="2022-08-17T13:57:29.676" v="6882" actId="478"/>
          <ac:cxnSpMkLst>
            <pc:docMk/>
            <pc:sldMk cId="3711159215" sldId="1817606205"/>
            <ac:cxnSpMk id="150" creationId="{E474B301-BA22-4348-98A5-832C64024046}"/>
          </ac:cxnSpMkLst>
        </pc:cxnChg>
        <pc:cxnChg chg="add mod topLvl">
          <ac:chgData name="Marcel Wesenberg" userId="b3233ce6-5631-44d3-8605-3d42f6c64af1" providerId="ADAL" clId="{B70FC634-2D49-417D-90D1-1759619B1808}" dt="2022-08-18T10:39:59.126" v="8873" actId="165"/>
          <ac:cxnSpMkLst>
            <pc:docMk/>
            <pc:sldMk cId="3711159215" sldId="1817606205"/>
            <ac:cxnSpMk id="176" creationId="{5C51CAD0-57B4-49FD-95EB-BE3D2C4F1304}"/>
          </ac:cxnSpMkLst>
        </pc:cxnChg>
        <pc:cxnChg chg="add del mod">
          <ac:chgData name="Marcel Wesenberg" userId="b3233ce6-5631-44d3-8605-3d42f6c64af1" providerId="ADAL" clId="{B70FC634-2D49-417D-90D1-1759619B1808}" dt="2022-08-17T14:26:38.046" v="7073" actId="478"/>
          <ac:cxnSpMkLst>
            <pc:docMk/>
            <pc:sldMk cId="3711159215" sldId="1817606205"/>
            <ac:cxnSpMk id="179" creationId="{01F47E38-5488-448B-84B6-B40D2804763D}"/>
          </ac:cxnSpMkLst>
        </pc:cxnChg>
        <pc:cxnChg chg="add del mod">
          <ac:chgData name="Marcel Wesenberg" userId="b3233ce6-5631-44d3-8605-3d42f6c64af1" providerId="ADAL" clId="{B70FC634-2D49-417D-90D1-1759619B1808}" dt="2022-08-18T10:25:18.224" v="8502" actId="478"/>
          <ac:cxnSpMkLst>
            <pc:docMk/>
            <pc:sldMk cId="3711159215" sldId="1817606205"/>
            <ac:cxnSpMk id="179" creationId="{3D37456C-EAB9-4449-B95E-ED0706D9F246}"/>
          </ac:cxnSpMkLst>
        </pc:cxnChg>
        <pc:cxnChg chg="add del mod">
          <ac:chgData name="Marcel Wesenberg" userId="b3233ce6-5631-44d3-8605-3d42f6c64af1" providerId="ADAL" clId="{B70FC634-2D49-417D-90D1-1759619B1808}" dt="2022-08-17T14:26:38.046" v="7073" actId="478"/>
          <ac:cxnSpMkLst>
            <pc:docMk/>
            <pc:sldMk cId="3711159215" sldId="1817606205"/>
            <ac:cxnSpMk id="180" creationId="{D3925220-47D8-4CED-848C-A1043F5C6CC1}"/>
          </ac:cxnSpMkLst>
        </pc:cxnChg>
        <pc:cxnChg chg="add mod topLvl">
          <ac:chgData name="Marcel Wesenberg" userId="b3233ce6-5631-44d3-8605-3d42f6c64af1" providerId="ADAL" clId="{B70FC634-2D49-417D-90D1-1759619B1808}" dt="2022-08-17T15:43:45.038" v="8088" actId="165"/>
          <ac:cxnSpMkLst>
            <pc:docMk/>
            <pc:sldMk cId="3711159215" sldId="1817606205"/>
            <ac:cxnSpMk id="183" creationId="{367CC926-FA38-4304-9DF9-764F57DBB062}"/>
          </ac:cxnSpMkLst>
        </pc:cxnChg>
        <pc:cxnChg chg="add mod topLvl">
          <ac:chgData name="Marcel Wesenberg" userId="b3233ce6-5631-44d3-8605-3d42f6c64af1" providerId="ADAL" clId="{B70FC634-2D49-417D-90D1-1759619B1808}" dt="2022-08-17T15:43:45.038" v="8088" actId="165"/>
          <ac:cxnSpMkLst>
            <pc:docMk/>
            <pc:sldMk cId="3711159215" sldId="1817606205"/>
            <ac:cxnSpMk id="184" creationId="{D9E8D3D2-6ECD-4619-99A6-C23327F4DF12}"/>
          </ac:cxnSpMkLst>
        </pc:cxnChg>
        <pc:cxnChg chg="mod topLvl">
          <ac:chgData name="Marcel Wesenberg" userId="b3233ce6-5631-44d3-8605-3d42f6c64af1" providerId="ADAL" clId="{B70FC634-2D49-417D-90D1-1759619B1808}" dt="2022-08-18T10:39:59.126" v="8873" actId="165"/>
          <ac:cxnSpMkLst>
            <pc:docMk/>
            <pc:sldMk cId="3711159215" sldId="1817606205"/>
            <ac:cxnSpMk id="188" creationId="{9CBC55A1-BA7A-4179-86C2-AB6E45E53DB4}"/>
          </ac:cxnSpMkLst>
        </pc:cxnChg>
        <pc:cxnChg chg="add mod topLvl">
          <ac:chgData name="Marcel Wesenberg" userId="b3233ce6-5631-44d3-8605-3d42f6c64af1" providerId="ADAL" clId="{B70FC634-2D49-417D-90D1-1759619B1808}" dt="2022-08-17T15:43:45.038" v="8088" actId="165"/>
          <ac:cxnSpMkLst>
            <pc:docMk/>
            <pc:sldMk cId="3711159215" sldId="1817606205"/>
            <ac:cxnSpMk id="190" creationId="{884908CC-7965-4319-AD53-CC5D69947E47}"/>
          </ac:cxnSpMkLst>
        </pc:cxnChg>
        <pc:cxnChg chg="add mod topLvl">
          <ac:chgData name="Marcel Wesenberg" userId="b3233ce6-5631-44d3-8605-3d42f6c64af1" providerId="ADAL" clId="{B70FC634-2D49-417D-90D1-1759619B1808}" dt="2022-08-17T15:43:45.038" v="8088" actId="165"/>
          <ac:cxnSpMkLst>
            <pc:docMk/>
            <pc:sldMk cId="3711159215" sldId="1817606205"/>
            <ac:cxnSpMk id="191" creationId="{56D56263-26F7-408C-B9B5-E54AE4030CE8}"/>
          </ac:cxnSpMkLst>
        </pc:cxnChg>
        <pc:cxnChg chg="mod topLvl">
          <ac:chgData name="Marcel Wesenberg" userId="b3233ce6-5631-44d3-8605-3d42f6c64af1" providerId="ADAL" clId="{B70FC634-2D49-417D-90D1-1759619B1808}" dt="2022-08-18T10:39:59.126" v="8873" actId="165"/>
          <ac:cxnSpMkLst>
            <pc:docMk/>
            <pc:sldMk cId="3711159215" sldId="1817606205"/>
            <ac:cxnSpMk id="196" creationId="{964D1B7F-F0EC-4339-B504-46BAA40E46BB}"/>
          </ac:cxnSpMkLst>
        </pc:cxnChg>
        <pc:cxnChg chg="add mod topLvl">
          <ac:chgData name="Marcel Wesenberg" userId="b3233ce6-5631-44d3-8605-3d42f6c64af1" providerId="ADAL" clId="{B70FC634-2D49-417D-90D1-1759619B1808}" dt="2022-08-17T15:43:45.038" v="8088" actId="165"/>
          <ac:cxnSpMkLst>
            <pc:docMk/>
            <pc:sldMk cId="3711159215" sldId="1817606205"/>
            <ac:cxnSpMk id="201" creationId="{0B2BFAD6-421F-4081-81E3-11A2AC227A57}"/>
          </ac:cxnSpMkLst>
        </pc:cxnChg>
        <pc:cxnChg chg="add mod topLvl">
          <ac:chgData name="Marcel Wesenberg" userId="b3233ce6-5631-44d3-8605-3d42f6c64af1" providerId="ADAL" clId="{B70FC634-2D49-417D-90D1-1759619B1808}" dt="2022-08-17T15:43:45.038" v="8088" actId="165"/>
          <ac:cxnSpMkLst>
            <pc:docMk/>
            <pc:sldMk cId="3711159215" sldId="1817606205"/>
            <ac:cxnSpMk id="202" creationId="{84CF4117-F42D-443E-9947-A8258EF0BF2B}"/>
          </ac:cxnSpMkLst>
        </pc:cxnChg>
        <pc:cxnChg chg="mod topLvl">
          <ac:chgData name="Marcel Wesenberg" userId="b3233ce6-5631-44d3-8605-3d42f6c64af1" providerId="ADAL" clId="{B70FC634-2D49-417D-90D1-1759619B1808}" dt="2022-08-18T10:39:59.126" v="8873" actId="165"/>
          <ac:cxnSpMkLst>
            <pc:docMk/>
            <pc:sldMk cId="3711159215" sldId="1817606205"/>
            <ac:cxnSpMk id="204" creationId="{8228757E-5253-4CF4-A393-F7C381670EBB}"/>
          </ac:cxnSpMkLst>
        </pc:cxnChg>
        <pc:cxnChg chg="mod topLvl">
          <ac:chgData name="Marcel Wesenberg" userId="b3233ce6-5631-44d3-8605-3d42f6c64af1" providerId="ADAL" clId="{B70FC634-2D49-417D-90D1-1759619B1808}" dt="2022-08-18T10:39:59.126" v="8873" actId="165"/>
          <ac:cxnSpMkLst>
            <pc:docMk/>
            <pc:sldMk cId="3711159215" sldId="1817606205"/>
            <ac:cxnSpMk id="206" creationId="{DB928887-405A-40C4-8EC2-470A23967EE5}"/>
          </ac:cxnSpMkLst>
        </pc:cxnChg>
        <pc:cxnChg chg="mod">
          <ac:chgData name="Marcel Wesenberg" userId="b3233ce6-5631-44d3-8605-3d42f6c64af1" providerId="ADAL" clId="{B70FC634-2D49-417D-90D1-1759619B1808}" dt="2022-08-17T14:43:38.449" v="7335" actId="1582"/>
          <ac:cxnSpMkLst>
            <pc:docMk/>
            <pc:sldMk cId="3711159215" sldId="1817606205"/>
            <ac:cxnSpMk id="215" creationId="{6BA3D714-7123-40E3-B596-ABD4454323C2}"/>
          </ac:cxnSpMkLst>
        </pc:cxnChg>
        <pc:cxnChg chg="mod">
          <ac:chgData name="Marcel Wesenberg" userId="b3233ce6-5631-44d3-8605-3d42f6c64af1" providerId="ADAL" clId="{B70FC634-2D49-417D-90D1-1759619B1808}" dt="2022-08-17T14:43:38.449" v="7335" actId="1582"/>
          <ac:cxnSpMkLst>
            <pc:docMk/>
            <pc:sldMk cId="3711159215" sldId="1817606205"/>
            <ac:cxnSpMk id="216" creationId="{6D5CA8D3-CC42-4902-BDAB-B36E8A1B8D3F}"/>
          </ac:cxnSpMkLst>
        </pc:cxnChg>
        <pc:cxnChg chg="mod topLvl">
          <ac:chgData name="Marcel Wesenberg" userId="b3233ce6-5631-44d3-8605-3d42f6c64af1" providerId="ADAL" clId="{B70FC634-2D49-417D-90D1-1759619B1808}" dt="2022-08-18T10:39:59.126" v="8873" actId="165"/>
          <ac:cxnSpMkLst>
            <pc:docMk/>
            <pc:sldMk cId="3711159215" sldId="1817606205"/>
            <ac:cxnSpMk id="216" creationId="{F2A3CB5B-2D5F-457F-BD0B-E657DAAFAD5B}"/>
          </ac:cxnSpMkLst>
        </pc:cxnChg>
        <pc:cxnChg chg="mod">
          <ac:chgData name="Marcel Wesenberg" userId="b3233ce6-5631-44d3-8605-3d42f6c64af1" providerId="ADAL" clId="{B70FC634-2D49-417D-90D1-1759619B1808}" dt="2022-08-17T14:43:38.449" v="7335" actId="1582"/>
          <ac:cxnSpMkLst>
            <pc:docMk/>
            <pc:sldMk cId="3711159215" sldId="1817606205"/>
            <ac:cxnSpMk id="217" creationId="{7F4E3697-8197-45F8-BE96-7A01BBEA8AFC}"/>
          </ac:cxnSpMkLst>
        </pc:cxnChg>
        <pc:cxnChg chg="mod topLvl">
          <ac:chgData name="Marcel Wesenberg" userId="b3233ce6-5631-44d3-8605-3d42f6c64af1" providerId="ADAL" clId="{B70FC634-2D49-417D-90D1-1759619B1808}" dt="2022-08-18T10:39:59.126" v="8873" actId="165"/>
          <ac:cxnSpMkLst>
            <pc:docMk/>
            <pc:sldMk cId="3711159215" sldId="1817606205"/>
            <ac:cxnSpMk id="220" creationId="{083A86A1-96AD-49C5-986F-9EDEB900D4E7}"/>
          </ac:cxnSpMkLst>
        </pc:cxnChg>
        <pc:cxnChg chg="mod">
          <ac:chgData name="Marcel Wesenberg" userId="b3233ce6-5631-44d3-8605-3d42f6c64af1" providerId="ADAL" clId="{B70FC634-2D49-417D-90D1-1759619B1808}" dt="2022-08-17T14:43:38.449" v="7335" actId="1582"/>
          <ac:cxnSpMkLst>
            <pc:docMk/>
            <pc:sldMk cId="3711159215" sldId="1817606205"/>
            <ac:cxnSpMk id="220" creationId="{4CE00023-D7A5-47F7-BAE0-BB3E4037D572}"/>
          </ac:cxnSpMkLst>
        </pc:cxnChg>
        <pc:cxnChg chg="mod">
          <ac:chgData name="Marcel Wesenberg" userId="b3233ce6-5631-44d3-8605-3d42f6c64af1" providerId="ADAL" clId="{B70FC634-2D49-417D-90D1-1759619B1808}" dt="2022-08-17T14:43:38.449" v="7335" actId="1582"/>
          <ac:cxnSpMkLst>
            <pc:docMk/>
            <pc:sldMk cId="3711159215" sldId="1817606205"/>
            <ac:cxnSpMk id="221" creationId="{095E8335-0EC0-450F-A89F-ED878C55C697}"/>
          </ac:cxnSpMkLst>
        </pc:cxnChg>
        <pc:cxnChg chg="mod topLvl">
          <ac:chgData name="Marcel Wesenberg" userId="b3233ce6-5631-44d3-8605-3d42f6c64af1" providerId="ADAL" clId="{B70FC634-2D49-417D-90D1-1759619B1808}" dt="2022-08-18T10:39:59.126" v="8873" actId="165"/>
          <ac:cxnSpMkLst>
            <pc:docMk/>
            <pc:sldMk cId="3711159215" sldId="1817606205"/>
            <ac:cxnSpMk id="222" creationId="{FD82F06F-E9AC-4A93-A724-53A5B37D00E0}"/>
          </ac:cxnSpMkLst>
        </pc:cxnChg>
        <pc:cxnChg chg="add mod topLvl">
          <ac:chgData name="Marcel Wesenberg" userId="b3233ce6-5631-44d3-8605-3d42f6c64af1" providerId="ADAL" clId="{B70FC634-2D49-417D-90D1-1759619B1808}" dt="2022-08-17T15:43:45.038" v="8088" actId="165"/>
          <ac:cxnSpMkLst>
            <pc:docMk/>
            <pc:sldMk cId="3711159215" sldId="1817606205"/>
            <ac:cxnSpMk id="224" creationId="{CB4D0002-31F5-4A3B-A775-EB0AE1D83FD7}"/>
          </ac:cxnSpMkLst>
        </pc:cxnChg>
        <pc:cxnChg chg="mod topLvl">
          <ac:chgData name="Marcel Wesenberg" userId="b3233ce6-5631-44d3-8605-3d42f6c64af1" providerId="ADAL" clId="{B70FC634-2D49-417D-90D1-1759619B1808}" dt="2022-08-18T10:39:59.126" v="8873" actId="165"/>
          <ac:cxnSpMkLst>
            <pc:docMk/>
            <pc:sldMk cId="3711159215" sldId="1817606205"/>
            <ac:cxnSpMk id="225" creationId="{BF3F8309-B783-4C3D-81EC-D6ED13DEEF2D}"/>
          </ac:cxnSpMkLst>
        </pc:cxnChg>
        <pc:cxnChg chg="mod topLvl">
          <ac:chgData name="Marcel Wesenberg" userId="b3233ce6-5631-44d3-8605-3d42f6c64af1" providerId="ADAL" clId="{B70FC634-2D49-417D-90D1-1759619B1808}" dt="2022-08-18T10:39:59.126" v="8873" actId="165"/>
          <ac:cxnSpMkLst>
            <pc:docMk/>
            <pc:sldMk cId="3711159215" sldId="1817606205"/>
            <ac:cxnSpMk id="230" creationId="{32E2E158-2728-4590-8329-6D5B78E92A7C}"/>
          </ac:cxnSpMkLst>
        </pc:cxnChg>
        <pc:cxnChg chg="mod topLvl">
          <ac:chgData name="Marcel Wesenberg" userId="b3233ce6-5631-44d3-8605-3d42f6c64af1" providerId="ADAL" clId="{B70FC634-2D49-417D-90D1-1759619B1808}" dt="2022-08-18T10:40:05.295" v="8874" actId="165"/>
          <ac:cxnSpMkLst>
            <pc:docMk/>
            <pc:sldMk cId="3711159215" sldId="1817606205"/>
            <ac:cxnSpMk id="236" creationId="{037B9AFF-10FA-4507-843C-C3802D6BEADA}"/>
          </ac:cxnSpMkLst>
        </pc:cxnChg>
        <pc:cxnChg chg="mod topLvl">
          <ac:chgData name="Marcel Wesenberg" userId="b3233ce6-5631-44d3-8605-3d42f6c64af1" providerId="ADAL" clId="{B70FC634-2D49-417D-90D1-1759619B1808}" dt="2022-08-18T10:40:05.295" v="8874" actId="165"/>
          <ac:cxnSpMkLst>
            <pc:docMk/>
            <pc:sldMk cId="3711159215" sldId="1817606205"/>
            <ac:cxnSpMk id="240" creationId="{C6A766B1-89B9-4ABF-8CE2-B58034C1C995}"/>
          </ac:cxnSpMkLst>
        </pc:cxnChg>
        <pc:cxnChg chg="add mod topLvl">
          <ac:chgData name="Marcel Wesenberg" userId="b3233ce6-5631-44d3-8605-3d42f6c64af1" providerId="ADAL" clId="{B70FC634-2D49-417D-90D1-1759619B1808}" dt="2022-08-17T15:43:45.038" v="8088" actId="165"/>
          <ac:cxnSpMkLst>
            <pc:docMk/>
            <pc:sldMk cId="3711159215" sldId="1817606205"/>
            <ac:cxnSpMk id="242" creationId="{713AD6EC-6AE9-43DF-A559-A5895A46F91F}"/>
          </ac:cxnSpMkLst>
        </pc:cxnChg>
        <pc:cxnChg chg="mod topLvl">
          <ac:chgData name="Marcel Wesenberg" userId="b3233ce6-5631-44d3-8605-3d42f6c64af1" providerId="ADAL" clId="{B70FC634-2D49-417D-90D1-1759619B1808}" dt="2022-08-18T10:40:05.295" v="8874" actId="165"/>
          <ac:cxnSpMkLst>
            <pc:docMk/>
            <pc:sldMk cId="3711159215" sldId="1817606205"/>
            <ac:cxnSpMk id="243" creationId="{6BC3067B-31FB-4FBD-9630-BF646B1435DF}"/>
          </ac:cxnSpMkLst>
        </pc:cxnChg>
        <pc:cxnChg chg="add mod topLvl">
          <ac:chgData name="Marcel Wesenberg" userId="b3233ce6-5631-44d3-8605-3d42f6c64af1" providerId="ADAL" clId="{B70FC634-2D49-417D-90D1-1759619B1808}" dt="2022-08-18T10:39:59.126" v="8873" actId="165"/>
          <ac:cxnSpMkLst>
            <pc:docMk/>
            <pc:sldMk cId="3711159215" sldId="1817606205"/>
            <ac:cxnSpMk id="245" creationId="{4286DF36-F594-4A42-84C7-5EF2AC34045E}"/>
          </ac:cxnSpMkLst>
        </pc:cxnChg>
        <pc:cxnChg chg="add mod topLvl">
          <ac:chgData name="Marcel Wesenberg" userId="b3233ce6-5631-44d3-8605-3d42f6c64af1" providerId="ADAL" clId="{B70FC634-2D49-417D-90D1-1759619B1808}" dt="2022-08-18T10:39:59.126" v="8873" actId="165"/>
          <ac:cxnSpMkLst>
            <pc:docMk/>
            <pc:sldMk cId="3711159215" sldId="1817606205"/>
            <ac:cxnSpMk id="249" creationId="{6F33D05C-D098-4768-8EC4-4A83408C2EBF}"/>
          </ac:cxnSpMkLst>
        </pc:cxnChg>
        <pc:cxnChg chg="add mod topLvl">
          <ac:chgData name="Marcel Wesenberg" userId="b3233ce6-5631-44d3-8605-3d42f6c64af1" providerId="ADAL" clId="{B70FC634-2D49-417D-90D1-1759619B1808}" dt="2022-08-18T10:39:59.126" v="8873" actId="165"/>
          <ac:cxnSpMkLst>
            <pc:docMk/>
            <pc:sldMk cId="3711159215" sldId="1817606205"/>
            <ac:cxnSpMk id="250" creationId="{D034A2C1-179B-4FA0-A1EE-508ADCAA6343}"/>
          </ac:cxnSpMkLst>
        </pc:cxnChg>
        <pc:cxnChg chg="add mod topLvl">
          <ac:chgData name="Marcel Wesenberg" userId="b3233ce6-5631-44d3-8605-3d42f6c64af1" providerId="ADAL" clId="{B70FC634-2D49-417D-90D1-1759619B1808}" dt="2022-08-18T10:39:59.126" v="8873" actId="165"/>
          <ac:cxnSpMkLst>
            <pc:docMk/>
            <pc:sldMk cId="3711159215" sldId="1817606205"/>
            <ac:cxnSpMk id="252" creationId="{B47C63F4-9863-48E7-91B8-518F3869D2BF}"/>
          </ac:cxnSpMkLst>
        </pc:cxnChg>
        <pc:cxnChg chg="add mod topLvl">
          <ac:chgData name="Marcel Wesenberg" userId="b3233ce6-5631-44d3-8605-3d42f6c64af1" providerId="ADAL" clId="{B70FC634-2D49-417D-90D1-1759619B1808}" dt="2022-08-18T10:39:59.126" v="8873" actId="165"/>
          <ac:cxnSpMkLst>
            <pc:docMk/>
            <pc:sldMk cId="3711159215" sldId="1817606205"/>
            <ac:cxnSpMk id="254" creationId="{0BDD5B86-CBD2-4092-9448-AAEAA6C065AB}"/>
          </ac:cxnSpMkLst>
        </pc:cxnChg>
        <pc:cxnChg chg="add mod topLvl">
          <ac:chgData name="Marcel Wesenberg" userId="b3233ce6-5631-44d3-8605-3d42f6c64af1" providerId="ADAL" clId="{B70FC634-2D49-417D-90D1-1759619B1808}" dt="2022-08-17T15:43:45.038" v="8088" actId="165"/>
          <ac:cxnSpMkLst>
            <pc:docMk/>
            <pc:sldMk cId="3711159215" sldId="1817606205"/>
            <ac:cxnSpMk id="256" creationId="{7AAA9AA7-61C9-435F-9B5E-86F83F23A924}"/>
          </ac:cxnSpMkLst>
        </pc:cxnChg>
        <pc:cxnChg chg="add mod topLvl">
          <ac:chgData name="Marcel Wesenberg" userId="b3233ce6-5631-44d3-8605-3d42f6c64af1" providerId="ADAL" clId="{B70FC634-2D49-417D-90D1-1759619B1808}" dt="2022-08-17T15:43:45.038" v="8088" actId="165"/>
          <ac:cxnSpMkLst>
            <pc:docMk/>
            <pc:sldMk cId="3711159215" sldId="1817606205"/>
            <ac:cxnSpMk id="257" creationId="{A4F44723-4BF3-4A33-838A-0FCF92A4AF67}"/>
          </ac:cxnSpMkLst>
        </pc:cxnChg>
        <pc:cxnChg chg="add mod topLvl">
          <ac:chgData name="Marcel Wesenberg" userId="b3233ce6-5631-44d3-8605-3d42f6c64af1" providerId="ADAL" clId="{B70FC634-2D49-417D-90D1-1759619B1808}" dt="2022-08-18T10:39:59.126" v="8873" actId="165"/>
          <ac:cxnSpMkLst>
            <pc:docMk/>
            <pc:sldMk cId="3711159215" sldId="1817606205"/>
            <ac:cxnSpMk id="258" creationId="{E714CE6D-14FF-4CA8-BD6A-75D1E3A4BC80}"/>
          </ac:cxnSpMkLst>
        </pc:cxnChg>
        <pc:cxnChg chg="add mod topLvl">
          <ac:chgData name="Marcel Wesenberg" userId="b3233ce6-5631-44d3-8605-3d42f6c64af1" providerId="ADAL" clId="{B70FC634-2D49-417D-90D1-1759619B1808}" dt="2022-08-17T15:43:45.038" v="8088" actId="165"/>
          <ac:cxnSpMkLst>
            <pc:docMk/>
            <pc:sldMk cId="3711159215" sldId="1817606205"/>
            <ac:cxnSpMk id="262" creationId="{46FA4DD1-8285-4CD0-88CA-E48527D92E59}"/>
          </ac:cxnSpMkLst>
        </pc:cxnChg>
        <pc:cxnChg chg="add mod topLvl">
          <ac:chgData name="Marcel Wesenberg" userId="b3233ce6-5631-44d3-8605-3d42f6c64af1" providerId="ADAL" clId="{B70FC634-2D49-417D-90D1-1759619B1808}" dt="2022-08-17T15:43:45.038" v="8088" actId="165"/>
          <ac:cxnSpMkLst>
            <pc:docMk/>
            <pc:sldMk cId="3711159215" sldId="1817606205"/>
            <ac:cxnSpMk id="263" creationId="{78C42132-8C48-481A-9412-3A2A122B6CD0}"/>
          </ac:cxnSpMkLst>
        </pc:cxnChg>
        <pc:cxnChg chg="add mod topLvl">
          <ac:chgData name="Marcel Wesenberg" userId="b3233ce6-5631-44d3-8605-3d42f6c64af1" providerId="ADAL" clId="{B70FC634-2D49-417D-90D1-1759619B1808}" dt="2022-08-17T15:43:45.038" v="8088" actId="165"/>
          <ac:cxnSpMkLst>
            <pc:docMk/>
            <pc:sldMk cId="3711159215" sldId="1817606205"/>
            <ac:cxnSpMk id="264" creationId="{EDE8FD7D-AD55-4341-A238-177A58E439D6}"/>
          </ac:cxnSpMkLst>
        </pc:cxnChg>
        <pc:cxnChg chg="add mod topLvl">
          <ac:chgData name="Marcel Wesenberg" userId="b3233ce6-5631-44d3-8605-3d42f6c64af1" providerId="ADAL" clId="{B70FC634-2D49-417D-90D1-1759619B1808}" dt="2022-08-17T15:43:45.038" v="8088" actId="165"/>
          <ac:cxnSpMkLst>
            <pc:docMk/>
            <pc:sldMk cId="3711159215" sldId="1817606205"/>
            <ac:cxnSpMk id="273" creationId="{8B1D58DA-5C86-4A27-8506-37E5A66111A1}"/>
          </ac:cxnSpMkLst>
        </pc:cxnChg>
        <pc:cxnChg chg="add mod topLvl">
          <ac:chgData name="Marcel Wesenberg" userId="b3233ce6-5631-44d3-8605-3d42f6c64af1" providerId="ADAL" clId="{B70FC634-2D49-417D-90D1-1759619B1808}" dt="2022-08-17T15:43:45.038" v="8088" actId="165"/>
          <ac:cxnSpMkLst>
            <pc:docMk/>
            <pc:sldMk cId="3711159215" sldId="1817606205"/>
            <ac:cxnSpMk id="279" creationId="{9A921E2A-AA97-41D9-BDED-79ABD2E4011A}"/>
          </ac:cxnSpMkLst>
        </pc:cxnChg>
        <pc:cxnChg chg="add del mod topLvl">
          <ac:chgData name="Marcel Wesenberg" userId="b3233ce6-5631-44d3-8605-3d42f6c64af1" providerId="ADAL" clId="{B70FC634-2D49-417D-90D1-1759619B1808}" dt="2022-08-17T15:33:29.432" v="8029" actId="478"/>
          <ac:cxnSpMkLst>
            <pc:docMk/>
            <pc:sldMk cId="3711159215" sldId="1817606205"/>
            <ac:cxnSpMk id="284" creationId="{C2F54F51-BDCE-4009-8D95-9F6453C1ACE7}"/>
          </ac:cxnSpMkLst>
        </pc:cxnChg>
        <pc:cxnChg chg="add del mod">
          <ac:chgData name="Marcel Wesenberg" userId="b3233ce6-5631-44d3-8605-3d42f6c64af1" providerId="ADAL" clId="{B70FC634-2D49-417D-90D1-1759619B1808}" dt="2022-08-17T15:22:10.879" v="7827" actId="478"/>
          <ac:cxnSpMkLst>
            <pc:docMk/>
            <pc:sldMk cId="3711159215" sldId="1817606205"/>
            <ac:cxnSpMk id="286" creationId="{F2E2B89C-1ED7-4C95-9BE7-E83B583A3EFC}"/>
          </ac:cxnSpMkLst>
        </pc:cxnChg>
        <pc:cxnChg chg="add mod topLvl">
          <ac:chgData name="Marcel Wesenberg" userId="b3233ce6-5631-44d3-8605-3d42f6c64af1" providerId="ADAL" clId="{B70FC634-2D49-417D-90D1-1759619B1808}" dt="2022-08-17T15:43:45.038" v="8088" actId="165"/>
          <ac:cxnSpMkLst>
            <pc:docMk/>
            <pc:sldMk cId="3711159215" sldId="1817606205"/>
            <ac:cxnSpMk id="287" creationId="{4EC629AE-3756-4879-9A81-0644D67A7A56}"/>
          </ac:cxnSpMkLst>
        </pc:cxnChg>
        <pc:cxnChg chg="add mod topLvl">
          <ac:chgData name="Marcel Wesenberg" userId="b3233ce6-5631-44d3-8605-3d42f6c64af1" providerId="ADAL" clId="{B70FC634-2D49-417D-90D1-1759619B1808}" dt="2022-08-18T13:16:00.657" v="9383" actId="692"/>
          <ac:cxnSpMkLst>
            <pc:docMk/>
            <pc:sldMk cId="3711159215" sldId="1817606205"/>
            <ac:cxnSpMk id="300" creationId="{8EDB12F4-0924-4DEF-ABFC-2D6F40662A15}"/>
          </ac:cxnSpMkLst>
        </pc:cxnChg>
        <pc:cxnChg chg="mod topLvl">
          <ac:chgData name="Marcel Wesenberg" userId="b3233ce6-5631-44d3-8605-3d42f6c64af1" providerId="ADAL" clId="{B70FC634-2D49-417D-90D1-1759619B1808}" dt="2022-08-18T13:16:00.657" v="9383" actId="692"/>
          <ac:cxnSpMkLst>
            <pc:docMk/>
            <pc:sldMk cId="3711159215" sldId="1817606205"/>
            <ac:cxnSpMk id="331" creationId="{F0CC6CB1-E2D2-422D-A022-0A5D9BC7071E}"/>
          </ac:cxnSpMkLst>
        </pc:cxnChg>
        <pc:cxnChg chg="add del mod">
          <ac:chgData name="Marcel Wesenberg" userId="b3233ce6-5631-44d3-8605-3d42f6c64af1" providerId="ADAL" clId="{B70FC634-2D49-417D-90D1-1759619B1808}" dt="2022-08-17T15:39:21.890" v="8079"/>
          <ac:cxnSpMkLst>
            <pc:docMk/>
            <pc:sldMk cId="3711159215" sldId="1817606205"/>
            <ac:cxnSpMk id="351" creationId="{FDFAAE5D-D2AB-40D4-AF3C-1A2BE4B18B78}"/>
          </ac:cxnSpMkLst>
        </pc:cxnChg>
        <pc:cxnChg chg="add del mod">
          <ac:chgData name="Marcel Wesenberg" userId="b3233ce6-5631-44d3-8605-3d42f6c64af1" providerId="ADAL" clId="{B70FC634-2D49-417D-90D1-1759619B1808}" dt="2022-08-17T15:39:21.890" v="8079"/>
          <ac:cxnSpMkLst>
            <pc:docMk/>
            <pc:sldMk cId="3711159215" sldId="1817606205"/>
            <ac:cxnSpMk id="352" creationId="{3E569D07-43C4-4B0B-BC85-D523E94FCFAD}"/>
          </ac:cxnSpMkLst>
        </pc:cxnChg>
        <pc:cxnChg chg="add del mod">
          <ac:chgData name="Marcel Wesenberg" userId="b3233ce6-5631-44d3-8605-3d42f6c64af1" providerId="ADAL" clId="{B70FC634-2D49-417D-90D1-1759619B1808}" dt="2022-08-17T15:39:21.890" v="8079"/>
          <ac:cxnSpMkLst>
            <pc:docMk/>
            <pc:sldMk cId="3711159215" sldId="1817606205"/>
            <ac:cxnSpMk id="353" creationId="{411B6834-D490-46DD-86F6-8F9C33710FDA}"/>
          </ac:cxnSpMkLst>
        </pc:cxnChg>
        <pc:cxnChg chg="add del mod">
          <ac:chgData name="Marcel Wesenberg" userId="b3233ce6-5631-44d3-8605-3d42f6c64af1" providerId="ADAL" clId="{B70FC634-2D49-417D-90D1-1759619B1808}" dt="2022-08-17T15:39:21.890" v="8079"/>
          <ac:cxnSpMkLst>
            <pc:docMk/>
            <pc:sldMk cId="3711159215" sldId="1817606205"/>
            <ac:cxnSpMk id="354" creationId="{08745641-3E48-4474-8C9A-A48178249ADF}"/>
          </ac:cxnSpMkLst>
        </pc:cxnChg>
        <pc:cxnChg chg="add del mod">
          <ac:chgData name="Marcel Wesenberg" userId="b3233ce6-5631-44d3-8605-3d42f6c64af1" providerId="ADAL" clId="{B70FC634-2D49-417D-90D1-1759619B1808}" dt="2022-08-17T15:39:21.890" v="8079"/>
          <ac:cxnSpMkLst>
            <pc:docMk/>
            <pc:sldMk cId="3711159215" sldId="1817606205"/>
            <ac:cxnSpMk id="355" creationId="{B6A6DB52-F41F-48E5-A060-F3BA03337B96}"/>
          </ac:cxnSpMkLst>
        </pc:cxnChg>
        <pc:cxnChg chg="add del mod">
          <ac:chgData name="Marcel Wesenberg" userId="b3233ce6-5631-44d3-8605-3d42f6c64af1" providerId="ADAL" clId="{B70FC634-2D49-417D-90D1-1759619B1808}" dt="2022-08-17T15:39:21.890" v="8079"/>
          <ac:cxnSpMkLst>
            <pc:docMk/>
            <pc:sldMk cId="3711159215" sldId="1817606205"/>
            <ac:cxnSpMk id="356" creationId="{BAD981F4-51EC-4D11-87D5-6257DAA9E71B}"/>
          </ac:cxnSpMkLst>
        </pc:cxnChg>
        <pc:cxnChg chg="add del mod">
          <ac:chgData name="Marcel Wesenberg" userId="b3233ce6-5631-44d3-8605-3d42f6c64af1" providerId="ADAL" clId="{B70FC634-2D49-417D-90D1-1759619B1808}" dt="2022-08-17T15:39:21.890" v="8079"/>
          <ac:cxnSpMkLst>
            <pc:docMk/>
            <pc:sldMk cId="3711159215" sldId="1817606205"/>
            <ac:cxnSpMk id="357" creationId="{08E9EB67-E17F-4E86-8172-4280190B029C}"/>
          </ac:cxnSpMkLst>
        </pc:cxnChg>
        <pc:cxnChg chg="add del mod">
          <ac:chgData name="Marcel Wesenberg" userId="b3233ce6-5631-44d3-8605-3d42f6c64af1" providerId="ADAL" clId="{B70FC634-2D49-417D-90D1-1759619B1808}" dt="2022-08-17T15:39:21.890" v="8079"/>
          <ac:cxnSpMkLst>
            <pc:docMk/>
            <pc:sldMk cId="3711159215" sldId="1817606205"/>
            <ac:cxnSpMk id="358" creationId="{8CBA1E63-419B-4095-884D-27BB007C2ADB}"/>
          </ac:cxnSpMkLst>
        </pc:cxnChg>
        <pc:cxnChg chg="mod">
          <ac:chgData name="Marcel Wesenberg" userId="b3233ce6-5631-44d3-8605-3d42f6c64af1" providerId="ADAL" clId="{B70FC634-2D49-417D-90D1-1759619B1808}" dt="2022-08-17T15:39:14.303" v="8078"/>
          <ac:cxnSpMkLst>
            <pc:docMk/>
            <pc:sldMk cId="3711159215" sldId="1817606205"/>
            <ac:cxnSpMk id="379" creationId="{6E8C1FF4-6A99-4FFD-887A-6A0B5D3F4676}"/>
          </ac:cxnSpMkLst>
        </pc:cxnChg>
        <pc:cxnChg chg="mod">
          <ac:chgData name="Marcel Wesenberg" userId="b3233ce6-5631-44d3-8605-3d42f6c64af1" providerId="ADAL" clId="{B70FC634-2D49-417D-90D1-1759619B1808}" dt="2022-08-17T15:39:14.303" v="8078"/>
          <ac:cxnSpMkLst>
            <pc:docMk/>
            <pc:sldMk cId="3711159215" sldId="1817606205"/>
            <ac:cxnSpMk id="380" creationId="{8E8B4490-F62B-480C-9498-1384EE3ACFBB}"/>
          </ac:cxnSpMkLst>
        </pc:cxnChg>
        <pc:cxnChg chg="mod">
          <ac:chgData name="Marcel Wesenberg" userId="b3233ce6-5631-44d3-8605-3d42f6c64af1" providerId="ADAL" clId="{B70FC634-2D49-417D-90D1-1759619B1808}" dt="2022-08-17T15:39:14.303" v="8078"/>
          <ac:cxnSpMkLst>
            <pc:docMk/>
            <pc:sldMk cId="3711159215" sldId="1817606205"/>
            <ac:cxnSpMk id="382" creationId="{F1BFEE3E-A52D-4D6D-9C7D-759340458B57}"/>
          </ac:cxnSpMkLst>
        </pc:cxnChg>
        <pc:cxnChg chg="mod">
          <ac:chgData name="Marcel Wesenberg" userId="b3233ce6-5631-44d3-8605-3d42f6c64af1" providerId="ADAL" clId="{B70FC634-2D49-417D-90D1-1759619B1808}" dt="2022-08-17T15:39:14.303" v="8078"/>
          <ac:cxnSpMkLst>
            <pc:docMk/>
            <pc:sldMk cId="3711159215" sldId="1817606205"/>
            <ac:cxnSpMk id="383" creationId="{C495870F-3FEB-4545-9A57-164156DD4620}"/>
          </ac:cxnSpMkLst>
        </pc:cxnChg>
        <pc:cxnChg chg="mod">
          <ac:chgData name="Marcel Wesenberg" userId="b3233ce6-5631-44d3-8605-3d42f6c64af1" providerId="ADAL" clId="{B70FC634-2D49-417D-90D1-1759619B1808}" dt="2022-08-17T15:39:14.303" v="8078"/>
          <ac:cxnSpMkLst>
            <pc:docMk/>
            <pc:sldMk cId="3711159215" sldId="1817606205"/>
            <ac:cxnSpMk id="384" creationId="{0C3971A6-316A-4057-B117-D103BD1E8EF2}"/>
          </ac:cxnSpMkLst>
        </pc:cxnChg>
        <pc:cxnChg chg="mod">
          <ac:chgData name="Marcel Wesenberg" userId="b3233ce6-5631-44d3-8605-3d42f6c64af1" providerId="ADAL" clId="{B70FC634-2D49-417D-90D1-1759619B1808}" dt="2022-08-17T15:39:14.303" v="8078"/>
          <ac:cxnSpMkLst>
            <pc:docMk/>
            <pc:sldMk cId="3711159215" sldId="1817606205"/>
            <ac:cxnSpMk id="386" creationId="{DB4301D6-C8D0-4502-BB5B-DA9BFB0ECDB7}"/>
          </ac:cxnSpMkLst>
        </pc:cxnChg>
        <pc:cxnChg chg="mod">
          <ac:chgData name="Marcel Wesenberg" userId="b3233ce6-5631-44d3-8605-3d42f6c64af1" providerId="ADAL" clId="{B70FC634-2D49-417D-90D1-1759619B1808}" dt="2022-08-17T15:39:14.303" v="8078"/>
          <ac:cxnSpMkLst>
            <pc:docMk/>
            <pc:sldMk cId="3711159215" sldId="1817606205"/>
            <ac:cxnSpMk id="387" creationId="{BA3FE45C-8451-4DF3-9F69-957AD3687574}"/>
          </ac:cxnSpMkLst>
        </pc:cxnChg>
        <pc:cxnChg chg="mod">
          <ac:chgData name="Marcel Wesenberg" userId="b3233ce6-5631-44d3-8605-3d42f6c64af1" providerId="ADAL" clId="{B70FC634-2D49-417D-90D1-1759619B1808}" dt="2022-08-17T15:39:14.303" v="8078"/>
          <ac:cxnSpMkLst>
            <pc:docMk/>
            <pc:sldMk cId="3711159215" sldId="1817606205"/>
            <ac:cxnSpMk id="389" creationId="{5594C0DA-93D5-4B81-96FC-F8B597EBBC45}"/>
          </ac:cxnSpMkLst>
        </pc:cxnChg>
        <pc:cxnChg chg="mod">
          <ac:chgData name="Marcel Wesenberg" userId="b3233ce6-5631-44d3-8605-3d42f6c64af1" providerId="ADAL" clId="{B70FC634-2D49-417D-90D1-1759619B1808}" dt="2022-08-17T15:39:14.303" v="8078"/>
          <ac:cxnSpMkLst>
            <pc:docMk/>
            <pc:sldMk cId="3711159215" sldId="1817606205"/>
            <ac:cxnSpMk id="390" creationId="{43F4325A-38AD-4952-B00B-E0B6BA0D5D23}"/>
          </ac:cxnSpMkLst>
        </pc:cxnChg>
        <pc:cxnChg chg="mod">
          <ac:chgData name="Marcel Wesenberg" userId="b3233ce6-5631-44d3-8605-3d42f6c64af1" providerId="ADAL" clId="{B70FC634-2D49-417D-90D1-1759619B1808}" dt="2022-08-17T15:39:14.303" v="8078"/>
          <ac:cxnSpMkLst>
            <pc:docMk/>
            <pc:sldMk cId="3711159215" sldId="1817606205"/>
            <ac:cxnSpMk id="391" creationId="{C9982748-9360-4359-8684-85E898382F15}"/>
          </ac:cxnSpMkLst>
        </pc:cxnChg>
        <pc:cxnChg chg="add del mod">
          <ac:chgData name="Marcel Wesenberg" userId="b3233ce6-5631-44d3-8605-3d42f6c64af1" providerId="ADAL" clId="{B70FC634-2D49-417D-90D1-1759619B1808}" dt="2022-08-17T15:40:19.916" v="8086" actId="478"/>
          <ac:cxnSpMkLst>
            <pc:docMk/>
            <pc:sldMk cId="3711159215" sldId="1817606205"/>
            <ac:cxnSpMk id="393" creationId="{97EDD4E7-F381-4A9B-BFF3-C8AC03BA581E}"/>
          </ac:cxnSpMkLst>
        </pc:cxnChg>
        <pc:cxnChg chg="add del mod">
          <ac:chgData name="Marcel Wesenberg" userId="b3233ce6-5631-44d3-8605-3d42f6c64af1" providerId="ADAL" clId="{B70FC634-2D49-417D-90D1-1759619B1808}" dt="2022-08-17T15:40:19.916" v="8086" actId="478"/>
          <ac:cxnSpMkLst>
            <pc:docMk/>
            <pc:sldMk cId="3711159215" sldId="1817606205"/>
            <ac:cxnSpMk id="394" creationId="{A30ECD1E-DF9E-43E4-BA4C-8D90F388867E}"/>
          </ac:cxnSpMkLst>
        </pc:cxnChg>
        <pc:cxnChg chg="add del mod">
          <ac:chgData name="Marcel Wesenberg" userId="b3233ce6-5631-44d3-8605-3d42f6c64af1" providerId="ADAL" clId="{B70FC634-2D49-417D-90D1-1759619B1808}" dt="2022-08-17T15:40:19.916" v="8086" actId="478"/>
          <ac:cxnSpMkLst>
            <pc:docMk/>
            <pc:sldMk cId="3711159215" sldId="1817606205"/>
            <ac:cxnSpMk id="395" creationId="{0AD5987B-43CC-44DB-8B5C-112BF9D62277}"/>
          </ac:cxnSpMkLst>
        </pc:cxnChg>
        <pc:cxnChg chg="add del mod">
          <ac:chgData name="Marcel Wesenberg" userId="b3233ce6-5631-44d3-8605-3d42f6c64af1" providerId="ADAL" clId="{B70FC634-2D49-417D-90D1-1759619B1808}" dt="2022-08-17T15:40:19.916" v="8086" actId="478"/>
          <ac:cxnSpMkLst>
            <pc:docMk/>
            <pc:sldMk cId="3711159215" sldId="1817606205"/>
            <ac:cxnSpMk id="396" creationId="{4142D059-8670-4B1D-8256-D97E28C4C4D1}"/>
          </ac:cxnSpMkLst>
        </pc:cxnChg>
        <pc:cxnChg chg="add del mod">
          <ac:chgData name="Marcel Wesenberg" userId="b3233ce6-5631-44d3-8605-3d42f6c64af1" providerId="ADAL" clId="{B70FC634-2D49-417D-90D1-1759619B1808}" dt="2022-08-17T15:40:19.916" v="8086" actId="478"/>
          <ac:cxnSpMkLst>
            <pc:docMk/>
            <pc:sldMk cId="3711159215" sldId="1817606205"/>
            <ac:cxnSpMk id="397" creationId="{A86872DA-D059-49AA-9B9A-8EF0EA52796A}"/>
          </ac:cxnSpMkLst>
        </pc:cxnChg>
        <pc:cxnChg chg="add del mod">
          <ac:chgData name="Marcel Wesenberg" userId="b3233ce6-5631-44d3-8605-3d42f6c64af1" providerId="ADAL" clId="{B70FC634-2D49-417D-90D1-1759619B1808}" dt="2022-08-17T15:40:19.916" v="8086" actId="478"/>
          <ac:cxnSpMkLst>
            <pc:docMk/>
            <pc:sldMk cId="3711159215" sldId="1817606205"/>
            <ac:cxnSpMk id="398" creationId="{AD694794-6C63-41AD-8DB9-D9EA3178F149}"/>
          </ac:cxnSpMkLst>
        </pc:cxnChg>
        <pc:cxnChg chg="add del mod">
          <ac:chgData name="Marcel Wesenberg" userId="b3233ce6-5631-44d3-8605-3d42f6c64af1" providerId="ADAL" clId="{B70FC634-2D49-417D-90D1-1759619B1808}" dt="2022-08-17T15:40:19.916" v="8086" actId="478"/>
          <ac:cxnSpMkLst>
            <pc:docMk/>
            <pc:sldMk cId="3711159215" sldId="1817606205"/>
            <ac:cxnSpMk id="399" creationId="{AB1D55E0-6104-4D00-878A-C1AC10C4C76B}"/>
          </ac:cxnSpMkLst>
        </pc:cxnChg>
        <pc:cxnChg chg="add del mod">
          <ac:chgData name="Marcel Wesenberg" userId="b3233ce6-5631-44d3-8605-3d42f6c64af1" providerId="ADAL" clId="{B70FC634-2D49-417D-90D1-1759619B1808}" dt="2022-08-17T15:40:19.916" v="8086" actId="478"/>
          <ac:cxnSpMkLst>
            <pc:docMk/>
            <pc:sldMk cId="3711159215" sldId="1817606205"/>
            <ac:cxnSpMk id="400" creationId="{477D7D68-B325-49DB-B400-B8940E23934E}"/>
          </ac:cxnSpMkLst>
        </pc:cxnChg>
        <pc:cxnChg chg="mod">
          <ac:chgData name="Marcel Wesenberg" userId="b3233ce6-5631-44d3-8605-3d42f6c64af1" providerId="ADAL" clId="{B70FC634-2D49-417D-90D1-1759619B1808}" dt="2022-08-17T15:39:43.079" v="8082" actId="338"/>
          <ac:cxnSpMkLst>
            <pc:docMk/>
            <pc:sldMk cId="3711159215" sldId="1817606205"/>
            <ac:cxnSpMk id="421" creationId="{A9FE4646-235D-422B-A16A-9938AD46321E}"/>
          </ac:cxnSpMkLst>
        </pc:cxnChg>
        <pc:cxnChg chg="mod">
          <ac:chgData name="Marcel Wesenberg" userId="b3233ce6-5631-44d3-8605-3d42f6c64af1" providerId="ADAL" clId="{B70FC634-2D49-417D-90D1-1759619B1808}" dt="2022-08-17T15:39:43.079" v="8082" actId="338"/>
          <ac:cxnSpMkLst>
            <pc:docMk/>
            <pc:sldMk cId="3711159215" sldId="1817606205"/>
            <ac:cxnSpMk id="422" creationId="{0EE36798-474F-4F0A-991E-A290E16BA1B3}"/>
          </ac:cxnSpMkLst>
        </pc:cxnChg>
        <pc:cxnChg chg="mod">
          <ac:chgData name="Marcel Wesenberg" userId="b3233ce6-5631-44d3-8605-3d42f6c64af1" providerId="ADAL" clId="{B70FC634-2D49-417D-90D1-1759619B1808}" dt="2022-08-17T15:39:43.079" v="8082" actId="338"/>
          <ac:cxnSpMkLst>
            <pc:docMk/>
            <pc:sldMk cId="3711159215" sldId="1817606205"/>
            <ac:cxnSpMk id="424" creationId="{D6EDA271-3601-4FE1-8D94-1280B51E01A2}"/>
          </ac:cxnSpMkLst>
        </pc:cxnChg>
        <pc:cxnChg chg="mod">
          <ac:chgData name="Marcel Wesenberg" userId="b3233ce6-5631-44d3-8605-3d42f6c64af1" providerId="ADAL" clId="{B70FC634-2D49-417D-90D1-1759619B1808}" dt="2022-08-17T15:39:43.079" v="8082" actId="338"/>
          <ac:cxnSpMkLst>
            <pc:docMk/>
            <pc:sldMk cId="3711159215" sldId="1817606205"/>
            <ac:cxnSpMk id="425" creationId="{57DF7E1F-B183-4D94-B3F2-C548D5322BFE}"/>
          </ac:cxnSpMkLst>
        </pc:cxnChg>
        <pc:cxnChg chg="mod">
          <ac:chgData name="Marcel Wesenberg" userId="b3233ce6-5631-44d3-8605-3d42f6c64af1" providerId="ADAL" clId="{B70FC634-2D49-417D-90D1-1759619B1808}" dt="2022-08-17T15:39:43.079" v="8082" actId="338"/>
          <ac:cxnSpMkLst>
            <pc:docMk/>
            <pc:sldMk cId="3711159215" sldId="1817606205"/>
            <ac:cxnSpMk id="426" creationId="{9144BA86-A6A4-4C98-93F0-2DFEFA9C74F1}"/>
          </ac:cxnSpMkLst>
        </pc:cxnChg>
        <pc:cxnChg chg="mod">
          <ac:chgData name="Marcel Wesenberg" userId="b3233ce6-5631-44d3-8605-3d42f6c64af1" providerId="ADAL" clId="{B70FC634-2D49-417D-90D1-1759619B1808}" dt="2022-08-17T15:39:43.079" v="8082" actId="338"/>
          <ac:cxnSpMkLst>
            <pc:docMk/>
            <pc:sldMk cId="3711159215" sldId="1817606205"/>
            <ac:cxnSpMk id="428" creationId="{C5F99D12-1A79-4C28-A7BA-C6BEF3CE1D24}"/>
          </ac:cxnSpMkLst>
        </pc:cxnChg>
        <pc:cxnChg chg="mod">
          <ac:chgData name="Marcel Wesenberg" userId="b3233ce6-5631-44d3-8605-3d42f6c64af1" providerId="ADAL" clId="{B70FC634-2D49-417D-90D1-1759619B1808}" dt="2022-08-17T15:39:43.079" v="8082" actId="338"/>
          <ac:cxnSpMkLst>
            <pc:docMk/>
            <pc:sldMk cId="3711159215" sldId="1817606205"/>
            <ac:cxnSpMk id="429" creationId="{60501267-098E-4279-AAF0-75C8455F4C0D}"/>
          </ac:cxnSpMkLst>
        </pc:cxnChg>
        <pc:cxnChg chg="mod">
          <ac:chgData name="Marcel Wesenberg" userId="b3233ce6-5631-44d3-8605-3d42f6c64af1" providerId="ADAL" clId="{B70FC634-2D49-417D-90D1-1759619B1808}" dt="2022-08-17T15:39:43.079" v="8082" actId="338"/>
          <ac:cxnSpMkLst>
            <pc:docMk/>
            <pc:sldMk cId="3711159215" sldId="1817606205"/>
            <ac:cxnSpMk id="431" creationId="{9CAADB2C-532B-4774-B5E1-9CA45E5A7EE1}"/>
          </ac:cxnSpMkLst>
        </pc:cxnChg>
        <pc:cxnChg chg="mod">
          <ac:chgData name="Marcel Wesenberg" userId="b3233ce6-5631-44d3-8605-3d42f6c64af1" providerId="ADAL" clId="{B70FC634-2D49-417D-90D1-1759619B1808}" dt="2022-08-17T15:39:43.079" v="8082" actId="338"/>
          <ac:cxnSpMkLst>
            <pc:docMk/>
            <pc:sldMk cId="3711159215" sldId="1817606205"/>
            <ac:cxnSpMk id="432" creationId="{2CC20584-040F-4985-802E-6371E7B3EDAB}"/>
          </ac:cxnSpMkLst>
        </pc:cxnChg>
        <pc:cxnChg chg="mod">
          <ac:chgData name="Marcel Wesenberg" userId="b3233ce6-5631-44d3-8605-3d42f6c64af1" providerId="ADAL" clId="{B70FC634-2D49-417D-90D1-1759619B1808}" dt="2022-08-17T15:39:43.079" v="8082" actId="338"/>
          <ac:cxnSpMkLst>
            <pc:docMk/>
            <pc:sldMk cId="3711159215" sldId="1817606205"/>
            <ac:cxnSpMk id="433" creationId="{125E5239-F85A-4EFE-983F-2E5988D6096B}"/>
          </ac:cxnSpMkLst>
        </pc:cxnChg>
        <pc:cxnChg chg="add mod topLvl">
          <ac:chgData name="Marcel Wesenberg" userId="b3233ce6-5631-44d3-8605-3d42f6c64af1" providerId="ADAL" clId="{B70FC634-2D49-417D-90D1-1759619B1808}" dt="2022-08-18T10:39:59.126" v="8873" actId="165"/>
          <ac:cxnSpMkLst>
            <pc:docMk/>
            <pc:sldMk cId="3711159215" sldId="1817606205"/>
            <ac:cxnSpMk id="442" creationId="{EAB8BE4A-0A39-43E4-92AC-70B13498DDCE}"/>
          </ac:cxnSpMkLst>
        </pc:cxnChg>
        <pc:cxnChg chg="add del mod topLvl">
          <ac:chgData name="Marcel Wesenberg" userId="b3233ce6-5631-44d3-8605-3d42f6c64af1" providerId="ADAL" clId="{B70FC634-2D49-417D-90D1-1759619B1808}" dt="2022-08-17T15:55:01.520" v="8291" actId="478"/>
          <ac:cxnSpMkLst>
            <pc:docMk/>
            <pc:sldMk cId="3711159215" sldId="1817606205"/>
            <ac:cxnSpMk id="443" creationId="{3FF0A391-2ED4-4954-B454-0A5A2C0B0D18}"/>
          </ac:cxnSpMkLst>
        </pc:cxnChg>
        <pc:cxnChg chg="add mod topLvl">
          <ac:chgData name="Marcel Wesenberg" userId="b3233ce6-5631-44d3-8605-3d42f6c64af1" providerId="ADAL" clId="{B70FC634-2D49-417D-90D1-1759619B1808}" dt="2022-08-18T10:39:59.126" v="8873" actId="165"/>
          <ac:cxnSpMkLst>
            <pc:docMk/>
            <pc:sldMk cId="3711159215" sldId="1817606205"/>
            <ac:cxnSpMk id="444" creationId="{D73795C1-8BB9-4183-95E3-241125306D21}"/>
          </ac:cxnSpMkLst>
        </pc:cxnChg>
        <pc:cxnChg chg="add mod topLvl">
          <ac:chgData name="Marcel Wesenberg" userId="b3233ce6-5631-44d3-8605-3d42f6c64af1" providerId="ADAL" clId="{B70FC634-2D49-417D-90D1-1759619B1808}" dt="2022-08-18T10:39:59.126" v="8873" actId="165"/>
          <ac:cxnSpMkLst>
            <pc:docMk/>
            <pc:sldMk cId="3711159215" sldId="1817606205"/>
            <ac:cxnSpMk id="445" creationId="{B5884C16-AC3F-4489-9174-DBF8303ACE8A}"/>
          </ac:cxnSpMkLst>
        </pc:cxnChg>
        <pc:cxnChg chg="add del mod topLvl">
          <ac:chgData name="Marcel Wesenberg" userId="b3233ce6-5631-44d3-8605-3d42f6c64af1" providerId="ADAL" clId="{B70FC634-2D49-417D-90D1-1759619B1808}" dt="2022-08-17T15:55:01.520" v="8291" actId="478"/>
          <ac:cxnSpMkLst>
            <pc:docMk/>
            <pc:sldMk cId="3711159215" sldId="1817606205"/>
            <ac:cxnSpMk id="446" creationId="{C12057AD-BC78-4931-9748-962F11BB5880}"/>
          </ac:cxnSpMkLst>
        </pc:cxnChg>
        <pc:cxnChg chg="del mod topLvl">
          <ac:chgData name="Marcel Wesenberg" userId="b3233ce6-5631-44d3-8605-3d42f6c64af1" providerId="ADAL" clId="{B70FC634-2D49-417D-90D1-1759619B1808}" dt="2022-08-18T10:25:18.224" v="8502" actId="478"/>
          <ac:cxnSpMkLst>
            <pc:docMk/>
            <pc:sldMk cId="3711159215" sldId="1817606205"/>
            <ac:cxnSpMk id="452" creationId="{3E28ED1D-0EBE-4776-8E84-6BA21702AD02}"/>
          </ac:cxnSpMkLst>
        </pc:cxnChg>
        <pc:cxnChg chg="del mod topLvl">
          <ac:chgData name="Marcel Wesenberg" userId="b3233ce6-5631-44d3-8605-3d42f6c64af1" providerId="ADAL" clId="{B70FC634-2D49-417D-90D1-1759619B1808}" dt="2022-08-18T10:22:55.299" v="8470" actId="478"/>
          <ac:cxnSpMkLst>
            <pc:docMk/>
            <pc:sldMk cId="3711159215" sldId="1817606205"/>
            <ac:cxnSpMk id="453" creationId="{07A5614C-9445-41E2-911D-7CA81F0D8090}"/>
          </ac:cxnSpMkLst>
        </pc:cxnChg>
        <pc:cxnChg chg="del mod topLvl">
          <ac:chgData name="Marcel Wesenberg" userId="b3233ce6-5631-44d3-8605-3d42f6c64af1" providerId="ADAL" clId="{B70FC634-2D49-417D-90D1-1759619B1808}" dt="2022-08-18T10:25:18.224" v="8502" actId="478"/>
          <ac:cxnSpMkLst>
            <pc:docMk/>
            <pc:sldMk cId="3711159215" sldId="1817606205"/>
            <ac:cxnSpMk id="454" creationId="{EFF957A5-2733-4484-8B10-79E68D066854}"/>
          </ac:cxnSpMkLst>
        </pc:cxnChg>
        <pc:cxnChg chg="del mod topLvl">
          <ac:chgData name="Marcel Wesenberg" userId="b3233ce6-5631-44d3-8605-3d42f6c64af1" providerId="ADAL" clId="{B70FC634-2D49-417D-90D1-1759619B1808}" dt="2022-08-18T10:25:18.224" v="8502" actId="478"/>
          <ac:cxnSpMkLst>
            <pc:docMk/>
            <pc:sldMk cId="3711159215" sldId="1817606205"/>
            <ac:cxnSpMk id="455" creationId="{A6F7A97D-1FB2-4374-80C5-006D50FFBCFC}"/>
          </ac:cxnSpMkLst>
        </pc:cxnChg>
        <pc:cxnChg chg="del mod topLvl">
          <ac:chgData name="Marcel Wesenberg" userId="b3233ce6-5631-44d3-8605-3d42f6c64af1" providerId="ADAL" clId="{B70FC634-2D49-417D-90D1-1759619B1808}" dt="2022-08-18T10:25:18.224" v="8502" actId="478"/>
          <ac:cxnSpMkLst>
            <pc:docMk/>
            <pc:sldMk cId="3711159215" sldId="1817606205"/>
            <ac:cxnSpMk id="456" creationId="{8F4E6F40-50A7-48C5-BF59-93844B4D54CB}"/>
          </ac:cxnSpMkLst>
        </pc:cxnChg>
      </pc:sldChg>
      <pc:sldChg chg="delSp modSp add del mod ord">
        <pc:chgData name="Marcel Wesenberg" userId="b3233ce6-5631-44d3-8605-3d42f6c64af1" providerId="ADAL" clId="{B70FC634-2D49-417D-90D1-1759619B1808}" dt="2022-08-18T10:43:02.772" v="8899" actId="47"/>
        <pc:sldMkLst>
          <pc:docMk/>
          <pc:sldMk cId="2390908491" sldId="1817606206"/>
        </pc:sldMkLst>
        <pc:spChg chg="del mod">
          <ac:chgData name="Marcel Wesenberg" userId="b3233ce6-5631-44d3-8605-3d42f6c64af1" providerId="ADAL" clId="{B70FC634-2D49-417D-90D1-1759619B1808}" dt="2022-08-18T10:42:55.655" v="8895" actId="21"/>
          <ac:spMkLst>
            <pc:docMk/>
            <pc:sldMk cId="2390908491" sldId="1817606206"/>
            <ac:spMk id="3" creationId="{AECE86F0-4087-42E6-94AE-3563508CAE11}"/>
          </ac:spMkLst>
        </pc:spChg>
      </pc:sldChg>
      <pc:sldChg chg="addSp delSp modSp add mod">
        <pc:chgData name="Marcel Wesenberg" userId="b3233ce6-5631-44d3-8605-3d42f6c64af1" providerId="ADAL" clId="{B70FC634-2D49-417D-90D1-1759619B1808}" dt="2022-09-12T14:14:18.546" v="10543" actId="20577"/>
        <pc:sldMkLst>
          <pc:docMk/>
          <pc:sldMk cId="1662612646" sldId="1817606207"/>
        </pc:sldMkLst>
        <pc:spChg chg="del mod">
          <ac:chgData name="Marcel Wesenberg" userId="b3233ce6-5631-44d3-8605-3d42f6c64af1" providerId="ADAL" clId="{B70FC634-2D49-417D-90D1-1759619B1808}" dt="2022-09-12T06:28:29.400" v="9404" actId="478"/>
          <ac:spMkLst>
            <pc:docMk/>
            <pc:sldMk cId="1662612646" sldId="1817606207"/>
            <ac:spMk id="2" creationId="{DE67D003-56A1-407C-B036-CD88D1333D83}"/>
          </ac:spMkLst>
        </pc:spChg>
        <pc:spChg chg="del mod">
          <ac:chgData name="Marcel Wesenberg" userId="b3233ce6-5631-44d3-8605-3d42f6c64af1" providerId="ADAL" clId="{B70FC634-2D49-417D-90D1-1759619B1808}" dt="2022-09-12T06:28:13.210" v="9401" actId="478"/>
          <ac:spMkLst>
            <pc:docMk/>
            <pc:sldMk cId="1662612646" sldId="1817606207"/>
            <ac:spMk id="3" creationId="{AECE86F0-4087-42E6-94AE-3563508CAE11}"/>
          </ac:spMkLst>
        </pc:spChg>
        <pc:spChg chg="add mod">
          <ac:chgData name="Marcel Wesenberg" userId="b3233ce6-5631-44d3-8605-3d42f6c64af1" providerId="ADAL" clId="{B70FC634-2D49-417D-90D1-1759619B1808}" dt="2022-09-12T07:39:29.529" v="9897" actId="20577"/>
          <ac:spMkLst>
            <pc:docMk/>
            <pc:sldMk cId="1662612646" sldId="1817606207"/>
            <ac:spMk id="5" creationId="{F16DC2F2-5D20-46D0-9306-FC9E5590E702}"/>
          </ac:spMkLst>
        </pc:spChg>
        <pc:spChg chg="add mod">
          <ac:chgData name="Marcel Wesenberg" userId="b3233ce6-5631-44d3-8605-3d42f6c64af1" providerId="ADAL" clId="{B70FC634-2D49-417D-90D1-1759619B1808}" dt="2022-09-12T06:28:51.933" v="9426" actId="20577"/>
          <ac:spMkLst>
            <pc:docMk/>
            <pc:sldMk cId="1662612646" sldId="1817606207"/>
            <ac:spMk id="6" creationId="{F8567714-9F2D-4D47-8604-F686C1220167}"/>
          </ac:spMkLst>
        </pc:spChg>
        <pc:spChg chg="add del mod">
          <ac:chgData name="Marcel Wesenberg" userId="b3233ce6-5631-44d3-8605-3d42f6c64af1" providerId="ADAL" clId="{B70FC634-2D49-417D-90D1-1759619B1808}" dt="2022-09-12T14:07:05.658" v="10241"/>
          <ac:spMkLst>
            <pc:docMk/>
            <pc:sldMk cId="1662612646" sldId="1817606207"/>
            <ac:spMk id="7" creationId="{70EE6384-4894-4142-B7EF-5A7DD32E1C59}"/>
          </ac:spMkLst>
        </pc:spChg>
        <pc:spChg chg="add mod">
          <ac:chgData name="Marcel Wesenberg" userId="b3233ce6-5631-44d3-8605-3d42f6c64af1" providerId="ADAL" clId="{B70FC634-2D49-417D-90D1-1759619B1808}" dt="2022-09-12T14:14:18.546" v="10543" actId="20577"/>
          <ac:spMkLst>
            <pc:docMk/>
            <pc:sldMk cId="1662612646" sldId="1817606207"/>
            <ac:spMk id="8" creationId="{3452C67A-441B-451D-B8F1-AEFBF3899A43}"/>
          </ac:spMkLst>
        </pc:spChg>
        <pc:spChg chg="add del mod">
          <ac:chgData name="Marcel Wesenberg" userId="b3233ce6-5631-44d3-8605-3d42f6c64af1" providerId="ADAL" clId="{B70FC634-2D49-417D-90D1-1759619B1808}" dt="2022-09-12T07:18:22.608" v="9636" actId="478"/>
          <ac:spMkLst>
            <pc:docMk/>
            <pc:sldMk cId="1662612646" sldId="1817606207"/>
            <ac:spMk id="8" creationId="{A6A38207-A997-4C75-9C6F-5A6AD78DBE39}"/>
          </ac:spMkLst>
        </pc:spChg>
        <pc:spChg chg="add del mod">
          <ac:chgData name="Marcel Wesenberg" userId="b3233ce6-5631-44d3-8605-3d42f6c64af1" providerId="ADAL" clId="{B70FC634-2D49-417D-90D1-1759619B1808}" dt="2022-09-12T07:18:22.608" v="9636" actId="478"/>
          <ac:spMkLst>
            <pc:docMk/>
            <pc:sldMk cId="1662612646" sldId="1817606207"/>
            <ac:spMk id="10" creationId="{E17884C2-1009-43CD-A047-D52DA29F58A1}"/>
          </ac:spMkLst>
        </pc:spChg>
        <pc:spChg chg="add del mod">
          <ac:chgData name="Marcel Wesenberg" userId="b3233ce6-5631-44d3-8605-3d42f6c64af1" providerId="ADAL" clId="{B70FC634-2D49-417D-90D1-1759619B1808}" dt="2022-09-12T07:18:22.608" v="9636" actId="478"/>
          <ac:spMkLst>
            <pc:docMk/>
            <pc:sldMk cId="1662612646" sldId="1817606207"/>
            <ac:spMk id="12" creationId="{B92F9A65-1E92-4E2E-9EBD-5E83ABB6A36B}"/>
          </ac:spMkLst>
        </pc:spChg>
        <pc:spChg chg="add del mod">
          <ac:chgData name="Marcel Wesenberg" userId="b3233ce6-5631-44d3-8605-3d42f6c64af1" providerId="ADAL" clId="{B70FC634-2D49-417D-90D1-1759619B1808}" dt="2022-09-12T07:18:22.608" v="9636" actId="478"/>
          <ac:spMkLst>
            <pc:docMk/>
            <pc:sldMk cId="1662612646" sldId="1817606207"/>
            <ac:spMk id="14" creationId="{3897E232-B75D-40F4-A99F-AB470EB59E29}"/>
          </ac:spMkLst>
        </pc:spChg>
        <pc:spChg chg="add del mod">
          <ac:chgData name="Marcel Wesenberg" userId="b3233ce6-5631-44d3-8605-3d42f6c64af1" providerId="ADAL" clId="{B70FC634-2D49-417D-90D1-1759619B1808}" dt="2022-09-12T07:18:11.422" v="9635" actId="478"/>
          <ac:spMkLst>
            <pc:docMk/>
            <pc:sldMk cId="1662612646" sldId="1817606207"/>
            <ac:spMk id="16" creationId="{2E641A3C-9C07-413D-8C16-35A38AE5026E}"/>
          </ac:spMkLst>
        </pc:spChg>
        <pc:spChg chg="add del mod">
          <ac:chgData name="Marcel Wesenberg" userId="b3233ce6-5631-44d3-8605-3d42f6c64af1" providerId="ADAL" clId="{B70FC634-2D49-417D-90D1-1759619B1808}" dt="2022-09-12T07:18:22.608" v="9636" actId="478"/>
          <ac:spMkLst>
            <pc:docMk/>
            <pc:sldMk cId="1662612646" sldId="1817606207"/>
            <ac:spMk id="18" creationId="{88A78877-53B9-4A63-B7CD-6243C21CD630}"/>
          </ac:spMkLst>
        </pc:spChg>
        <pc:spChg chg="add del mod">
          <ac:chgData name="Marcel Wesenberg" userId="b3233ce6-5631-44d3-8605-3d42f6c64af1" providerId="ADAL" clId="{B70FC634-2D49-417D-90D1-1759619B1808}" dt="2022-09-12T07:18:22.608" v="9636" actId="478"/>
          <ac:spMkLst>
            <pc:docMk/>
            <pc:sldMk cId="1662612646" sldId="1817606207"/>
            <ac:spMk id="20" creationId="{E03BFC0A-B4D3-4437-BD21-E04FC2B7B5E6}"/>
          </ac:spMkLst>
        </pc:spChg>
        <pc:spChg chg="add del mod">
          <ac:chgData name="Marcel Wesenberg" userId="b3233ce6-5631-44d3-8605-3d42f6c64af1" providerId="ADAL" clId="{B70FC634-2D49-417D-90D1-1759619B1808}" dt="2022-09-12T07:23:46.641" v="9783" actId="478"/>
          <ac:spMkLst>
            <pc:docMk/>
            <pc:sldMk cId="1662612646" sldId="1817606207"/>
            <ac:spMk id="21" creationId="{A1EA8A41-8C6B-4D06-92A7-C430D4E7E07B}"/>
          </ac:spMkLst>
        </pc:spChg>
        <pc:spChg chg="add del mod">
          <ac:chgData name="Marcel Wesenberg" userId="b3233ce6-5631-44d3-8605-3d42f6c64af1" providerId="ADAL" clId="{B70FC634-2D49-417D-90D1-1759619B1808}" dt="2022-09-12T07:34:59.772" v="9809" actId="478"/>
          <ac:spMkLst>
            <pc:docMk/>
            <pc:sldMk cId="1662612646" sldId="1817606207"/>
            <ac:spMk id="22" creationId="{1B87C2C6-7451-4C57-9884-71113BA0A95D}"/>
          </ac:spMkLst>
        </pc:spChg>
        <pc:spChg chg="add del mod">
          <ac:chgData name="Marcel Wesenberg" userId="b3233ce6-5631-44d3-8605-3d42f6c64af1" providerId="ADAL" clId="{B70FC634-2D49-417D-90D1-1759619B1808}" dt="2022-09-12T07:35:28.177" v="9819" actId="478"/>
          <ac:spMkLst>
            <pc:docMk/>
            <pc:sldMk cId="1662612646" sldId="1817606207"/>
            <ac:spMk id="23" creationId="{E2489B01-D2D0-4759-B323-2511225A44FD}"/>
          </ac:spMkLst>
        </pc:spChg>
        <pc:spChg chg="add del mod">
          <ac:chgData name="Marcel Wesenberg" userId="b3233ce6-5631-44d3-8605-3d42f6c64af1" providerId="ADAL" clId="{B70FC634-2D49-417D-90D1-1759619B1808}" dt="2022-09-12T07:35:54.069" v="9826" actId="478"/>
          <ac:spMkLst>
            <pc:docMk/>
            <pc:sldMk cId="1662612646" sldId="1817606207"/>
            <ac:spMk id="24" creationId="{97EB51A2-13C0-4F42-84D1-9DA5F75E80FB}"/>
          </ac:spMkLst>
        </pc:spChg>
        <pc:spChg chg="add del mod">
          <ac:chgData name="Marcel Wesenberg" userId="b3233ce6-5631-44d3-8605-3d42f6c64af1" providerId="ADAL" clId="{B70FC634-2D49-417D-90D1-1759619B1808}" dt="2022-09-12T07:36:03.704" v="9830" actId="478"/>
          <ac:spMkLst>
            <pc:docMk/>
            <pc:sldMk cId="1662612646" sldId="1817606207"/>
            <ac:spMk id="25" creationId="{D270A752-F072-4F84-8CEC-1259118A14F8}"/>
          </ac:spMkLst>
        </pc:spChg>
        <pc:spChg chg="add del mod">
          <ac:chgData name="Marcel Wesenberg" userId="b3233ce6-5631-44d3-8605-3d42f6c64af1" providerId="ADAL" clId="{B70FC634-2D49-417D-90D1-1759619B1808}" dt="2022-09-12T07:36:02.535" v="9829" actId="478"/>
          <ac:spMkLst>
            <pc:docMk/>
            <pc:sldMk cId="1662612646" sldId="1817606207"/>
            <ac:spMk id="26" creationId="{FBB87C26-66FD-43E8-AD65-4C5B118C23F7}"/>
          </ac:spMkLst>
        </pc:spChg>
        <pc:spChg chg="add mod">
          <ac:chgData name="Marcel Wesenberg" userId="b3233ce6-5631-44d3-8605-3d42f6c64af1" providerId="ADAL" clId="{B70FC634-2D49-417D-90D1-1759619B1808}" dt="2022-09-12T14:11:28.108" v="10541" actId="1076"/>
          <ac:spMkLst>
            <pc:docMk/>
            <pc:sldMk cId="1662612646" sldId="1817606207"/>
            <ac:spMk id="28" creationId="{F81D2B0C-9B6C-407D-B142-4C8AECE1ED23}"/>
          </ac:spMkLst>
        </pc:spChg>
        <pc:spChg chg="add mod">
          <ac:chgData name="Marcel Wesenberg" userId="b3233ce6-5631-44d3-8605-3d42f6c64af1" providerId="ADAL" clId="{B70FC634-2D49-417D-90D1-1759619B1808}" dt="2022-09-12T14:11:28.108" v="10541" actId="1076"/>
          <ac:spMkLst>
            <pc:docMk/>
            <pc:sldMk cId="1662612646" sldId="1817606207"/>
            <ac:spMk id="29" creationId="{CA9636B6-EFB6-4F3F-970F-60DE82962E01}"/>
          </ac:spMkLst>
        </pc:spChg>
        <pc:spChg chg="add mod">
          <ac:chgData name="Marcel Wesenberg" userId="b3233ce6-5631-44d3-8605-3d42f6c64af1" providerId="ADAL" clId="{B70FC634-2D49-417D-90D1-1759619B1808}" dt="2022-09-12T14:11:28.108" v="10541" actId="1076"/>
          <ac:spMkLst>
            <pc:docMk/>
            <pc:sldMk cId="1662612646" sldId="1817606207"/>
            <ac:spMk id="30" creationId="{0C5D3551-9344-4B00-9474-530CB8E682CD}"/>
          </ac:spMkLst>
        </pc:spChg>
        <pc:spChg chg="add mod">
          <ac:chgData name="Marcel Wesenberg" userId="b3233ce6-5631-44d3-8605-3d42f6c64af1" providerId="ADAL" clId="{B70FC634-2D49-417D-90D1-1759619B1808}" dt="2022-09-12T14:11:28.108" v="10541" actId="1076"/>
          <ac:spMkLst>
            <pc:docMk/>
            <pc:sldMk cId="1662612646" sldId="1817606207"/>
            <ac:spMk id="31" creationId="{BF8F5671-4029-4374-93CC-82378DA2C423}"/>
          </ac:spMkLst>
        </pc:spChg>
        <pc:spChg chg="add mod">
          <ac:chgData name="Marcel Wesenberg" userId="b3233ce6-5631-44d3-8605-3d42f6c64af1" providerId="ADAL" clId="{B70FC634-2D49-417D-90D1-1759619B1808}" dt="2022-09-12T14:11:28.108" v="10541" actId="1076"/>
          <ac:spMkLst>
            <pc:docMk/>
            <pc:sldMk cId="1662612646" sldId="1817606207"/>
            <ac:spMk id="32" creationId="{A7C76B74-552B-4236-9E8F-2B847BEAD60F}"/>
          </ac:spMkLst>
        </pc:spChg>
        <pc:spChg chg="add mod">
          <ac:chgData name="Marcel Wesenberg" userId="b3233ce6-5631-44d3-8605-3d42f6c64af1" providerId="ADAL" clId="{B70FC634-2D49-417D-90D1-1759619B1808}" dt="2022-09-12T14:11:28.108" v="10541" actId="1076"/>
          <ac:spMkLst>
            <pc:docMk/>
            <pc:sldMk cId="1662612646" sldId="1817606207"/>
            <ac:spMk id="33" creationId="{37048E63-17BD-4109-BF00-002CFF1E0A7A}"/>
          </ac:spMkLst>
        </pc:spChg>
        <pc:spChg chg="add del mod">
          <ac:chgData name="Marcel Wesenberg" userId="b3233ce6-5631-44d3-8605-3d42f6c64af1" providerId="ADAL" clId="{B70FC634-2D49-417D-90D1-1759619B1808}" dt="2022-09-12T08:30:11.888" v="10024" actId="478"/>
          <ac:spMkLst>
            <pc:docMk/>
            <pc:sldMk cId="1662612646" sldId="1817606207"/>
            <ac:spMk id="35" creationId="{89BEBB4D-9582-4297-96BB-166FC0C79DE1}"/>
          </ac:spMkLst>
        </pc:spChg>
        <pc:spChg chg="add del mod">
          <ac:chgData name="Marcel Wesenberg" userId="b3233ce6-5631-44d3-8605-3d42f6c64af1" providerId="ADAL" clId="{B70FC634-2D49-417D-90D1-1759619B1808}" dt="2022-09-12T08:27:02.083" v="10023" actId="478"/>
          <ac:spMkLst>
            <pc:docMk/>
            <pc:sldMk cId="1662612646" sldId="1817606207"/>
            <ac:spMk id="36" creationId="{C764CE83-02AE-44FC-BBDA-95CD342D1E04}"/>
          </ac:spMkLst>
        </pc:spChg>
        <pc:graphicFrameChg chg="add del mod modGraphic">
          <ac:chgData name="Marcel Wesenberg" userId="b3233ce6-5631-44d3-8605-3d42f6c64af1" providerId="ADAL" clId="{B70FC634-2D49-417D-90D1-1759619B1808}" dt="2022-09-12T07:22:29.606" v="9773" actId="478"/>
          <ac:graphicFrameMkLst>
            <pc:docMk/>
            <pc:sldMk cId="1662612646" sldId="1817606207"/>
            <ac:graphicFrameMk id="27" creationId="{DDABB74A-79BB-487C-9E4B-E827595BD1C4}"/>
          </ac:graphicFrameMkLst>
        </pc:graphicFrameChg>
        <pc:picChg chg="add mod">
          <ac:chgData name="Marcel Wesenberg" userId="b3233ce6-5631-44d3-8605-3d42f6c64af1" providerId="ADAL" clId="{B70FC634-2D49-417D-90D1-1759619B1808}" dt="2022-09-12T14:11:28.108" v="10541" actId="1076"/>
          <ac:picMkLst>
            <pc:docMk/>
            <pc:sldMk cId="1662612646" sldId="1817606207"/>
            <ac:picMk id="3" creationId="{385AE709-EC09-415E-A7AF-A034A6A461C1}"/>
          </ac:picMkLst>
        </pc:picChg>
        <pc:picChg chg="add del mod">
          <ac:chgData name="Marcel Wesenberg" userId="b3233ce6-5631-44d3-8605-3d42f6c64af1" providerId="ADAL" clId="{B70FC634-2D49-417D-90D1-1759619B1808}" dt="2022-09-12T06:48:14.570" v="9489" actId="478"/>
          <ac:picMkLst>
            <pc:docMk/>
            <pc:sldMk cId="1662612646" sldId="1817606207"/>
            <ac:picMk id="4" creationId="{83015C3A-6B99-4060-9B73-CA800FF74317}"/>
          </ac:picMkLst>
        </pc:picChg>
        <pc:picChg chg="add del mod">
          <ac:chgData name="Marcel Wesenberg" userId="b3233ce6-5631-44d3-8605-3d42f6c64af1" providerId="ADAL" clId="{B70FC634-2D49-417D-90D1-1759619B1808}" dt="2022-09-12T07:18:22.608" v="9636" actId="478"/>
          <ac:picMkLst>
            <pc:docMk/>
            <pc:sldMk cId="1662612646" sldId="1817606207"/>
            <ac:picMk id="7" creationId="{2EA6F288-2247-44D0-8CD7-69E68DD8DC4C}"/>
          </ac:picMkLst>
        </pc:picChg>
        <pc:picChg chg="add del mod">
          <ac:chgData name="Marcel Wesenberg" userId="b3233ce6-5631-44d3-8605-3d42f6c64af1" providerId="ADAL" clId="{B70FC634-2D49-417D-90D1-1759619B1808}" dt="2022-09-12T07:18:22.608" v="9636" actId="478"/>
          <ac:picMkLst>
            <pc:docMk/>
            <pc:sldMk cId="1662612646" sldId="1817606207"/>
            <ac:picMk id="9" creationId="{23D516EF-20A3-4DC0-8335-734842A9FB00}"/>
          </ac:picMkLst>
        </pc:picChg>
        <pc:picChg chg="add del mod">
          <ac:chgData name="Marcel Wesenberg" userId="b3233ce6-5631-44d3-8605-3d42f6c64af1" providerId="ADAL" clId="{B70FC634-2D49-417D-90D1-1759619B1808}" dt="2022-09-12T06:48:16.458" v="9490" actId="478"/>
          <ac:picMkLst>
            <pc:docMk/>
            <pc:sldMk cId="1662612646" sldId="1817606207"/>
            <ac:picMk id="11" creationId="{92123096-3C82-4C43-A68A-FAD7D8CF4A1F}"/>
          </ac:picMkLst>
        </pc:picChg>
        <pc:picChg chg="add del mod">
          <ac:chgData name="Marcel Wesenberg" userId="b3233ce6-5631-44d3-8605-3d42f6c64af1" providerId="ADAL" clId="{B70FC634-2D49-417D-90D1-1759619B1808}" dt="2022-09-12T07:18:22.608" v="9636" actId="478"/>
          <ac:picMkLst>
            <pc:docMk/>
            <pc:sldMk cId="1662612646" sldId="1817606207"/>
            <ac:picMk id="13" creationId="{A30C8041-5943-46A1-8BD4-C2076C3820A9}"/>
          </ac:picMkLst>
        </pc:picChg>
        <pc:picChg chg="add del mod">
          <ac:chgData name="Marcel Wesenberg" userId="b3233ce6-5631-44d3-8605-3d42f6c64af1" providerId="ADAL" clId="{B70FC634-2D49-417D-90D1-1759619B1808}" dt="2022-09-12T07:18:22.608" v="9636" actId="478"/>
          <ac:picMkLst>
            <pc:docMk/>
            <pc:sldMk cId="1662612646" sldId="1817606207"/>
            <ac:picMk id="15" creationId="{537B2B29-2DCC-4205-B78E-90A1785B9E69}"/>
          </ac:picMkLst>
        </pc:picChg>
        <pc:picChg chg="add del mod">
          <ac:chgData name="Marcel Wesenberg" userId="b3233ce6-5631-44d3-8605-3d42f6c64af1" providerId="ADAL" clId="{B70FC634-2D49-417D-90D1-1759619B1808}" dt="2022-09-12T07:18:22.608" v="9636" actId="478"/>
          <ac:picMkLst>
            <pc:docMk/>
            <pc:sldMk cId="1662612646" sldId="1817606207"/>
            <ac:picMk id="17" creationId="{BC0692F0-7B14-4FF6-B6C7-53185F640F33}"/>
          </ac:picMkLst>
        </pc:picChg>
        <pc:picChg chg="add del mod">
          <ac:chgData name="Marcel Wesenberg" userId="b3233ce6-5631-44d3-8605-3d42f6c64af1" providerId="ADAL" clId="{B70FC634-2D49-417D-90D1-1759619B1808}" dt="2022-09-12T06:48:18.139" v="9491" actId="478"/>
          <ac:picMkLst>
            <pc:docMk/>
            <pc:sldMk cId="1662612646" sldId="1817606207"/>
            <ac:picMk id="19" creationId="{D7DF3663-0F12-453F-A2CD-6712EF7DD54F}"/>
          </ac:picMkLst>
        </pc:picChg>
        <pc:picChg chg="add del mod">
          <ac:chgData name="Marcel Wesenberg" userId="b3233ce6-5631-44d3-8605-3d42f6c64af1" providerId="ADAL" clId="{B70FC634-2D49-417D-90D1-1759619B1808}" dt="2022-09-12T07:39:14.405" v="9890" actId="478"/>
          <ac:picMkLst>
            <pc:docMk/>
            <pc:sldMk cId="1662612646" sldId="1817606207"/>
            <ac:picMk id="34" creationId="{7F7726C9-6B63-4EA6-9F2B-DF761C0B1DA0}"/>
          </ac:picMkLst>
        </pc:picChg>
      </pc:sldChg>
      <pc:sldChg chg="modSp add del mod">
        <pc:chgData name="Marcel Wesenberg" userId="b3233ce6-5631-44d3-8605-3d42f6c64af1" providerId="ADAL" clId="{B70FC634-2D49-417D-90D1-1759619B1808}" dt="2022-08-18T13:20:58.873" v="9386" actId="47"/>
        <pc:sldMkLst>
          <pc:docMk/>
          <pc:sldMk cId="3726983621" sldId="1817606208"/>
        </pc:sldMkLst>
        <pc:spChg chg="mod">
          <ac:chgData name="Marcel Wesenberg" userId="b3233ce6-5631-44d3-8605-3d42f6c64af1" providerId="ADAL" clId="{B70FC634-2D49-417D-90D1-1759619B1808}" dt="2022-08-09T08:18:20.112" v="889" actId="20577"/>
          <ac:spMkLst>
            <pc:docMk/>
            <pc:sldMk cId="3726983621" sldId="1817606208"/>
            <ac:spMk id="3" creationId="{AECE86F0-4087-42E6-94AE-3563508CAE11}"/>
          </ac:spMkLst>
        </pc:spChg>
      </pc:sldChg>
      <pc:sldChg chg="modSp add del mod">
        <pc:chgData name="Marcel Wesenberg" userId="b3233ce6-5631-44d3-8605-3d42f6c64af1" providerId="ADAL" clId="{B70FC634-2D49-417D-90D1-1759619B1808}" dt="2022-09-12T07:40:47.236" v="9913" actId="47"/>
        <pc:sldMkLst>
          <pc:docMk/>
          <pc:sldMk cId="1649536127" sldId="1817606209"/>
        </pc:sldMkLst>
        <pc:spChg chg="mod">
          <ac:chgData name="Marcel Wesenberg" userId="b3233ce6-5631-44d3-8605-3d42f6c64af1" providerId="ADAL" clId="{B70FC634-2D49-417D-90D1-1759619B1808}" dt="2022-08-09T08:19:03.301" v="955" actId="20577"/>
          <ac:spMkLst>
            <pc:docMk/>
            <pc:sldMk cId="1649536127" sldId="1817606209"/>
            <ac:spMk id="3" creationId="{AECE86F0-4087-42E6-94AE-3563508CAE11}"/>
          </ac:spMkLst>
        </pc:spChg>
      </pc:sldChg>
      <pc:sldChg chg="addSp delSp modSp add del mod delAnim modAnim">
        <pc:chgData name="Marcel Wesenberg" userId="b3233ce6-5631-44d3-8605-3d42f6c64af1" providerId="ADAL" clId="{B70FC634-2D49-417D-90D1-1759619B1808}" dt="2022-08-17T09:59:09.029" v="4781" actId="47"/>
        <pc:sldMkLst>
          <pc:docMk/>
          <pc:sldMk cId="3666741148" sldId="1817606210"/>
        </pc:sldMkLst>
        <pc:spChg chg="mod">
          <ac:chgData name="Marcel Wesenberg" userId="b3233ce6-5631-44d3-8605-3d42f6c64af1" providerId="ADAL" clId="{B70FC634-2D49-417D-90D1-1759619B1808}" dt="2022-08-15T14:11:32.815" v="2597" actId="20577"/>
          <ac:spMkLst>
            <pc:docMk/>
            <pc:sldMk cId="3666741148" sldId="1817606210"/>
            <ac:spMk id="2" creationId="{DE67D003-56A1-407C-B036-CD88D1333D83}"/>
          </ac:spMkLst>
        </pc:spChg>
        <pc:spChg chg="add mod ord topLvl">
          <ac:chgData name="Marcel Wesenberg" userId="b3233ce6-5631-44d3-8605-3d42f6c64af1" providerId="ADAL" clId="{B70FC634-2D49-417D-90D1-1759619B1808}" dt="2022-08-17T08:27:29.452" v="3889" actId="164"/>
          <ac:spMkLst>
            <pc:docMk/>
            <pc:sldMk cId="3666741148" sldId="1817606210"/>
            <ac:spMk id="3" creationId="{ED56F64F-545D-4A6A-8C26-511E44944970}"/>
          </ac:spMkLst>
        </pc:spChg>
        <pc:spChg chg="del mod">
          <ac:chgData name="Marcel Wesenberg" userId="b3233ce6-5631-44d3-8605-3d42f6c64af1" providerId="ADAL" clId="{B70FC634-2D49-417D-90D1-1759619B1808}" dt="2022-08-15T14:11:38.576" v="2598" actId="478"/>
          <ac:spMkLst>
            <pc:docMk/>
            <pc:sldMk cId="3666741148" sldId="1817606210"/>
            <ac:spMk id="4" creationId="{BBE35F65-C251-463E-9F5A-CD63CFEA4E07}"/>
          </ac:spMkLst>
        </pc:spChg>
        <pc:spChg chg="add del">
          <ac:chgData name="Marcel Wesenberg" userId="b3233ce6-5631-44d3-8605-3d42f6c64af1" providerId="ADAL" clId="{B70FC634-2D49-417D-90D1-1759619B1808}" dt="2022-08-16T13:44:00.607" v="2937" actId="478"/>
          <ac:spMkLst>
            <pc:docMk/>
            <pc:sldMk cId="3666741148" sldId="1817606210"/>
            <ac:spMk id="4" creationId="{EF892732-F4DB-42AA-BC2A-7519EDDD8B62}"/>
          </ac:spMkLst>
        </pc:spChg>
        <pc:spChg chg="add del mod ord">
          <ac:chgData name="Marcel Wesenberg" userId="b3233ce6-5631-44d3-8605-3d42f6c64af1" providerId="ADAL" clId="{B70FC634-2D49-417D-90D1-1759619B1808}" dt="2022-08-17T09:25:59.277" v="3932" actId="478"/>
          <ac:spMkLst>
            <pc:docMk/>
            <pc:sldMk cId="3666741148" sldId="1817606210"/>
            <ac:spMk id="5" creationId="{A39D21C5-9E1A-43DE-8895-F6B3B2C32D14}"/>
          </ac:spMkLst>
        </pc:spChg>
        <pc:spChg chg="add mod ord">
          <ac:chgData name="Marcel Wesenberg" userId="b3233ce6-5631-44d3-8605-3d42f6c64af1" providerId="ADAL" clId="{B70FC634-2D49-417D-90D1-1759619B1808}" dt="2022-08-17T08:27:58.734" v="3892" actId="164"/>
          <ac:spMkLst>
            <pc:docMk/>
            <pc:sldMk cId="3666741148" sldId="1817606210"/>
            <ac:spMk id="6" creationId="{262D814F-CE36-4DCE-BF6F-90E82593796F}"/>
          </ac:spMkLst>
        </pc:spChg>
        <pc:spChg chg="mod">
          <ac:chgData name="Marcel Wesenberg" userId="b3233ce6-5631-44d3-8605-3d42f6c64af1" providerId="ADAL" clId="{B70FC634-2D49-417D-90D1-1759619B1808}" dt="2022-08-17T08:21:08.634" v="3798" actId="27803"/>
          <ac:spMkLst>
            <pc:docMk/>
            <pc:sldMk cId="3666741148" sldId="1817606210"/>
            <ac:spMk id="7" creationId="{34F1E856-A0CF-4EC8-AD7F-722F1AC4253A}"/>
          </ac:spMkLst>
        </pc:spChg>
        <pc:spChg chg="mod">
          <ac:chgData name="Marcel Wesenberg" userId="b3233ce6-5631-44d3-8605-3d42f6c64af1" providerId="ADAL" clId="{B70FC634-2D49-417D-90D1-1759619B1808}" dt="2022-08-17T08:21:08.634" v="3798" actId="27803"/>
          <ac:spMkLst>
            <pc:docMk/>
            <pc:sldMk cId="3666741148" sldId="1817606210"/>
            <ac:spMk id="8" creationId="{7882387F-0226-4417-B2DF-BA0C62AEEEB5}"/>
          </ac:spMkLst>
        </pc:spChg>
        <pc:spChg chg="mod">
          <ac:chgData name="Marcel Wesenberg" userId="b3233ce6-5631-44d3-8605-3d42f6c64af1" providerId="ADAL" clId="{B70FC634-2D49-417D-90D1-1759619B1808}" dt="2022-08-17T08:21:08.634" v="3798" actId="27803"/>
          <ac:spMkLst>
            <pc:docMk/>
            <pc:sldMk cId="3666741148" sldId="1817606210"/>
            <ac:spMk id="9" creationId="{D44529A3-D1C0-47BC-834B-5626FD970545}"/>
          </ac:spMkLst>
        </pc:spChg>
        <pc:spChg chg="mod">
          <ac:chgData name="Marcel Wesenberg" userId="b3233ce6-5631-44d3-8605-3d42f6c64af1" providerId="ADAL" clId="{B70FC634-2D49-417D-90D1-1759619B1808}" dt="2022-08-15T13:37:48.316" v="2333" actId="165"/>
          <ac:spMkLst>
            <pc:docMk/>
            <pc:sldMk cId="3666741148" sldId="1817606210"/>
            <ac:spMk id="10" creationId="{4CDD033C-FE06-4DC9-98A0-99E4076195CE}"/>
          </ac:spMkLst>
        </pc:spChg>
        <pc:spChg chg="mod">
          <ac:chgData name="Marcel Wesenberg" userId="b3233ce6-5631-44d3-8605-3d42f6c64af1" providerId="ADAL" clId="{B70FC634-2D49-417D-90D1-1759619B1808}" dt="2022-08-17T08:21:08.634" v="3798" actId="27803"/>
          <ac:spMkLst>
            <pc:docMk/>
            <pc:sldMk cId="3666741148" sldId="1817606210"/>
            <ac:spMk id="10" creationId="{8DF78584-65A5-4319-92BE-14DBA7A2F7E6}"/>
          </ac:spMkLst>
        </pc:spChg>
        <pc:spChg chg="mod">
          <ac:chgData name="Marcel Wesenberg" userId="b3233ce6-5631-44d3-8605-3d42f6c64af1" providerId="ADAL" clId="{B70FC634-2D49-417D-90D1-1759619B1808}" dt="2022-08-17T08:21:08.634" v="3798" actId="27803"/>
          <ac:spMkLst>
            <pc:docMk/>
            <pc:sldMk cId="3666741148" sldId="1817606210"/>
            <ac:spMk id="11" creationId="{4558E4E5-2889-4E30-BAB1-3DC4B552D7B3}"/>
          </ac:spMkLst>
        </pc:spChg>
        <pc:spChg chg="mod">
          <ac:chgData name="Marcel Wesenberg" userId="b3233ce6-5631-44d3-8605-3d42f6c64af1" providerId="ADAL" clId="{B70FC634-2D49-417D-90D1-1759619B1808}" dt="2022-08-15T13:37:48.316" v="2333" actId="165"/>
          <ac:spMkLst>
            <pc:docMk/>
            <pc:sldMk cId="3666741148" sldId="1817606210"/>
            <ac:spMk id="11" creationId="{EA3D95A6-C85A-4973-AF20-1A77EABC5E41}"/>
          </ac:spMkLst>
        </pc:spChg>
        <pc:spChg chg="mod">
          <ac:chgData name="Marcel Wesenberg" userId="b3233ce6-5631-44d3-8605-3d42f6c64af1" providerId="ADAL" clId="{B70FC634-2D49-417D-90D1-1759619B1808}" dt="2022-08-17T08:21:08.634" v="3798" actId="27803"/>
          <ac:spMkLst>
            <pc:docMk/>
            <pc:sldMk cId="3666741148" sldId="1817606210"/>
            <ac:spMk id="12" creationId="{AD1303B4-9316-4B57-B411-14D359250CA6}"/>
          </ac:spMkLst>
        </pc:spChg>
        <pc:spChg chg="del mod">
          <ac:chgData name="Marcel Wesenberg" userId="b3233ce6-5631-44d3-8605-3d42f6c64af1" providerId="ADAL" clId="{B70FC634-2D49-417D-90D1-1759619B1808}" dt="2022-08-15T13:27:47.469" v="2237" actId="478"/>
          <ac:spMkLst>
            <pc:docMk/>
            <pc:sldMk cId="3666741148" sldId="1817606210"/>
            <ac:spMk id="12" creationId="{D53C5F14-ECDA-45FE-9151-A5728408C3DD}"/>
          </ac:spMkLst>
        </pc:spChg>
        <pc:spChg chg="del mod">
          <ac:chgData name="Marcel Wesenberg" userId="b3233ce6-5631-44d3-8605-3d42f6c64af1" providerId="ADAL" clId="{B70FC634-2D49-417D-90D1-1759619B1808}" dt="2022-08-15T13:27:45.695" v="2236" actId="478"/>
          <ac:spMkLst>
            <pc:docMk/>
            <pc:sldMk cId="3666741148" sldId="1817606210"/>
            <ac:spMk id="13" creationId="{DE1E4E68-7270-4560-8CBA-BD2FE0B4B45A}"/>
          </ac:spMkLst>
        </pc:spChg>
        <pc:spChg chg="del mod">
          <ac:chgData name="Marcel Wesenberg" userId="b3233ce6-5631-44d3-8605-3d42f6c64af1" providerId="ADAL" clId="{B70FC634-2D49-417D-90D1-1759619B1808}" dt="2022-08-15T13:27:49.279" v="2238" actId="478"/>
          <ac:spMkLst>
            <pc:docMk/>
            <pc:sldMk cId="3666741148" sldId="1817606210"/>
            <ac:spMk id="14" creationId="{2CF8521C-1488-456F-87F9-5C627144DACB}"/>
          </ac:spMkLst>
        </pc:spChg>
        <pc:spChg chg="del mod">
          <ac:chgData name="Marcel Wesenberg" userId="b3233ce6-5631-44d3-8605-3d42f6c64af1" providerId="ADAL" clId="{B70FC634-2D49-417D-90D1-1759619B1808}" dt="2022-08-15T13:27:50.765" v="2239" actId="478"/>
          <ac:spMkLst>
            <pc:docMk/>
            <pc:sldMk cId="3666741148" sldId="1817606210"/>
            <ac:spMk id="15" creationId="{F9602679-0FF6-4132-9DDF-CD9DC12162C8}"/>
          </ac:spMkLst>
        </pc:spChg>
        <pc:spChg chg="del mod">
          <ac:chgData name="Marcel Wesenberg" userId="b3233ce6-5631-44d3-8605-3d42f6c64af1" providerId="ADAL" clId="{B70FC634-2D49-417D-90D1-1759619B1808}" dt="2022-08-15T14:15:28.147" v="2602" actId="478"/>
          <ac:spMkLst>
            <pc:docMk/>
            <pc:sldMk cId="3666741148" sldId="1817606210"/>
            <ac:spMk id="25" creationId="{B01841B4-FED8-46D7-B864-7FB76C060F68}"/>
          </ac:spMkLst>
        </pc:spChg>
        <pc:spChg chg="del mod">
          <ac:chgData name="Marcel Wesenberg" userId="b3233ce6-5631-44d3-8605-3d42f6c64af1" providerId="ADAL" clId="{B70FC634-2D49-417D-90D1-1759619B1808}" dt="2022-08-15T14:22:45.300" v="2729" actId="478"/>
          <ac:spMkLst>
            <pc:docMk/>
            <pc:sldMk cId="3666741148" sldId="1817606210"/>
            <ac:spMk id="26" creationId="{FDCDFD5D-68DD-4A00-B13D-7F9B566FBF8B}"/>
          </ac:spMkLst>
        </pc:spChg>
        <pc:spChg chg="del mod">
          <ac:chgData name="Marcel Wesenberg" userId="b3233ce6-5631-44d3-8605-3d42f6c64af1" providerId="ADAL" clId="{B70FC634-2D49-417D-90D1-1759619B1808}" dt="2022-08-16T13:51:31.107" v="3239" actId="478"/>
          <ac:spMkLst>
            <pc:docMk/>
            <pc:sldMk cId="3666741148" sldId="1817606210"/>
            <ac:spMk id="27" creationId="{0CE339B2-B90E-4A2D-B594-5FB10CD96130}"/>
          </ac:spMkLst>
        </pc:spChg>
        <pc:spChg chg="del mod">
          <ac:chgData name="Marcel Wesenberg" userId="b3233ce6-5631-44d3-8605-3d42f6c64af1" providerId="ADAL" clId="{B70FC634-2D49-417D-90D1-1759619B1808}" dt="2022-08-15T14:30:13.046" v="2894" actId="478"/>
          <ac:spMkLst>
            <pc:docMk/>
            <pc:sldMk cId="3666741148" sldId="1817606210"/>
            <ac:spMk id="28" creationId="{96117381-384F-42ED-B383-B514DE374FAA}"/>
          </ac:spMkLst>
        </pc:spChg>
        <pc:spChg chg="del mod">
          <ac:chgData name="Marcel Wesenberg" userId="b3233ce6-5631-44d3-8605-3d42f6c64af1" providerId="ADAL" clId="{B70FC634-2D49-417D-90D1-1759619B1808}" dt="2022-08-15T14:28:07.923" v="2827" actId="478"/>
          <ac:spMkLst>
            <pc:docMk/>
            <pc:sldMk cId="3666741148" sldId="1817606210"/>
            <ac:spMk id="29" creationId="{9654E725-FCA8-43B5-944C-1C996B8B1369}"/>
          </ac:spMkLst>
        </pc:spChg>
        <pc:spChg chg="del mod">
          <ac:chgData name="Marcel Wesenberg" userId="b3233ce6-5631-44d3-8605-3d42f6c64af1" providerId="ADAL" clId="{B70FC634-2D49-417D-90D1-1759619B1808}" dt="2022-08-15T14:30:13.046" v="2894" actId="478"/>
          <ac:spMkLst>
            <pc:docMk/>
            <pc:sldMk cId="3666741148" sldId="1817606210"/>
            <ac:spMk id="30" creationId="{B42F502F-5E67-489B-9DFB-CFE2A8073988}"/>
          </ac:spMkLst>
        </pc:spChg>
        <pc:spChg chg="del mod">
          <ac:chgData name="Marcel Wesenberg" userId="b3233ce6-5631-44d3-8605-3d42f6c64af1" providerId="ADAL" clId="{B70FC634-2D49-417D-90D1-1759619B1808}" dt="2022-08-16T13:50:00.101" v="3210" actId="478"/>
          <ac:spMkLst>
            <pc:docMk/>
            <pc:sldMk cId="3666741148" sldId="1817606210"/>
            <ac:spMk id="31" creationId="{E4C998FD-EC35-423E-9C24-D8449E4828B2}"/>
          </ac:spMkLst>
        </pc:spChg>
        <pc:spChg chg="del mod">
          <ac:chgData name="Marcel Wesenberg" userId="b3233ce6-5631-44d3-8605-3d42f6c64af1" providerId="ADAL" clId="{B70FC634-2D49-417D-90D1-1759619B1808}" dt="2022-08-16T13:52:26.076" v="3257" actId="478"/>
          <ac:spMkLst>
            <pc:docMk/>
            <pc:sldMk cId="3666741148" sldId="1817606210"/>
            <ac:spMk id="43" creationId="{D64344B8-903B-4555-9A5E-9F677016330D}"/>
          </ac:spMkLst>
        </pc:spChg>
        <pc:spChg chg="del mod">
          <ac:chgData name="Marcel Wesenberg" userId="b3233ce6-5631-44d3-8605-3d42f6c64af1" providerId="ADAL" clId="{B70FC634-2D49-417D-90D1-1759619B1808}" dt="2022-08-15T14:22:45.300" v="2729" actId="478"/>
          <ac:spMkLst>
            <pc:docMk/>
            <pc:sldMk cId="3666741148" sldId="1817606210"/>
            <ac:spMk id="44" creationId="{E845C1F3-8328-45A1-AF71-88B6AD0CE6E4}"/>
          </ac:spMkLst>
        </pc:spChg>
        <pc:spChg chg="del mod">
          <ac:chgData name="Marcel Wesenberg" userId="b3233ce6-5631-44d3-8605-3d42f6c64af1" providerId="ADAL" clId="{B70FC634-2D49-417D-90D1-1759619B1808}" dt="2022-08-16T13:52:55.373" v="3273" actId="478"/>
          <ac:spMkLst>
            <pc:docMk/>
            <pc:sldMk cId="3666741148" sldId="1817606210"/>
            <ac:spMk id="45" creationId="{21F7FF5B-6211-4EBD-965F-198DD36DAD52}"/>
          </ac:spMkLst>
        </pc:spChg>
        <pc:spChg chg="del mod">
          <ac:chgData name="Marcel Wesenberg" userId="b3233ce6-5631-44d3-8605-3d42f6c64af1" providerId="ADAL" clId="{B70FC634-2D49-417D-90D1-1759619B1808}" dt="2022-08-15T13:27:52.316" v="2240" actId="478"/>
          <ac:spMkLst>
            <pc:docMk/>
            <pc:sldMk cId="3666741148" sldId="1817606210"/>
            <ac:spMk id="49" creationId="{6A95D09A-14E8-45AF-8898-76DBF9AD305D}"/>
          </ac:spMkLst>
        </pc:spChg>
        <pc:spChg chg="add del mod">
          <ac:chgData name="Marcel Wesenberg" userId="b3233ce6-5631-44d3-8605-3d42f6c64af1" providerId="ADAL" clId="{B70FC634-2D49-417D-90D1-1759619B1808}" dt="2022-08-15T14:30:18.951" v="2895" actId="478"/>
          <ac:spMkLst>
            <pc:docMk/>
            <pc:sldMk cId="3666741148" sldId="1817606210"/>
            <ac:spMk id="51" creationId="{B57691F0-80A1-4947-BA0C-C22DE66B067F}"/>
          </ac:spMkLst>
        </pc:spChg>
        <pc:spChg chg="add mod">
          <ac:chgData name="Marcel Wesenberg" userId="b3233ce6-5631-44d3-8605-3d42f6c64af1" providerId="ADAL" clId="{B70FC634-2D49-417D-90D1-1759619B1808}" dt="2022-08-17T08:27:58.734" v="3892" actId="164"/>
          <ac:spMkLst>
            <pc:docMk/>
            <pc:sldMk cId="3666741148" sldId="1817606210"/>
            <ac:spMk id="52" creationId="{F9321FBB-CA33-4BED-B3C4-6DAA1559B3BF}"/>
          </ac:spMkLst>
        </pc:spChg>
        <pc:spChg chg="add mod">
          <ac:chgData name="Marcel Wesenberg" userId="b3233ce6-5631-44d3-8605-3d42f6c64af1" providerId="ADAL" clId="{B70FC634-2D49-417D-90D1-1759619B1808}" dt="2022-08-17T08:27:58.734" v="3892" actId="164"/>
          <ac:spMkLst>
            <pc:docMk/>
            <pc:sldMk cId="3666741148" sldId="1817606210"/>
            <ac:spMk id="59" creationId="{1D93F86D-5E36-4ED2-B110-DCA1B7CDFEFA}"/>
          </ac:spMkLst>
        </pc:spChg>
        <pc:spChg chg="add mod">
          <ac:chgData name="Marcel Wesenberg" userId="b3233ce6-5631-44d3-8605-3d42f6c64af1" providerId="ADAL" clId="{B70FC634-2D49-417D-90D1-1759619B1808}" dt="2022-08-17T08:27:58.734" v="3892" actId="164"/>
          <ac:spMkLst>
            <pc:docMk/>
            <pc:sldMk cId="3666741148" sldId="1817606210"/>
            <ac:spMk id="60" creationId="{32654F19-272C-4181-8B8E-B68387B15D8B}"/>
          </ac:spMkLst>
        </pc:spChg>
        <pc:spChg chg="add mod">
          <ac:chgData name="Marcel Wesenberg" userId="b3233ce6-5631-44d3-8605-3d42f6c64af1" providerId="ADAL" clId="{B70FC634-2D49-417D-90D1-1759619B1808}" dt="2022-08-17T08:27:58.734" v="3892" actId="164"/>
          <ac:spMkLst>
            <pc:docMk/>
            <pc:sldMk cId="3666741148" sldId="1817606210"/>
            <ac:spMk id="63" creationId="{E056D07C-30C9-4556-8F41-0F9DFDB33D5E}"/>
          </ac:spMkLst>
        </pc:spChg>
        <pc:spChg chg="add del mod topLvl">
          <ac:chgData name="Marcel Wesenberg" userId="b3233ce6-5631-44d3-8605-3d42f6c64af1" providerId="ADAL" clId="{B70FC634-2D49-417D-90D1-1759619B1808}" dt="2022-08-15T13:44:34.361" v="2420" actId="478"/>
          <ac:spMkLst>
            <pc:docMk/>
            <pc:sldMk cId="3666741148" sldId="1817606210"/>
            <ac:spMk id="64" creationId="{17017495-DEF3-4F4F-94E6-02391593279B}"/>
          </ac:spMkLst>
        </pc:spChg>
        <pc:spChg chg="mod">
          <ac:chgData name="Marcel Wesenberg" userId="b3233ce6-5631-44d3-8605-3d42f6c64af1" providerId="ADAL" clId="{B70FC634-2D49-417D-90D1-1759619B1808}" dt="2022-08-16T13:52:00.177" v="3243" actId="165"/>
          <ac:spMkLst>
            <pc:docMk/>
            <pc:sldMk cId="3666741148" sldId="1817606210"/>
            <ac:spMk id="72" creationId="{BD396EA9-43BB-4CD7-B1A5-EECD2437FB89}"/>
          </ac:spMkLst>
        </pc:spChg>
        <pc:spChg chg="mod">
          <ac:chgData name="Marcel Wesenberg" userId="b3233ce6-5631-44d3-8605-3d42f6c64af1" providerId="ADAL" clId="{B70FC634-2D49-417D-90D1-1759619B1808}" dt="2022-08-16T13:52:00.177" v="3243" actId="165"/>
          <ac:spMkLst>
            <pc:docMk/>
            <pc:sldMk cId="3666741148" sldId="1817606210"/>
            <ac:spMk id="73" creationId="{752C93A2-2152-40F3-BD31-71A28917C6EE}"/>
          </ac:spMkLst>
        </pc:spChg>
        <pc:spChg chg="add del mod">
          <ac:chgData name="Marcel Wesenberg" userId="b3233ce6-5631-44d3-8605-3d42f6c64af1" providerId="ADAL" clId="{B70FC634-2D49-417D-90D1-1759619B1808}" dt="2022-08-16T13:52:00.177" v="3243" actId="165"/>
          <ac:spMkLst>
            <pc:docMk/>
            <pc:sldMk cId="3666741148" sldId="1817606210"/>
            <ac:spMk id="74" creationId="{66541C88-E78C-4D77-B6C1-AF846B1A7E01}"/>
          </ac:spMkLst>
        </pc:spChg>
        <pc:spChg chg="del mod">
          <ac:chgData name="Marcel Wesenberg" userId="b3233ce6-5631-44d3-8605-3d42f6c64af1" providerId="ADAL" clId="{B70FC634-2D49-417D-90D1-1759619B1808}" dt="2022-08-15T13:38:14.493" v="2339" actId="478"/>
          <ac:spMkLst>
            <pc:docMk/>
            <pc:sldMk cId="3666741148" sldId="1817606210"/>
            <ac:spMk id="75" creationId="{B73B25F3-123F-41E7-B23A-6EAE047057C8}"/>
          </ac:spMkLst>
        </pc:spChg>
        <pc:spChg chg="mod">
          <ac:chgData name="Marcel Wesenberg" userId="b3233ce6-5631-44d3-8605-3d42f6c64af1" providerId="ADAL" clId="{B70FC634-2D49-417D-90D1-1759619B1808}" dt="2022-08-16T13:52:00.177" v="3243" actId="165"/>
          <ac:spMkLst>
            <pc:docMk/>
            <pc:sldMk cId="3666741148" sldId="1817606210"/>
            <ac:spMk id="76" creationId="{BD362944-F033-4A2C-99D6-ACB284456300}"/>
          </ac:spMkLst>
        </pc:spChg>
        <pc:spChg chg="mod">
          <ac:chgData name="Marcel Wesenberg" userId="b3233ce6-5631-44d3-8605-3d42f6c64af1" providerId="ADAL" clId="{B70FC634-2D49-417D-90D1-1759619B1808}" dt="2022-08-16T13:52:00.177" v="3243" actId="165"/>
          <ac:spMkLst>
            <pc:docMk/>
            <pc:sldMk cId="3666741148" sldId="1817606210"/>
            <ac:spMk id="77" creationId="{F9CA824B-16AF-4706-8D8C-A48424AE3D16}"/>
          </ac:spMkLst>
        </pc:spChg>
        <pc:spChg chg="mod">
          <ac:chgData name="Marcel Wesenberg" userId="b3233ce6-5631-44d3-8605-3d42f6c64af1" providerId="ADAL" clId="{B70FC634-2D49-417D-90D1-1759619B1808}" dt="2022-08-16T13:52:00.177" v="3243" actId="165"/>
          <ac:spMkLst>
            <pc:docMk/>
            <pc:sldMk cId="3666741148" sldId="1817606210"/>
            <ac:spMk id="78" creationId="{33C3C44F-1B37-4212-A427-5975D0FD46CE}"/>
          </ac:spMkLst>
        </pc:spChg>
        <pc:spChg chg="mod">
          <ac:chgData name="Marcel Wesenberg" userId="b3233ce6-5631-44d3-8605-3d42f6c64af1" providerId="ADAL" clId="{B70FC634-2D49-417D-90D1-1759619B1808}" dt="2022-08-16T13:52:00.177" v="3243" actId="165"/>
          <ac:spMkLst>
            <pc:docMk/>
            <pc:sldMk cId="3666741148" sldId="1817606210"/>
            <ac:spMk id="79" creationId="{F467B56F-47FB-4515-901C-0A0603562A13}"/>
          </ac:spMkLst>
        </pc:spChg>
        <pc:spChg chg="mod">
          <ac:chgData name="Marcel Wesenberg" userId="b3233ce6-5631-44d3-8605-3d42f6c64af1" providerId="ADAL" clId="{B70FC634-2D49-417D-90D1-1759619B1808}" dt="2022-08-16T13:52:00.177" v="3243" actId="165"/>
          <ac:spMkLst>
            <pc:docMk/>
            <pc:sldMk cId="3666741148" sldId="1817606210"/>
            <ac:spMk id="80" creationId="{AE59593F-4AA7-4929-B994-F89F2244AA86}"/>
          </ac:spMkLst>
        </pc:spChg>
        <pc:spChg chg="mod">
          <ac:chgData name="Marcel Wesenberg" userId="b3233ce6-5631-44d3-8605-3d42f6c64af1" providerId="ADAL" clId="{B70FC634-2D49-417D-90D1-1759619B1808}" dt="2022-08-16T13:52:00.177" v="3243" actId="165"/>
          <ac:spMkLst>
            <pc:docMk/>
            <pc:sldMk cId="3666741148" sldId="1817606210"/>
            <ac:spMk id="81" creationId="{152FEA90-E2EA-44FF-B558-31E81361481F}"/>
          </ac:spMkLst>
        </pc:spChg>
        <pc:spChg chg="mod">
          <ac:chgData name="Marcel Wesenberg" userId="b3233ce6-5631-44d3-8605-3d42f6c64af1" providerId="ADAL" clId="{B70FC634-2D49-417D-90D1-1759619B1808}" dt="2022-08-16T13:52:00.177" v="3243" actId="165"/>
          <ac:spMkLst>
            <pc:docMk/>
            <pc:sldMk cId="3666741148" sldId="1817606210"/>
            <ac:spMk id="82" creationId="{9ECB297F-271D-4533-AB22-C46483F8858D}"/>
          </ac:spMkLst>
        </pc:spChg>
        <pc:spChg chg="add mod topLvl">
          <ac:chgData name="Marcel Wesenberg" userId="b3233ce6-5631-44d3-8605-3d42f6c64af1" providerId="ADAL" clId="{B70FC634-2D49-417D-90D1-1759619B1808}" dt="2022-08-17T08:27:58.734" v="3892" actId="164"/>
          <ac:spMkLst>
            <pc:docMk/>
            <pc:sldMk cId="3666741148" sldId="1817606210"/>
            <ac:spMk id="83" creationId="{B4E30A82-660C-4E6C-B1D5-D6EFEDA9F96B}"/>
          </ac:spMkLst>
        </pc:spChg>
        <pc:spChg chg="add del mod">
          <ac:chgData name="Marcel Wesenberg" userId="b3233ce6-5631-44d3-8605-3d42f6c64af1" providerId="ADAL" clId="{B70FC634-2D49-417D-90D1-1759619B1808}" dt="2022-08-15T13:41:55.808" v="2384" actId="478"/>
          <ac:spMkLst>
            <pc:docMk/>
            <pc:sldMk cId="3666741148" sldId="1817606210"/>
            <ac:spMk id="85" creationId="{60F590DB-47F5-4E96-8B11-14124DF2F2A6}"/>
          </ac:spMkLst>
        </pc:spChg>
        <pc:spChg chg="add del mod">
          <ac:chgData name="Marcel Wesenberg" userId="b3233ce6-5631-44d3-8605-3d42f6c64af1" providerId="ADAL" clId="{B70FC634-2D49-417D-90D1-1759619B1808}" dt="2022-08-15T13:41:55.808" v="2384" actId="478"/>
          <ac:spMkLst>
            <pc:docMk/>
            <pc:sldMk cId="3666741148" sldId="1817606210"/>
            <ac:spMk id="86" creationId="{CDC420A4-9BF1-4892-BFD2-C88EF9C58FB6}"/>
          </ac:spMkLst>
        </pc:spChg>
        <pc:spChg chg="add del mod ord">
          <ac:chgData name="Marcel Wesenberg" userId="b3233ce6-5631-44d3-8605-3d42f6c64af1" providerId="ADAL" clId="{B70FC634-2D49-417D-90D1-1759619B1808}" dt="2022-08-15T13:39:44.091" v="2356" actId="478"/>
          <ac:spMkLst>
            <pc:docMk/>
            <pc:sldMk cId="3666741148" sldId="1817606210"/>
            <ac:spMk id="89" creationId="{1A57EE6D-2C2F-4F57-BC32-F707101EE00A}"/>
          </ac:spMkLst>
        </pc:spChg>
        <pc:spChg chg="add del mod">
          <ac:chgData name="Marcel Wesenberg" userId="b3233ce6-5631-44d3-8605-3d42f6c64af1" providerId="ADAL" clId="{B70FC634-2D49-417D-90D1-1759619B1808}" dt="2022-08-15T13:41:55.808" v="2384" actId="478"/>
          <ac:spMkLst>
            <pc:docMk/>
            <pc:sldMk cId="3666741148" sldId="1817606210"/>
            <ac:spMk id="90" creationId="{AAEEF2F4-EB5F-4CF0-81FC-A98A891C4C17}"/>
          </ac:spMkLst>
        </pc:spChg>
        <pc:spChg chg="add del mod">
          <ac:chgData name="Marcel Wesenberg" userId="b3233ce6-5631-44d3-8605-3d42f6c64af1" providerId="ADAL" clId="{B70FC634-2D49-417D-90D1-1759619B1808}" dt="2022-08-15T13:41:55.808" v="2384" actId="478"/>
          <ac:spMkLst>
            <pc:docMk/>
            <pc:sldMk cId="3666741148" sldId="1817606210"/>
            <ac:spMk id="93" creationId="{128CA99B-5799-480E-A8D9-D49D0039EDD5}"/>
          </ac:spMkLst>
        </pc:spChg>
        <pc:spChg chg="add del mod">
          <ac:chgData name="Marcel Wesenberg" userId="b3233ce6-5631-44d3-8605-3d42f6c64af1" providerId="ADAL" clId="{B70FC634-2D49-417D-90D1-1759619B1808}" dt="2022-08-15T13:41:55.808" v="2384" actId="478"/>
          <ac:spMkLst>
            <pc:docMk/>
            <pc:sldMk cId="3666741148" sldId="1817606210"/>
            <ac:spMk id="94" creationId="{8F99E307-F9B5-405B-9216-9407C5FF0071}"/>
          </ac:spMkLst>
        </pc:spChg>
        <pc:spChg chg="add del mod">
          <ac:chgData name="Marcel Wesenberg" userId="b3233ce6-5631-44d3-8605-3d42f6c64af1" providerId="ADAL" clId="{B70FC634-2D49-417D-90D1-1759619B1808}" dt="2022-08-15T13:41:55.808" v="2384" actId="478"/>
          <ac:spMkLst>
            <pc:docMk/>
            <pc:sldMk cId="3666741148" sldId="1817606210"/>
            <ac:spMk id="95" creationId="{3D79A54B-A89D-439E-91A9-46BFD39B2BA2}"/>
          </ac:spMkLst>
        </pc:spChg>
        <pc:spChg chg="add del mod">
          <ac:chgData name="Marcel Wesenberg" userId="b3233ce6-5631-44d3-8605-3d42f6c64af1" providerId="ADAL" clId="{B70FC634-2D49-417D-90D1-1759619B1808}" dt="2022-08-15T13:41:57.366" v="2385" actId="478"/>
          <ac:spMkLst>
            <pc:docMk/>
            <pc:sldMk cId="3666741148" sldId="1817606210"/>
            <ac:spMk id="96" creationId="{EE7130B4-B9AE-4525-AF26-AFE884D90B4E}"/>
          </ac:spMkLst>
        </pc:spChg>
        <pc:spChg chg="add mod">
          <ac:chgData name="Marcel Wesenberg" userId="b3233ce6-5631-44d3-8605-3d42f6c64af1" providerId="ADAL" clId="{B70FC634-2D49-417D-90D1-1759619B1808}" dt="2022-08-15T14:32:36.966" v="2914" actId="164"/>
          <ac:spMkLst>
            <pc:docMk/>
            <pc:sldMk cId="3666741148" sldId="1817606210"/>
            <ac:spMk id="102" creationId="{2EE4D882-5FF1-44F6-92D8-D867B6D1B62F}"/>
          </ac:spMkLst>
        </pc:spChg>
        <pc:spChg chg="add mod">
          <ac:chgData name="Marcel Wesenberg" userId="b3233ce6-5631-44d3-8605-3d42f6c64af1" providerId="ADAL" clId="{B70FC634-2D49-417D-90D1-1759619B1808}" dt="2022-08-15T14:32:36.966" v="2914" actId="164"/>
          <ac:spMkLst>
            <pc:docMk/>
            <pc:sldMk cId="3666741148" sldId="1817606210"/>
            <ac:spMk id="103" creationId="{E4B755AB-8D2D-442D-936A-109C73DF3E90}"/>
          </ac:spMkLst>
        </pc:spChg>
        <pc:spChg chg="add mod">
          <ac:chgData name="Marcel Wesenberg" userId="b3233ce6-5631-44d3-8605-3d42f6c64af1" providerId="ADAL" clId="{B70FC634-2D49-417D-90D1-1759619B1808}" dt="2022-08-15T14:32:36.966" v="2914" actId="164"/>
          <ac:spMkLst>
            <pc:docMk/>
            <pc:sldMk cId="3666741148" sldId="1817606210"/>
            <ac:spMk id="104" creationId="{FC82C188-4C58-4F05-89C1-90FB515CADF9}"/>
          </ac:spMkLst>
        </pc:spChg>
        <pc:spChg chg="add del mod">
          <ac:chgData name="Marcel Wesenberg" userId="b3233ce6-5631-44d3-8605-3d42f6c64af1" providerId="ADAL" clId="{B70FC634-2D49-417D-90D1-1759619B1808}" dt="2022-08-15T14:32:40.317" v="2915" actId="478"/>
          <ac:spMkLst>
            <pc:docMk/>
            <pc:sldMk cId="3666741148" sldId="1817606210"/>
            <ac:spMk id="105" creationId="{4C5DDD76-ECA3-42AD-BFCE-930F20E682C4}"/>
          </ac:spMkLst>
        </pc:spChg>
        <pc:spChg chg="add del mod">
          <ac:chgData name="Marcel Wesenberg" userId="b3233ce6-5631-44d3-8605-3d42f6c64af1" providerId="ADAL" clId="{B70FC634-2D49-417D-90D1-1759619B1808}" dt="2022-08-15T14:32:40.317" v="2915" actId="478"/>
          <ac:spMkLst>
            <pc:docMk/>
            <pc:sldMk cId="3666741148" sldId="1817606210"/>
            <ac:spMk id="106" creationId="{54AF42BB-CB37-496E-8037-2EE06B92E167}"/>
          </ac:spMkLst>
        </pc:spChg>
        <pc:spChg chg="mod">
          <ac:chgData name="Marcel Wesenberg" userId="b3233ce6-5631-44d3-8605-3d42f6c64af1" providerId="ADAL" clId="{B70FC634-2D49-417D-90D1-1759619B1808}" dt="2022-08-17T08:20:57.697" v="3795" actId="571"/>
          <ac:spMkLst>
            <pc:docMk/>
            <pc:sldMk cId="3666741148" sldId="1817606210"/>
            <ac:spMk id="106" creationId="{93987978-2E8F-4459-959D-C37B5C20A46D}"/>
          </ac:spMkLst>
        </pc:spChg>
        <pc:spChg chg="add del mod">
          <ac:chgData name="Marcel Wesenberg" userId="b3233ce6-5631-44d3-8605-3d42f6c64af1" providerId="ADAL" clId="{B70FC634-2D49-417D-90D1-1759619B1808}" dt="2022-08-15T14:32:40.317" v="2915" actId="478"/>
          <ac:spMkLst>
            <pc:docMk/>
            <pc:sldMk cId="3666741148" sldId="1817606210"/>
            <ac:spMk id="107" creationId="{143B94C7-5B1F-4521-B483-CD44ABFDFB2E}"/>
          </ac:spMkLst>
        </pc:spChg>
        <pc:spChg chg="mod">
          <ac:chgData name="Marcel Wesenberg" userId="b3233ce6-5631-44d3-8605-3d42f6c64af1" providerId="ADAL" clId="{B70FC634-2D49-417D-90D1-1759619B1808}" dt="2022-08-17T08:20:57.697" v="3795" actId="571"/>
          <ac:spMkLst>
            <pc:docMk/>
            <pc:sldMk cId="3666741148" sldId="1817606210"/>
            <ac:spMk id="107" creationId="{4B3EAD39-A59D-4733-9A77-0D4DAFBEBD51}"/>
          </ac:spMkLst>
        </pc:spChg>
        <pc:spChg chg="add del mod">
          <ac:chgData name="Marcel Wesenberg" userId="b3233ce6-5631-44d3-8605-3d42f6c64af1" providerId="ADAL" clId="{B70FC634-2D49-417D-90D1-1759619B1808}" dt="2022-08-15T14:32:40.317" v="2915" actId="478"/>
          <ac:spMkLst>
            <pc:docMk/>
            <pc:sldMk cId="3666741148" sldId="1817606210"/>
            <ac:spMk id="108" creationId="{80BE3E64-4660-4B2E-B6C3-1C3A909286A1}"/>
          </ac:spMkLst>
        </pc:spChg>
        <pc:spChg chg="mod">
          <ac:chgData name="Marcel Wesenberg" userId="b3233ce6-5631-44d3-8605-3d42f6c64af1" providerId="ADAL" clId="{B70FC634-2D49-417D-90D1-1759619B1808}" dt="2022-08-17T08:20:57.697" v="3795" actId="571"/>
          <ac:spMkLst>
            <pc:docMk/>
            <pc:sldMk cId="3666741148" sldId="1817606210"/>
            <ac:spMk id="108" creationId="{CFEFFDF6-7ADD-4F4B-930F-9399466E4537}"/>
          </ac:spMkLst>
        </pc:spChg>
        <pc:spChg chg="add del mod">
          <ac:chgData name="Marcel Wesenberg" userId="b3233ce6-5631-44d3-8605-3d42f6c64af1" providerId="ADAL" clId="{B70FC634-2D49-417D-90D1-1759619B1808}" dt="2022-08-15T14:32:40.317" v="2915" actId="478"/>
          <ac:spMkLst>
            <pc:docMk/>
            <pc:sldMk cId="3666741148" sldId="1817606210"/>
            <ac:spMk id="109" creationId="{8F5C6DA0-90DD-4C74-B2E5-F09BD1075C4B}"/>
          </ac:spMkLst>
        </pc:spChg>
        <pc:spChg chg="mod">
          <ac:chgData name="Marcel Wesenberg" userId="b3233ce6-5631-44d3-8605-3d42f6c64af1" providerId="ADAL" clId="{B70FC634-2D49-417D-90D1-1759619B1808}" dt="2022-08-17T08:20:57.697" v="3795" actId="571"/>
          <ac:spMkLst>
            <pc:docMk/>
            <pc:sldMk cId="3666741148" sldId="1817606210"/>
            <ac:spMk id="109" creationId="{C63EC2B6-2CFE-4DDB-B815-DBA9715E3501}"/>
          </ac:spMkLst>
        </pc:spChg>
        <pc:spChg chg="mod">
          <ac:chgData name="Marcel Wesenberg" userId="b3233ce6-5631-44d3-8605-3d42f6c64af1" providerId="ADAL" clId="{B70FC634-2D49-417D-90D1-1759619B1808}" dt="2022-08-17T08:20:57.697" v="3795" actId="571"/>
          <ac:spMkLst>
            <pc:docMk/>
            <pc:sldMk cId="3666741148" sldId="1817606210"/>
            <ac:spMk id="110" creationId="{94380E26-2E8F-416B-B274-0581B5253465}"/>
          </ac:spMkLst>
        </pc:spChg>
        <pc:spChg chg="add del mod">
          <ac:chgData name="Marcel Wesenberg" userId="b3233ce6-5631-44d3-8605-3d42f6c64af1" providerId="ADAL" clId="{B70FC634-2D49-417D-90D1-1759619B1808}" dt="2022-08-15T14:32:40.317" v="2915" actId="478"/>
          <ac:spMkLst>
            <pc:docMk/>
            <pc:sldMk cId="3666741148" sldId="1817606210"/>
            <ac:spMk id="110" creationId="{DEF99C46-83E8-4CD4-8AEE-7B6E56F3E1B1}"/>
          </ac:spMkLst>
        </pc:spChg>
        <pc:spChg chg="add del mod">
          <ac:chgData name="Marcel Wesenberg" userId="b3233ce6-5631-44d3-8605-3d42f6c64af1" providerId="ADAL" clId="{B70FC634-2D49-417D-90D1-1759619B1808}" dt="2022-08-15T14:32:40.317" v="2915" actId="478"/>
          <ac:spMkLst>
            <pc:docMk/>
            <pc:sldMk cId="3666741148" sldId="1817606210"/>
            <ac:spMk id="111" creationId="{B19F3609-12CC-482E-8B9A-6694D128B864}"/>
          </ac:spMkLst>
        </pc:spChg>
        <pc:spChg chg="mod">
          <ac:chgData name="Marcel Wesenberg" userId="b3233ce6-5631-44d3-8605-3d42f6c64af1" providerId="ADAL" clId="{B70FC634-2D49-417D-90D1-1759619B1808}" dt="2022-08-17T08:21:02.149" v="3796" actId="571"/>
          <ac:spMkLst>
            <pc:docMk/>
            <pc:sldMk cId="3666741148" sldId="1817606210"/>
            <ac:spMk id="112" creationId="{50FDBBFA-C265-4EEE-82A4-59AF60701985}"/>
          </ac:spMkLst>
        </pc:spChg>
        <pc:spChg chg="add del mod">
          <ac:chgData name="Marcel Wesenberg" userId="b3233ce6-5631-44d3-8605-3d42f6c64af1" providerId="ADAL" clId="{B70FC634-2D49-417D-90D1-1759619B1808}" dt="2022-08-15T14:32:40.317" v="2915" actId="478"/>
          <ac:spMkLst>
            <pc:docMk/>
            <pc:sldMk cId="3666741148" sldId="1817606210"/>
            <ac:spMk id="112" creationId="{6576DE77-E92A-437C-A496-1049F47EB8F5}"/>
          </ac:spMkLst>
        </pc:spChg>
        <pc:spChg chg="add del mod">
          <ac:chgData name="Marcel Wesenberg" userId="b3233ce6-5631-44d3-8605-3d42f6c64af1" providerId="ADAL" clId="{B70FC634-2D49-417D-90D1-1759619B1808}" dt="2022-08-15T14:32:40.317" v="2915" actId="478"/>
          <ac:spMkLst>
            <pc:docMk/>
            <pc:sldMk cId="3666741148" sldId="1817606210"/>
            <ac:spMk id="113" creationId="{C74566FB-7CBF-49C4-97E6-B0AFB5DB3D09}"/>
          </ac:spMkLst>
        </pc:spChg>
        <pc:spChg chg="mod">
          <ac:chgData name="Marcel Wesenberg" userId="b3233ce6-5631-44d3-8605-3d42f6c64af1" providerId="ADAL" clId="{B70FC634-2D49-417D-90D1-1759619B1808}" dt="2022-08-17T08:21:02.149" v="3796" actId="571"/>
          <ac:spMkLst>
            <pc:docMk/>
            <pc:sldMk cId="3666741148" sldId="1817606210"/>
            <ac:spMk id="113" creationId="{CACB75BC-3617-4F2D-83E4-2DDC4451BEC1}"/>
          </ac:spMkLst>
        </pc:spChg>
        <pc:spChg chg="add del mod">
          <ac:chgData name="Marcel Wesenberg" userId="b3233ce6-5631-44d3-8605-3d42f6c64af1" providerId="ADAL" clId="{B70FC634-2D49-417D-90D1-1759619B1808}" dt="2022-08-15T14:32:29.179" v="2913" actId="478"/>
          <ac:spMkLst>
            <pc:docMk/>
            <pc:sldMk cId="3666741148" sldId="1817606210"/>
            <ac:spMk id="114" creationId="{2327704F-9F67-400A-A982-9EBA26F3D43A}"/>
          </ac:spMkLst>
        </pc:spChg>
        <pc:spChg chg="mod">
          <ac:chgData name="Marcel Wesenberg" userId="b3233ce6-5631-44d3-8605-3d42f6c64af1" providerId="ADAL" clId="{B70FC634-2D49-417D-90D1-1759619B1808}" dt="2022-08-17T08:21:02.149" v="3796" actId="571"/>
          <ac:spMkLst>
            <pc:docMk/>
            <pc:sldMk cId="3666741148" sldId="1817606210"/>
            <ac:spMk id="114" creationId="{CED0BB53-9C90-4D94-81D8-7254DBFBDECB}"/>
          </ac:spMkLst>
        </pc:spChg>
        <pc:spChg chg="mod">
          <ac:chgData name="Marcel Wesenberg" userId="b3233ce6-5631-44d3-8605-3d42f6c64af1" providerId="ADAL" clId="{B70FC634-2D49-417D-90D1-1759619B1808}" dt="2022-08-17T08:21:02.149" v="3796" actId="571"/>
          <ac:spMkLst>
            <pc:docMk/>
            <pc:sldMk cId="3666741148" sldId="1817606210"/>
            <ac:spMk id="115" creationId="{7C0BDFC0-68E8-4D4D-A71F-E3837A113D3E}"/>
          </ac:spMkLst>
        </pc:spChg>
        <pc:spChg chg="add del mod">
          <ac:chgData name="Marcel Wesenberg" userId="b3233ce6-5631-44d3-8605-3d42f6c64af1" providerId="ADAL" clId="{B70FC634-2D49-417D-90D1-1759619B1808}" dt="2022-08-15T14:32:29.179" v="2913" actId="478"/>
          <ac:spMkLst>
            <pc:docMk/>
            <pc:sldMk cId="3666741148" sldId="1817606210"/>
            <ac:spMk id="115" creationId="{CA50943C-D605-43F4-9E1F-14A4EDD95D45}"/>
          </ac:spMkLst>
        </pc:spChg>
        <pc:spChg chg="add del mod">
          <ac:chgData name="Marcel Wesenberg" userId="b3233ce6-5631-44d3-8605-3d42f6c64af1" providerId="ADAL" clId="{B70FC634-2D49-417D-90D1-1759619B1808}" dt="2022-08-15T14:32:29.179" v="2913" actId="478"/>
          <ac:spMkLst>
            <pc:docMk/>
            <pc:sldMk cId="3666741148" sldId="1817606210"/>
            <ac:spMk id="116" creationId="{55F7A729-6A61-4588-B5E4-95C343A6E269}"/>
          </ac:spMkLst>
        </pc:spChg>
        <pc:spChg chg="mod">
          <ac:chgData name="Marcel Wesenberg" userId="b3233ce6-5631-44d3-8605-3d42f6c64af1" providerId="ADAL" clId="{B70FC634-2D49-417D-90D1-1759619B1808}" dt="2022-08-17T08:21:02.149" v="3796" actId="571"/>
          <ac:spMkLst>
            <pc:docMk/>
            <pc:sldMk cId="3666741148" sldId="1817606210"/>
            <ac:spMk id="116" creationId="{DCA10E72-4E5A-4BE8-BE86-CD4A2D21CB9A}"/>
          </ac:spMkLst>
        </pc:spChg>
        <pc:spChg chg="add del mod">
          <ac:chgData name="Marcel Wesenberg" userId="b3233ce6-5631-44d3-8605-3d42f6c64af1" providerId="ADAL" clId="{B70FC634-2D49-417D-90D1-1759619B1808}" dt="2022-08-15T13:45:51.685" v="2428" actId="478"/>
          <ac:spMkLst>
            <pc:docMk/>
            <pc:sldMk cId="3666741148" sldId="1817606210"/>
            <ac:spMk id="117" creationId="{EE27BD89-548B-4F24-91BE-DE4CEE43074E}"/>
          </ac:spMkLst>
        </pc:spChg>
        <pc:spChg chg="add mod">
          <ac:chgData name="Marcel Wesenberg" userId="b3233ce6-5631-44d3-8605-3d42f6c64af1" providerId="ADAL" clId="{B70FC634-2D49-417D-90D1-1759619B1808}" dt="2022-08-17T08:29:00.206" v="3897" actId="164"/>
          <ac:spMkLst>
            <pc:docMk/>
            <pc:sldMk cId="3666741148" sldId="1817606210"/>
            <ac:spMk id="119" creationId="{8F808084-7DFC-4F4C-876B-53F82879DDCC}"/>
          </ac:spMkLst>
        </pc:spChg>
        <pc:spChg chg="add mod">
          <ac:chgData name="Marcel Wesenberg" userId="b3233ce6-5631-44d3-8605-3d42f6c64af1" providerId="ADAL" clId="{B70FC634-2D49-417D-90D1-1759619B1808}" dt="2022-08-17T08:29:00.206" v="3897" actId="164"/>
          <ac:spMkLst>
            <pc:docMk/>
            <pc:sldMk cId="3666741148" sldId="1817606210"/>
            <ac:spMk id="120" creationId="{476DBE48-8AF9-4210-A47B-AFBAF2B78784}"/>
          </ac:spMkLst>
        </pc:spChg>
        <pc:spChg chg="add mod">
          <ac:chgData name="Marcel Wesenberg" userId="b3233ce6-5631-44d3-8605-3d42f6c64af1" providerId="ADAL" clId="{B70FC634-2D49-417D-90D1-1759619B1808}" dt="2022-08-17T08:29:00.206" v="3897" actId="164"/>
          <ac:spMkLst>
            <pc:docMk/>
            <pc:sldMk cId="3666741148" sldId="1817606210"/>
            <ac:spMk id="121" creationId="{22D54DC9-F30E-46F3-A085-A74A3C58C531}"/>
          </ac:spMkLst>
        </pc:spChg>
        <pc:spChg chg="add mod">
          <ac:chgData name="Marcel Wesenberg" userId="b3233ce6-5631-44d3-8605-3d42f6c64af1" providerId="ADAL" clId="{B70FC634-2D49-417D-90D1-1759619B1808}" dt="2022-08-17T08:29:00.206" v="3897" actId="164"/>
          <ac:spMkLst>
            <pc:docMk/>
            <pc:sldMk cId="3666741148" sldId="1817606210"/>
            <ac:spMk id="122" creationId="{D34DEA76-861C-4196-A758-F52D00CE87F1}"/>
          </ac:spMkLst>
        </pc:spChg>
        <pc:spChg chg="add mod">
          <ac:chgData name="Marcel Wesenberg" userId="b3233ce6-5631-44d3-8605-3d42f6c64af1" providerId="ADAL" clId="{B70FC634-2D49-417D-90D1-1759619B1808}" dt="2022-08-17T09:21:13.318" v="3928" actId="1076"/>
          <ac:spMkLst>
            <pc:docMk/>
            <pc:sldMk cId="3666741148" sldId="1817606210"/>
            <ac:spMk id="123" creationId="{C951703E-2709-404C-84C7-2DC54771B342}"/>
          </ac:spMkLst>
        </pc:spChg>
        <pc:spChg chg="mod">
          <ac:chgData name="Marcel Wesenberg" userId="b3233ce6-5631-44d3-8605-3d42f6c64af1" providerId="ADAL" clId="{B70FC634-2D49-417D-90D1-1759619B1808}" dt="2022-08-16T14:00:07.484" v="3680" actId="1076"/>
          <ac:spMkLst>
            <pc:docMk/>
            <pc:sldMk cId="3666741148" sldId="1817606210"/>
            <ac:spMk id="124" creationId="{C012313F-2077-4ED6-85B4-19EB057D1004}"/>
          </ac:spMkLst>
        </pc:spChg>
        <pc:spChg chg="mod">
          <ac:chgData name="Marcel Wesenberg" userId="b3233ce6-5631-44d3-8605-3d42f6c64af1" providerId="ADAL" clId="{B70FC634-2D49-417D-90D1-1759619B1808}" dt="2022-08-15T14:19:41.085" v="2669" actId="208"/>
          <ac:spMkLst>
            <pc:docMk/>
            <pc:sldMk cId="3666741148" sldId="1817606210"/>
            <ac:spMk id="125" creationId="{F4EDCC15-37F6-4ADA-A866-D5207E3C9D0F}"/>
          </ac:spMkLst>
        </pc:spChg>
        <pc:spChg chg="mod">
          <ac:chgData name="Marcel Wesenberg" userId="b3233ce6-5631-44d3-8605-3d42f6c64af1" providerId="ADAL" clId="{B70FC634-2D49-417D-90D1-1759619B1808}" dt="2022-08-15T14:19:41.085" v="2669" actId="208"/>
          <ac:spMkLst>
            <pc:docMk/>
            <pc:sldMk cId="3666741148" sldId="1817606210"/>
            <ac:spMk id="126" creationId="{22002586-601B-437B-A947-905E31DD1ADF}"/>
          </ac:spMkLst>
        </pc:spChg>
        <pc:spChg chg="mod">
          <ac:chgData name="Marcel Wesenberg" userId="b3233ce6-5631-44d3-8605-3d42f6c64af1" providerId="ADAL" clId="{B70FC634-2D49-417D-90D1-1759619B1808}" dt="2022-08-15T14:19:41.085" v="2669" actId="208"/>
          <ac:spMkLst>
            <pc:docMk/>
            <pc:sldMk cId="3666741148" sldId="1817606210"/>
            <ac:spMk id="127" creationId="{EB3735B6-F792-46FD-BA44-5C01B9064650}"/>
          </ac:spMkLst>
        </pc:spChg>
        <pc:spChg chg="mod">
          <ac:chgData name="Marcel Wesenberg" userId="b3233ce6-5631-44d3-8605-3d42f6c64af1" providerId="ADAL" clId="{B70FC634-2D49-417D-90D1-1759619B1808}" dt="2022-08-15T14:19:41.085" v="2669" actId="208"/>
          <ac:spMkLst>
            <pc:docMk/>
            <pc:sldMk cId="3666741148" sldId="1817606210"/>
            <ac:spMk id="128" creationId="{4450D219-E226-496E-822F-4C8E9D82C4BA}"/>
          </ac:spMkLst>
        </pc:spChg>
        <pc:spChg chg="del mod">
          <ac:chgData name="Marcel Wesenberg" userId="b3233ce6-5631-44d3-8605-3d42f6c64af1" providerId="ADAL" clId="{B70FC634-2D49-417D-90D1-1759619B1808}" dt="2022-08-15T13:49:28.710" v="2447" actId="478"/>
          <ac:spMkLst>
            <pc:docMk/>
            <pc:sldMk cId="3666741148" sldId="1817606210"/>
            <ac:spMk id="129" creationId="{324FC6FA-5445-4DAF-839E-76E0FB6E69FE}"/>
          </ac:spMkLst>
        </pc:spChg>
        <pc:spChg chg="add mod">
          <ac:chgData name="Marcel Wesenberg" userId="b3233ce6-5631-44d3-8605-3d42f6c64af1" providerId="ADAL" clId="{B70FC634-2D49-417D-90D1-1759619B1808}" dt="2022-08-17T08:29:00.206" v="3897" actId="164"/>
          <ac:spMkLst>
            <pc:docMk/>
            <pc:sldMk cId="3666741148" sldId="1817606210"/>
            <ac:spMk id="129" creationId="{9920D91B-9132-450C-9D50-FE705AFBA2BC}"/>
          </ac:spMkLst>
        </pc:spChg>
        <pc:spChg chg="add mod">
          <ac:chgData name="Marcel Wesenberg" userId="b3233ce6-5631-44d3-8605-3d42f6c64af1" providerId="ADAL" clId="{B70FC634-2D49-417D-90D1-1759619B1808}" dt="2022-08-17T09:21:07.125" v="3926" actId="1076"/>
          <ac:spMkLst>
            <pc:docMk/>
            <pc:sldMk cId="3666741148" sldId="1817606210"/>
            <ac:spMk id="131" creationId="{83AD1DD9-706A-4B0A-95AD-C6CF56467A8C}"/>
          </ac:spMkLst>
        </pc:spChg>
        <pc:spChg chg="add del mod">
          <ac:chgData name="Marcel Wesenberg" userId="b3233ce6-5631-44d3-8605-3d42f6c64af1" providerId="ADAL" clId="{B70FC634-2D49-417D-90D1-1759619B1808}" dt="2022-08-15T13:50:29.166" v="2460" actId="478"/>
          <ac:spMkLst>
            <pc:docMk/>
            <pc:sldMk cId="3666741148" sldId="1817606210"/>
            <ac:spMk id="131" creationId="{BD5489C7-1BE5-414E-B4E2-15436934B733}"/>
          </ac:spMkLst>
        </pc:spChg>
        <pc:spChg chg="add mod">
          <ac:chgData name="Marcel Wesenberg" userId="b3233ce6-5631-44d3-8605-3d42f6c64af1" providerId="ADAL" clId="{B70FC634-2D49-417D-90D1-1759619B1808}" dt="2022-08-17T09:21:11.061" v="3927" actId="1076"/>
          <ac:spMkLst>
            <pc:docMk/>
            <pc:sldMk cId="3666741148" sldId="1817606210"/>
            <ac:spMk id="132" creationId="{2B3ADC03-8DF3-444B-9296-EF2C45BCAFD5}"/>
          </ac:spMkLst>
        </pc:spChg>
        <pc:spChg chg="add del mod">
          <ac:chgData name="Marcel Wesenberg" userId="b3233ce6-5631-44d3-8605-3d42f6c64af1" providerId="ADAL" clId="{B70FC634-2D49-417D-90D1-1759619B1808}" dt="2022-08-15T13:53:16.257" v="2477" actId="478"/>
          <ac:spMkLst>
            <pc:docMk/>
            <pc:sldMk cId="3666741148" sldId="1817606210"/>
            <ac:spMk id="132" creationId="{D73074AC-F523-4EA3-A3EE-13DBD1FD5597}"/>
          </ac:spMkLst>
        </pc:spChg>
        <pc:spChg chg="add mod">
          <ac:chgData name="Marcel Wesenberg" userId="b3233ce6-5631-44d3-8605-3d42f6c64af1" providerId="ADAL" clId="{B70FC634-2D49-417D-90D1-1759619B1808}" dt="2022-08-17T08:29:00.206" v="3897" actId="164"/>
          <ac:spMkLst>
            <pc:docMk/>
            <pc:sldMk cId="3666741148" sldId="1817606210"/>
            <ac:spMk id="133" creationId="{C63EB45C-A1F9-4286-AAF3-A90AE91819E0}"/>
          </ac:spMkLst>
        </pc:spChg>
        <pc:spChg chg="add mod">
          <ac:chgData name="Marcel Wesenberg" userId="b3233ce6-5631-44d3-8605-3d42f6c64af1" providerId="ADAL" clId="{B70FC634-2D49-417D-90D1-1759619B1808}" dt="2022-08-17T08:29:00.206" v="3897" actId="164"/>
          <ac:spMkLst>
            <pc:docMk/>
            <pc:sldMk cId="3666741148" sldId="1817606210"/>
            <ac:spMk id="134" creationId="{86B75A48-6AFC-462A-A81B-BF3E1518CFAE}"/>
          </ac:spMkLst>
        </pc:spChg>
        <pc:spChg chg="add mod topLvl">
          <ac:chgData name="Marcel Wesenberg" userId="b3233ce6-5631-44d3-8605-3d42f6c64af1" providerId="ADAL" clId="{B70FC634-2D49-417D-90D1-1759619B1808}" dt="2022-08-17T08:26:02.302" v="3865" actId="164"/>
          <ac:spMkLst>
            <pc:docMk/>
            <pc:sldMk cId="3666741148" sldId="1817606210"/>
            <ac:spMk id="135" creationId="{DFF43D83-BF18-45AD-B91E-AC2BDDBA5110}"/>
          </ac:spMkLst>
        </pc:spChg>
        <pc:spChg chg="add mod">
          <ac:chgData name="Marcel Wesenberg" userId="b3233ce6-5631-44d3-8605-3d42f6c64af1" providerId="ADAL" clId="{B70FC634-2D49-417D-90D1-1759619B1808}" dt="2022-08-17T09:20:58.321" v="3923" actId="1076"/>
          <ac:spMkLst>
            <pc:docMk/>
            <pc:sldMk cId="3666741148" sldId="1817606210"/>
            <ac:spMk id="136" creationId="{115C2E9E-E6DD-4DD3-96C7-4CAA4321D3A2}"/>
          </ac:spMkLst>
        </pc:spChg>
        <pc:spChg chg="add mod">
          <ac:chgData name="Marcel Wesenberg" userId="b3233ce6-5631-44d3-8605-3d42f6c64af1" providerId="ADAL" clId="{B70FC634-2D49-417D-90D1-1759619B1808}" dt="2022-08-17T08:27:29.452" v="3889" actId="164"/>
          <ac:spMkLst>
            <pc:docMk/>
            <pc:sldMk cId="3666741148" sldId="1817606210"/>
            <ac:spMk id="137" creationId="{F7DF92BD-3DF4-468B-B5DA-C0107A2DE9FE}"/>
          </ac:spMkLst>
        </pc:spChg>
        <pc:spChg chg="add del mod">
          <ac:chgData name="Marcel Wesenberg" userId="b3233ce6-5631-44d3-8605-3d42f6c64af1" providerId="ADAL" clId="{B70FC634-2D49-417D-90D1-1759619B1808}" dt="2022-08-16T13:56:42.271" v="3639" actId="478"/>
          <ac:spMkLst>
            <pc:docMk/>
            <pc:sldMk cId="3666741148" sldId="1817606210"/>
            <ac:spMk id="138" creationId="{54364F4A-B371-4100-8FED-73986F127B5C}"/>
          </ac:spMkLst>
        </pc:spChg>
        <pc:spChg chg="add mod ord">
          <ac:chgData name="Marcel Wesenberg" userId="b3233ce6-5631-44d3-8605-3d42f6c64af1" providerId="ADAL" clId="{B70FC634-2D49-417D-90D1-1759619B1808}" dt="2022-08-17T08:28:49.287" v="3896" actId="164"/>
          <ac:spMkLst>
            <pc:docMk/>
            <pc:sldMk cId="3666741148" sldId="1817606210"/>
            <ac:spMk id="139" creationId="{DC87E0C5-F21B-4877-B19A-BA523302EEA5}"/>
          </ac:spMkLst>
        </pc:spChg>
        <pc:spChg chg="mod">
          <ac:chgData name="Marcel Wesenberg" userId="b3233ce6-5631-44d3-8605-3d42f6c64af1" providerId="ADAL" clId="{B70FC634-2D49-417D-90D1-1759619B1808}" dt="2022-08-17T08:24:41.272" v="3853" actId="571"/>
          <ac:spMkLst>
            <pc:docMk/>
            <pc:sldMk cId="3666741148" sldId="1817606210"/>
            <ac:spMk id="147" creationId="{24FBCFD9-03EC-40B9-A0E7-ABC06027B1C6}"/>
          </ac:spMkLst>
        </pc:spChg>
        <pc:spChg chg="add del">
          <ac:chgData name="Marcel Wesenberg" userId="b3233ce6-5631-44d3-8605-3d42f6c64af1" providerId="ADAL" clId="{B70FC634-2D49-417D-90D1-1759619B1808}" dt="2022-08-15T13:57:52.148" v="2499" actId="478"/>
          <ac:spMkLst>
            <pc:docMk/>
            <pc:sldMk cId="3666741148" sldId="1817606210"/>
            <ac:spMk id="147" creationId="{99EEA4E4-C175-44A7-80D9-BC5B9F751BB7}"/>
          </ac:spMkLst>
        </pc:spChg>
        <pc:spChg chg="add mod">
          <ac:chgData name="Marcel Wesenberg" userId="b3233ce6-5631-44d3-8605-3d42f6c64af1" providerId="ADAL" clId="{B70FC634-2D49-417D-90D1-1759619B1808}" dt="2022-08-15T14:19:41.085" v="2669" actId="208"/>
          <ac:spMkLst>
            <pc:docMk/>
            <pc:sldMk cId="3666741148" sldId="1817606210"/>
            <ac:spMk id="148" creationId="{6633C46A-D8B3-4E84-B161-BD4EE9965241}"/>
          </ac:spMkLst>
        </pc:spChg>
        <pc:spChg chg="add mod topLvl">
          <ac:chgData name="Marcel Wesenberg" userId="b3233ce6-5631-44d3-8605-3d42f6c64af1" providerId="ADAL" clId="{B70FC634-2D49-417D-90D1-1759619B1808}" dt="2022-08-17T08:25:31.743" v="3860" actId="164"/>
          <ac:spMkLst>
            <pc:docMk/>
            <pc:sldMk cId="3666741148" sldId="1817606210"/>
            <ac:spMk id="149" creationId="{893A860A-AF75-49BD-AFEB-B5000CC06B96}"/>
          </ac:spMkLst>
        </pc:spChg>
        <pc:spChg chg="add mod topLvl">
          <ac:chgData name="Marcel Wesenberg" userId="b3233ce6-5631-44d3-8605-3d42f6c64af1" providerId="ADAL" clId="{B70FC634-2D49-417D-90D1-1759619B1808}" dt="2022-08-17T08:25:31.743" v="3860" actId="164"/>
          <ac:spMkLst>
            <pc:docMk/>
            <pc:sldMk cId="3666741148" sldId="1817606210"/>
            <ac:spMk id="150" creationId="{26CBF768-7BF4-4351-B7B5-4A21DC59FE28}"/>
          </ac:spMkLst>
        </pc:spChg>
        <pc:spChg chg="mod">
          <ac:chgData name="Marcel Wesenberg" userId="b3233ce6-5631-44d3-8605-3d42f6c64af1" providerId="ADAL" clId="{B70FC634-2D49-417D-90D1-1759619B1808}" dt="2022-08-17T08:24:41.272" v="3853" actId="571"/>
          <ac:spMkLst>
            <pc:docMk/>
            <pc:sldMk cId="3666741148" sldId="1817606210"/>
            <ac:spMk id="152" creationId="{34D07EF4-0F5D-48DD-BEE7-07BA7A162B41}"/>
          </ac:spMkLst>
        </pc:spChg>
        <pc:spChg chg="mod">
          <ac:chgData name="Marcel Wesenberg" userId="b3233ce6-5631-44d3-8605-3d42f6c64af1" providerId="ADAL" clId="{B70FC634-2D49-417D-90D1-1759619B1808}" dt="2022-08-17T08:24:41.272" v="3853" actId="571"/>
          <ac:spMkLst>
            <pc:docMk/>
            <pc:sldMk cId="3666741148" sldId="1817606210"/>
            <ac:spMk id="153" creationId="{1C730A84-B744-41B0-B1F2-768B1E0E1037}"/>
          </ac:spMkLst>
        </pc:spChg>
        <pc:spChg chg="add del mod">
          <ac:chgData name="Marcel Wesenberg" userId="b3233ce6-5631-44d3-8605-3d42f6c64af1" providerId="ADAL" clId="{B70FC634-2D49-417D-90D1-1759619B1808}" dt="2022-08-15T14:00:46.414" v="2541" actId="478"/>
          <ac:spMkLst>
            <pc:docMk/>
            <pc:sldMk cId="3666741148" sldId="1817606210"/>
            <ac:spMk id="154" creationId="{CFADE34F-6EC6-4B32-91A8-1D16985DE78D}"/>
          </ac:spMkLst>
        </pc:spChg>
        <pc:spChg chg="mod">
          <ac:chgData name="Marcel Wesenberg" userId="b3233ce6-5631-44d3-8605-3d42f6c64af1" providerId="ADAL" clId="{B70FC634-2D49-417D-90D1-1759619B1808}" dt="2022-08-17T08:24:50.274" v="3856" actId="571"/>
          <ac:spMkLst>
            <pc:docMk/>
            <pc:sldMk cId="3666741148" sldId="1817606210"/>
            <ac:spMk id="155" creationId="{A7E5ABE1-6506-426E-AB7A-6599CD0501AD}"/>
          </ac:spMkLst>
        </pc:spChg>
        <pc:spChg chg="add del mod">
          <ac:chgData name="Marcel Wesenberg" userId="b3233ce6-5631-44d3-8605-3d42f6c64af1" providerId="ADAL" clId="{B70FC634-2D49-417D-90D1-1759619B1808}" dt="2022-08-15T14:00:46.414" v="2541" actId="478"/>
          <ac:spMkLst>
            <pc:docMk/>
            <pc:sldMk cId="3666741148" sldId="1817606210"/>
            <ac:spMk id="155" creationId="{C8AED04C-7584-4F5D-8A3B-DA49D48AE8DC}"/>
          </ac:spMkLst>
        </pc:spChg>
        <pc:spChg chg="add del mod">
          <ac:chgData name="Marcel Wesenberg" userId="b3233ce6-5631-44d3-8605-3d42f6c64af1" providerId="ADAL" clId="{B70FC634-2D49-417D-90D1-1759619B1808}" dt="2022-08-17T08:24:20.140" v="3849" actId="478"/>
          <ac:spMkLst>
            <pc:docMk/>
            <pc:sldMk cId="3666741148" sldId="1817606210"/>
            <ac:spMk id="156" creationId="{151287B3-02CD-41EB-AA13-31F26E8E338F}"/>
          </ac:spMkLst>
        </pc:spChg>
        <pc:spChg chg="add del mod">
          <ac:chgData name="Marcel Wesenberg" userId="b3233ce6-5631-44d3-8605-3d42f6c64af1" providerId="ADAL" clId="{B70FC634-2D49-417D-90D1-1759619B1808}" dt="2022-08-17T08:24:20.140" v="3849" actId="478"/>
          <ac:spMkLst>
            <pc:docMk/>
            <pc:sldMk cId="3666741148" sldId="1817606210"/>
            <ac:spMk id="157" creationId="{326B9F7C-833C-4C5A-9B74-E1D287283E88}"/>
          </ac:spMkLst>
        </pc:spChg>
        <pc:spChg chg="add del mod">
          <ac:chgData name="Marcel Wesenberg" userId="b3233ce6-5631-44d3-8605-3d42f6c64af1" providerId="ADAL" clId="{B70FC634-2D49-417D-90D1-1759619B1808}" dt="2022-08-17T08:24:20.140" v="3849" actId="478"/>
          <ac:spMkLst>
            <pc:docMk/>
            <pc:sldMk cId="3666741148" sldId="1817606210"/>
            <ac:spMk id="158" creationId="{C4EDF2E0-79EE-49C2-98B4-66697914FC50}"/>
          </ac:spMkLst>
        </pc:spChg>
        <pc:spChg chg="add del mod">
          <ac:chgData name="Marcel Wesenberg" userId="b3233ce6-5631-44d3-8605-3d42f6c64af1" providerId="ADAL" clId="{B70FC634-2D49-417D-90D1-1759619B1808}" dt="2022-08-17T08:24:20.140" v="3849" actId="478"/>
          <ac:spMkLst>
            <pc:docMk/>
            <pc:sldMk cId="3666741148" sldId="1817606210"/>
            <ac:spMk id="159" creationId="{12160B7C-1951-4B7E-88A4-9ECF79238102}"/>
          </ac:spMkLst>
        </pc:spChg>
        <pc:spChg chg="add del mod">
          <ac:chgData name="Marcel Wesenberg" userId="b3233ce6-5631-44d3-8605-3d42f6c64af1" providerId="ADAL" clId="{B70FC634-2D49-417D-90D1-1759619B1808}" dt="2022-08-17T08:24:20.140" v="3849" actId="478"/>
          <ac:spMkLst>
            <pc:docMk/>
            <pc:sldMk cId="3666741148" sldId="1817606210"/>
            <ac:spMk id="160" creationId="{E4CBD32F-7CDF-4FFC-8DA9-B0A240A861F9}"/>
          </ac:spMkLst>
        </pc:spChg>
        <pc:spChg chg="add del mod">
          <ac:chgData name="Marcel Wesenberg" userId="b3233ce6-5631-44d3-8605-3d42f6c64af1" providerId="ADAL" clId="{B70FC634-2D49-417D-90D1-1759619B1808}" dt="2022-08-17T08:24:20.140" v="3849" actId="478"/>
          <ac:spMkLst>
            <pc:docMk/>
            <pc:sldMk cId="3666741148" sldId="1817606210"/>
            <ac:spMk id="161" creationId="{C5D37D24-1794-427A-9DAA-192774A345E2}"/>
          </ac:spMkLst>
        </pc:spChg>
        <pc:spChg chg="add mod">
          <ac:chgData name="Marcel Wesenberg" userId="b3233ce6-5631-44d3-8605-3d42f6c64af1" providerId="ADAL" clId="{B70FC634-2D49-417D-90D1-1759619B1808}" dt="2022-08-17T08:24:13.389" v="3848" actId="164"/>
          <ac:spMkLst>
            <pc:docMk/>
            <pc:sldMk cId="3666741148" sldId="1817606210"/>
            <ac:spMk id="162" creationId="{7565E6F9-8173-480A-BFF0-91DCD6B3F179}"/>
          </ac:spMkLst>
        </pc:spChg>
        <pc:spChg chg="add mod">
          <ac:chgData name="Marcel Wesenberg" userId="b3233ce6-5631-44d3-8605-3d42f6c64af1" providerId="ADAL" clId="{B70FC634-2D49-417D-90D1-1759619B1808}" dt="2022-08-17T08:24:13.389" v="3848" actId="164"/>
          <ac:spMkLst>
            <pc:docMk/>
            <pc:sldMk cId="3666741148" sldId="1817606210"/>
            <ac:spMk id="163" creationId="{D94DC298-D09E-4672-B9E1-FFE84B541077}"/>
          </ac:spMkLst>
        </pc:spChg>
        <pc:spChg chg="add mod">
          <ac:chgData name="Marcel Wesenberg" userId="b3233ce6-5631-44d3-8605-3d42f6c64af1" providerId="ADAL" clId="{B70FC634-2D49-417D-90D1-1759619B1808}" dt="2022-08-17T08:24:32.392" v="3852" actId="1076"/>
          <ac:spMkLst>
            <pc:docMk/>
            <pc:sldMk cId="3666741148" sldId="1817606210"/>
            <ac:spMk id="164" creationId="{DC603A42-BFBF-4D51-A6BC-A1214ED0BDF0}"/>
          </ac:spMkLst>
        </pc:spChg>
        <pc:spChg chg="add del mod">
          <ac:chgData name="Marcel Wesenberg" userId="b3233ce6-5631-44d3-8605-3d42f6c64af1" providerId="ADAL" clId="{B70FC634-2D49-417D-90D1-1759619B1808}" dt="2022-08-15T14:02:30.927" v="2549" actId="478"/>
          <ac:spMkLst>
            <pc:docMk/>
            <pc:sldMk cId="3666741148" sldId="1817606210"/>
            <ac:spMk id="165" creationId="{4D6ACBC7-D2D5-4500-B38A-6E1B9726E70A}"/>
          </ac:spMkLst>
        </pc:spChg>
        <pc:spChg chg="mod">
          <ac:chgData name="Marcel Wesenberg" userId="b3233ce6-5631-44d3-8605-3d42f6c64af1" providerId="ADAL" clId="{B70FC634-2D49-417D-90D1-1759619B1808}" dt="2022-08-17T08:24:50.274" v="3856" actId="571"/>
          <ac:spMkLst>
            <pc:docMk/>
            <pc:sldMk cId="3666741148" sldId="1817606210"/>
            <ac:spMk id="165" creationId="{C4A60843-FB93-4A11-8516-11851AA74826}"/>
          </ac:spMkLst>
        </pc:spChg>
        <pc:spChg chg="mod">
          <ac:chgData name="Marcel Wesenberg" userId="b3233ce6-5631-44d3-8605-3d42f6c64af1" providerId="ADAL" clId="{B70FC634-2D49-417D-90D1-1759619B1808}" dt="2022-08-17T08:24:50.274" v="3856" actId="571"/>
          <ac:spMkLst>
            <pc:docMk/>
            <pc:sldMk cId="3666741148" sldId="1817606210"/>
            <ac:spMk id="166" creationId="{471B518E-526E-43B9-BDCC-D4B042DA7F47}"/>
          </ac:spMkLst>
        </pc:spChg>
        <pc:spChg chg="add del mod">
          <ac:chgData name="Marcel Wesenberg" userId="b3233ce6-5631-44d3-8605-3d42f6c64af1" providerId="ADAL" clId="{B70FC634-2D49-417D-90D1-1759619B1808}" dt="2022-08-16T13:45:01.288" v="2953" actId="478"/>
          <ac:spMkLst>
            <pc:docMk/>
            <pc:sldMk cId="3666741148" sldId="1817606210"/>
            <ac:spMk id="167" creationId="{20E3B7E0-454E-4AAE-9A8A-F641CB21650A}"/>
          </ac:spMkLst>
        </pc:spChg>
        <pc:spChg chg="add mod">
          <ac:chgData name="Marcel Wesenberg" userId="b3233ce6-5631-44d3-8605-3d42f6c64af1" providerId="ADAL" clId="{B70FC634-2D49-417D-90D1-1759619B1808}" dt="2022-08-17T08:27:34.408" v="3890" actId="164"/>
          <ac:spMkLst>
            <pc:docMk/>
            <pc:sldMk cId="3666741148" sldId="1817606210"/>
            <ac:spMk id="171" creationId="{DC835403-9E5B-481F-A3D0-4F810743F462}"/>
          </ac:spMkLst>
        </pc:spChg>
        <pc:spChg chg="add mod">
          <ac:chgData name="Marcel Wesenberg" userId="b3233ce6-5631-44d3-8605-3d42f6c64af1" providerId="ADAL" clId="{B70FC634-2D49-417D-90D1-1759619B1808}" dt="2022-08-17T08:27:34.408" v="3890" actId="164"/>
          <ac:spMkLst>
            <pc:docMk/>
            <pc:sldMk cId="3666741148" sldId="1817606210"/>
            <ac:spMk id="172" creationId="{C0417303-FC5B-4026-BC6D-E05D093EA59B}"/>
          </ac:spMkLst>
        </pc:spChg>
        <pc:spChg chg="add mod">
          <ac:chgData name="Marcel Wesenberg" userId="b3233ce6-5631-44d3-8605-3d42f6c64af1" providerId="ADAL" clId="{B70FC634-2D49-417D-90D1-1759619B1808}" dt="2022-08-17T08:27:34.408" v="3890" actId="164"/>
          <ac:spMkLst>
            <pc:docMk/>
            <pc:sldMk cId="3666741148" sldId="1817606210"/>
            <ac:spMk id="173" creationId="{DDEC3438-E989-4762-AC22-6ED7EC1151DD}"/>
          </ac:spMkLst>
        </pc:spChg>
        <pc:spChg chg="add mod">
          <ac:chgData name="Marcel Wesenberg" userId="b3233ce6-5631-44d3-8605-3d42f6c64af1" providerId="ADAL" clId="{B70FC634-2D49-417D-90D1-1759619B1808}" dt="2022-08-17T08:27:34.408" v="3890" actId="164"/>
          <ac:spMkLst>
            <pc:docMk/>
            <pc:sldMk cId="3666741148" sldId="1817606210"/>
            <ac:spMk id="174" creationId="{EAC97D8B-8AAC-4797-AB30-DC674B28891A}"/>
          </ac:spMkLst>
        </pc:spChg>
        <pc:spChg chg="add mod">
          <ac:chgData name="Marcel Wesenberg" userId="b3233ce6-5631-44d3-8605-3d42f6c64af1" providerId="ADAL" clId="{B70FC634-2D49-417D-90D1-1759619B1808}" dt="2022-08-17T08:27:39.253" v="3891" actId="164"/>
          <ac:spMkLst>
            <pc:docMk/>
            <pc:sldMk cId="3666741148" sldId="1817606210"/>
            <ac:spMk id="175" creationId="{F3A6961A-FE37-4F44-AFD2-7B5C87B6E6D3}"/>
          </ac:spMkLst>
        </pc:spChg>
        <pc:spChg chg="add mod">
          <ac:chgData name="Marcel Wesenberg" userId="b3233ce6-5631-44d3-8605-3d42f6c64af1" providerId="ADAL" clId="{B70FC634-2D49-417D-90D1-1759619B1808}" dt="2022-08-17T08:27:39.253" v="3891" actId="164"/>
          <ac:spMkLst>
            <pc:docMk/>
            <pc:sldMk cId="3666741148" sldId="1817606210"/>
            <ac:spMk id="176" creationId="{D6E18DFF-E639-442F-A9E6-12CD49B26EBE}"/>
          </ac:spMkLst>
        </pc:spChg>
        <pc:spChg chg="add mod">
          <ac:chgData name="Marcel Wesenberg" userId="b3233ce6-5631-44d3-8605-3d42f6c64af1" providerId="ADAL" clId="{B70FC634-2D49-417D-90D1-1759619B1808}" dt="2022-08-17T08:27:39.253" v="3891" actId="164"/>
          <ac:spMkLst>
            <pc:docMk/>
            <pc:sldMk cId="3666741148" sldId="1817606210"/>
            <ac:spMk id="177" creationId="{FC4F2CB5-6FB9-4C91-A9CD-75A4970C0BA5}"/>
          </ac:spMkLst>
        </pc:spChg>
        <pc:spChg chg="add del mod">
          <ac:chgData name="Marcel Wesenberg" userId="b3233ce6-5631-44d3-8605-3d42f6c64af1" providerId="ADAL" clId="{B70FC634-2D49-417D-90D1-1759619B1808}" dt="2022-08-15T14:26:58.617" v="2815" actId="478"/>
          <ac:spMkLst>
            <pc:docMk/>
            <pc:sldMk cId="3666741148" sldId="1817606210"/>
            <ac:spMk id="178" creationId="{ED26852F-B7C5-499A-9D99-FFFBA3FF57BA}"/>
          </ac:spMkLst>
        </pc:spChg>
        <pc:spChg chg="add mod">
          <ac:chgData name="Marcel Wesenberg" userId="b3233ce6-5631-44d3-8605-3d42f6c64af1" providerId="ADAL" clId="{B70FC634-2D49-417D-90D1-1759619B1808}" dt="2022-08-17T08:28:34.423" v="3895" actId="164"/>
          <ac:spMkLst>
            <pc:docMk/>
            <pc:sldMk cId="3666741148" sldId="1817606210"/>
            <ac:spMk id="179" creationId="{4E858759-D78C-4839-9B32-40BD00FC076C}"/>
          </ac:spMkLst>
        </pc:spChg>
        <pc:spChg chg="add mod">
          <ac:chgData name="Marcel Wesenberg" userId="b3233ce6-5631-44d3-8605-3d42f6c64af1" providerId="ADAL" clId="{B70FC634-2D49-417D-90D1-1759619B1808}" dt="2022-08-17T08:28:34.423" v="3895" actId="164"/>
          <ac:spMkLst>
            <pc:docMk/>
            <pc:sldMk cId="3666741148" sldId="1817606210"/>
            <ac:spMk id="180" creationId="{7B5F989F-D701-4501-B77A-84BE9F148B3B}"/>
          </ac:spMkLst>
        </pc:spChg>
        <pc:spChg chg="add mod">
          <ac:chgData name="Marcel Wesenberg" userId="b3233ce6-5631-44d3-8605-3d42f6c64af1" providerId="ADAL" clId="{B70FC634-2D49-417D-90D1-1759619B1808}" dt="2022-08-17T08:28:34.423" v="3895" actId="164"/>
          <ac:spMkLst>
            <pc:docMk/>
            <pc:sldMk cId="3666741148" sldId="1817606210"/>
            <ac:spMk id="181" creationId="{0B2563DA-8B32-4913-9D1E-3253F3C14263}"/>
          </ac:spMkLst>
        </pc:spChg>
        <pc:spChg chg="mod">
          <ac:chgData name="Marcel Wesenberg" userId="b3233ce6-5631-44d3-8605-3d42f6c64af1" providerId="ADAL" clId="{B70FC634-2D49-417D-90D1-1759619B1808}" dt="2022-08-15T14:32:46.644" v="2916" actId="571"/>
          <ac:spMkLst>
            <pc:docMk/>
            <pc:sldMk cId="3666741148" sldId="1817606210"/>
            <ac:spMk id="185" creationId="{4A86ECD1-E2BA-46C0-A209-F7616771E220}"/>
          </ac:spMkLst>
        </pc:spChg>
        <pc:spChg chg="mod">
          <ac:chgData name="Marcel Wesenberg" userId="b3233ce6-5631-44d3-8605-3d42f6c64af1" providerId="ADAL" clId="{B70FC634-2D49-417D-90D1-1759619B1808}" dt="2022-08-15T14:32:46.644" v="2916" actId="571"/>
          <ac:spMkLst>
            <pc:docMk/>
            <pc:sldMk cId="3666741148" sldId="1817606210"/>
            <ac:spMk id="186" creationId="{CA8D523C-20FC-43D1-AF35-4C94C0B997E1}"/>
          </ac:spMkLst>
        </pc:spChg>
        <pc:spChg chg="mod">
          <ac:chgData name="Marcel Wesenberg" userId="b3233ce6-5631-44d3-8605-3d42f6c64af1" providerId="ADAL" clId="{B70FC634-2D49-417D-90D1-1759619B1808}" dt="2022-08-15T14:32:46.644" v="2916" actId="571"/>
          <ac:spMkLst>
            <pc:docMk/>
            <pc:sldMk cId="3666741148" sldId="1817606210"/>
            <ac:spMk id="187" creationId="{8B28B7E2-FEC7-46A9-9FF1-5FC9F9ED177D}"/>
          </ac:spMkLst>
        </pc:spChg>
        <pc:spChg chg="mod">
          <ac:chgData name="Marcel Wesenberg" userId="b3233ce6-5631-44d3-8605-3d42f6c64af1" providerId="ADAL" clId="{B70FC634-2D49-417D-90D1-1759619B1808}" dt="2022-08-15T14:32:48.389" v="2917" actId="571"/>
          <ac:spMkLst>
            <pc:docMk/>
            <pc:sldMk cId="3666741148" sldId="1817606210"/>
            <ac:spMk id="189" creationId="{B3302A81-97F2-4DF0-9895-C5CCED73FFE3}"/>
          </ac:spMkLst>
        </pc:spChg>
        <pc:spChg chg="mod">
          <ac:chgData name="Marcel Wesenberg" userId="b3233ce6-5631-44d3-8605-3d42f6c64af1" providerId="ADAL" clId="{B70FC634-2D49-417D-90D1-1759619B1808}" dt="2022-08-15T14:32:48.389" v="2917" actId="571"/>
          <ac:spMkLst>
            <pc:docMk/>
            <pc:sldMk cId="3666741148" sldId="1817606210"/>
            <ac:spMk id="190" creationId="{2CAAC07A-F3F8-4629-8AA7-50FE9BDA2B3B}"/>
          </ac:spMkLst>
        </pc:spChg>
        <pc:spChg chg="mod">
          <ac:chgData name="Marcel Wesenberg" userId="b3233ce6-5631-44d3-8605-3d42f6c64af1" providerId="ADAL" clId="{B70FC634-2D49-417D-90D1-1759619B1808}" dt="2022-08-15T14:32:48.389" v="2917" actId="571"/>
          <ac:spMkLst>
            <pc:docMk/>
            <pc:sldMk cId="3666741148" sldId="1817606210"/>
            <ac:spMk id="191" creationId="{5225B950-3D99-48E3-BB2F-F01D6070C664}"/>
          </ac:spMkLst>
        </pc:spChg>
        <pc:spChg chg="mod">
          <ac:chgData name="Marcel Wesenberg" userId="b3233ce6-5631-44d3-8605-3d42f6c64af1" providerId="ADAL" clId="{B70FC634-2D49-417D-90D1-1759619B1808}" dt="2022-08-15T14:32:53.079" v="2920" actId="571"/>
          <ac:spMkLst>
            <pc:docMk/>
            <pc:sldMk cId="3666741148" sldId="1817606210"/>
            <ac:spMk id="193" creationId="{D1886955-B99A-4BF5-8671-9063C58C9F1E}"/>
          </ac:spMkLst>
        </pc:spChg>
        <pc:spChg chg="mod">
          <ac:chgData name="Marcel Wesenberg" userId="b3233ce6-5631-44d3-8605-3d42f6c64af1" providerId="ADAL" clId="{B70FC634-2D49-417D-90D1-1759619B1808}" dt="2022-08-15T14:32:53.079" v="2920" actId="571"/>
          <ac:spMkLst>
            <pc:docMk/>
            <pc:sldMk cId="3666741148" sldId="1817606210"/>
            <ac:spMk id="194" creationId="{8C027D2E-4E20-4AFA-A14D-17DB6BE84252}"/>
          </ac:spMkLst>
        </pc:spChg>
        <pc:spChg chg="mod">
          <ac:chgData name="Marcel Wesenberg" userId="b3233ce6-5631-44d3-8605-3d42f6c64af1" providerId="ADAL" clId="{B70FC634-2D49-417D-90D1-1759619B1808}" dt="2022-08-15T14:32:53.079" v="2920" actId="571"/>
          <ac:spMkLst>
            <pc:docMk/>
            <pc:sldMk cId="3666741148" sldId="1817606210"/>
            <ac:spMk id="195" creationId="{97167436-2F01-41B1-8DC6-9B2F9AA940EA}"/>
          </ac:spMkLst>
        </pc:spChg>
        <pc:spChg chg="mod">
          <ac:chgData name="Marcel Wesenberg" userId="b3233ce6-5631-44d3-8605-3d42f6c64af1" providerId="ADAL" clId="{B70FC634-2D49-417D-90D1-1759619B1808}" dt="2022-08-15T14:32:54.337" v="2921" actId="571"/>
          <ac:spMkLst>
            <pc:docMk/>
            <pc:sldMk cId="3666741148" sldId="1817606210"/>
            <ac:spMk id="197" creationId="{31806B1C-DDD8-4D33-81C5-1E426EB250F8}"/>
          </ac:spMkLst>
        </pc:spChg>
        <pc:spChg chg="mod">
          <ac:chgData name="Marcel Wesenberg" userId="b3233ce6-5631-44d3-8605-3d42f6c64af1" providerId="ADAL" clId="{B70FC634-2D49-417D-90D1-1759619B1808}" dt="2022-08-15T14:32:54.337" v="2921" actId="571"/>
          <ac:spMkLst>
            <pc:docMk/>
            <pc:sldMk cId="3666741148" sldId="1817606210"/>
            <ac:spMk id="198" creationId="{6F895ABE-9C56-4682-8FFA-DCD8D16C942C}"/>
          </ac:spMkLst>
        </pc:spChg>
        <pc:spChg chg="mod">
          <ac:chgData name="Marcel Wesenberg" userId="b3233ce6-5631-44d3-8605-3d42f6c64af1" providerId="ADAL" clId="{B70FC634-2D49-417D-90D1-1759619B1808}" dt="2022-08-15T14:32:54.337" v="2921" actId="571"/>
          <ac:spMkLst>
            <pc:docMk/>
            <pc:sldMk cId="3666741148" sldId="1817606210"/>
            <ac:spMk id="199" creationId="{2660DE03-C411-44D0-8F22-D730A149DCF1}"/>
          </ac:spMkLst>
        </pc:spChg>
        <pc:grpChg chg="mod">
          <ac:chgData name="Marcel Wesenberg" userId="b3233ce6-5631-44d3-8605-3d42f6c64af1" providerId="ADAL" clId="{B70FC634-2D49-417D-90D1-1759619B1808}" dt="2022-08-17T08:26:02.302" v="3865" actId="164"/>
          <ac:grpSpMkLst>
            <pc:docMk/>
            <pc:sldMk cId="3666741148" sldId="1817606210"/>
            <ac:grpSpMk id="4" creationId="{4F311B72-B5EF-4D02-A7D6-BFF945C05531}"/>
          </ac:grpSpMkLst>
        </pc:grpChg>
        <pc:grpChg chg="add del mod topLvl">
          <ac:chgData name="Marcel Wesenberg" userId="b3233ce6-5631-44d3-8605-3d42f6c64af1" providerId="ADAL" clId="{B70FC634-2D49-417D-90D1-1759619B1808}" dt="2022-08-15T13:57:25.131" v="2494" actId="165"/>
          <ac:grpSpMkLst>
            <pc:docMk/>
            <pc:sldMk cId="3666741148" sldId="1817606210"/>
            <ac:grpSpMk id="5" creationId="{9771CAB7-E321-4CDD-A1A4-9CF55CDE5CA9}"/>
          </ac:grpSpMkLst>
        </pc:grpChg>
        <pc:grpChg chg="add del mod">
          <ac:chgData name="Marcel Wesenberg" userId="b3233ce6-5631-44d3-8605-3d42f6c64af1" providerId="ADAL" clId="{B70FC634-2D49-417D-90D1-1759619B1808}" dt="2022-08-15T13:57:21.407" v="2493" actId="165"/>
          <ac:grpSpMkLst>
            <pc:docMk/>
            <pc:sldMk cId="3666741148" sldId="1817606210"/>
            <ac:grpSpMk id="6" creationId="{F7B18E82-36C7-4BB1-92E2-10DA8087FF32}"/>
          </ac:grpSpMkLst>
        </pc:grpChg>
        <pc:grpChg chg="mod">
          <ac:chgData name="Marcel Wesenberg" userId="b3233ce6-5631-44d3-8605-3d42f6c64af1" providerId="ADAL" clId="{B70FC634-2D49-417D-90D1-1759619B1808}" dt="2022-08-15T13:37:48.316" v="2333" actId="165"/>
          <ac:grpSpMkLst>
            <pc:docMk/>
            <pc:sldMk cId="3666741148" sldId="1817606210"/>
            <ac:grpSpMk id="9" creationId="{88716F04-66CE-4386-8011-9A78F59D501F}"/>
          </ac:grpSpMkLst>
        </pc:grpChg>
        <pc:grpChg chg="add mod">
          <ac:chgData name="Marcel Wesenberg" userId="b3233ce6-5631-44d3-8605-3d42f6c64af1" providerId="ADAL" clId="{B70FC634-2D49-417D-90D1-1759619B1808}" dt="2022-08-17T08:25:04.053" v="3859" actId="164"/>
          <ac:grpSpMkLst>
            <pc:docMk/>
            <pc:sldMk cId="3666741148" sldId="1817606210"/>
            <ac:grpSpMk id="23" creationId="{79546ADB-8B84-452F-9134-27FA359738EA}"/>
          </ac:grpSpMkLst>
        </pc:grpChg>
        <pc:grpChg chg="add mod">
          <ac:chgData name="Marcel Wesenberg" userId="b3233ce6-5631-44d3-8605-3d42f6c64af1" providerId="ADAL" clId="{B70FC634-2D49-417D-90D1-1759619B1808}" dt="2022-08-17T08:28:49.287" v="3896" actId="164"/>
          <ac:grpSpMkLst>
            <pc:docMk/>
            <pc:sldMk cId="3666741148" sldId="1817606210"/>
            <ac:grpSpMk id="24" creationId="{854544B7-2386-4F43-981D-329B433FA30E}"/>
          </ac:grpSpMkLst>
        </pc:grpChg>
        <pc:grpChg chg="add mod">
          <ac:chgData name="Marcel Wesenberg" userId="b3233ce6-5631-44d3-8605-3d42f6c64af1" providerId="ADAL" clId="{B70FC634-2D49-417D-90D1-1759619B1808}" dt="2022-08-17T08:28:49.287" v="3896" actId="164"/>
          <ac:grpSpMkLst>
            <pc:docMk/>
            <pc:sldMk cId="3666741148" sldId="1817606210"/>
            <ac:grpSpMk id="25" creationId="{DCDCB0DB-9FB7-40F2-9976-600330DAA604}"/>
          </ac:grpSpMkLst>
        </pc:grpChg>
        <pc:grpChg chg="add mod">
          <ac:chgData name="Marcel Wesenberg" userId="b3233ce6-5631-44d3-8605-3d42f6c64af1" providerId="ADAL" clId="{B70FC634-2D49-417D-90D1-1759619B1808}" dt="2022-08-17T08:28:49.287" v="3896" actId="164"/>
          <ac:grpSpMkLst>
            <pc:docMk/>
            <pc:sldMk cId="3666741148" sldId="1817606210"/>
            <ac:grpSpMk id="26" creationId="{EB9AB813-4549-482D-A38B-CCDC2262EFE3}"/>
          </ac:grpSpMkLst>
        </pc:grpChg>
        <pc:grpChg chg="add mod">
          <ac:chgData name="Marcel Wesenberg" userId="b3233ce6-5631-44d3-8605-3d42f6c64af1" providerId="ADAL" clId="{B70FC634-2D49-417D-90D1-1759619B1808}" dt="2022-08-17T08:28:49.287" v="3896" actId="164"/>
          <ac:grpSpMkLst>
            <pc:docMk/>
            <pc:sldMk cId="3666741148" sldId="1817606210"/>
            <ac:grpSpMk id="27" creationId="{803B5703-9117-41C4-A699-9586DCC8A13D}"/>
          </ac:grpSpMkLst>
        </pc:grpChg>
        <pc:grpChg chg="add del mod">
          <ac:chgData name="Marcel Wesenberg" userId="b3233ce6-5631-44d3-8605-3d42f6c64af1" providerId="ADAL" clId="{B70FC634-2D49-417D-90D1-1759619B1808}" dt="2022-08-17T09:25:59.277" v="3932" actId="478"/>
          <ac:grpSpMkLst>
            <pc:docMk/>
            <pc:sldMk cId="3666741148" sldId="1817606210"/>
            <ac:grpSpMk id="28" creationId="{EE96730B-37C2-44DD-8462-96244E41AB67}"/>
          </ac:grpSpMkLst>
        </pc:grpChg>
        <pc:grpChg chg="add del mod">
          <ac:chgData name="Marcel Wesenberg" userId="b3233ce6-5631-44d3-8605-3d42f6c64af1" providerId="ADAL" clId="{B70FC634-2D49-417D-90D1-1759619B1808}" dt="2022-08-17T09:25:59.277" v="3932" actId="478"/>
          <ac:grpSpMkLst>
            <pc:docMk/>
            <pc:sldMk cId="3666741148" sldId="1817606210"/>
            <ac:grpSpMk id="29" creationId="{29526492-BF20-4CAC-B3B2-8DE71CB82DC0}"/>
          </ac:grpSpMkLst>
        </pc:grpChg>
        <pc:grpChg chg="add del mod">
          <ac:chgData name="Marcel Wesenberg" userId="b3233ce6-5631-44d3-8605-3d42f6c64af1" providerId="ADAL" clId="{B70FC634-2D49-417D-90D1-1759619B1808}" dt="2022-08-17T09:25:59.277" v="3932" actId="478"/>
          <ac:grpSpMkLst>
            <pc:docMk/>
            <pc:sldMk cId="3666741148" sldId="1817606210"/>
            <ac:grpSpMk id="30" creationId="{F2846EE7-AF0B-4D71-A629-3B25A530F317}"/>
          </ac:grpSpMkLst>
        </pc:grpChg>
        <pc:grpChg chg="add mod">
          <ac:chgData name="Marcel Wesenberg" userId="b3233ce6-5631-44d3-8605-3d42f6c64af1" providerId="ADAL" clId="{B70FC634-2D49-417D-90D1-1759619B1808}" dt="2022-08-17T09:18:19.369" v="3904" actId="164"/>
          <ac:grpSpMkLst>
            <pc:docMk/>
            <pc:sldMk cId="3666741148" sldId="1817606210"/>
            <ac:grpSpMk id="31" creationId="{384AE3FF-76D9-4232-BA3C-246D64BF0534}"/>
          </ac:grpSpMkLst>
        </pc:grpChg>
        <pc:grpChg chg="add del mod">
          <ac:chgData name="Marcel Wesenberg" userId="b3233ce6-5631-44d3-8605-3d42f6c64af1" providerId="ADAL" clId="{B70FC634-2D49-417D-90D1-1759619B1808}" dt="2022-08-17T09:25:59.277" v="3932" actId="478"/>
          <ac:grpSpMkLst>
            <pc:docMk/>
            <pc:sldMk cId="3666741148" sldId="1817606210"/>
            <ac:grpSpMk id="33" creationId="{75B599BF-F660-4915-AB03-39BA84E74981}"/>
          </ac:grpSpMkLst>
        </pc:grpChg>
        <pc:grpChg chg="add mod">
          <ac:chgData name="Marcel Wesenberg" userId="b3233ce6-5631-44d3-8605-3d42f6c64af1" providerId="ADAL" clId="{B70FC634-2D49-417D-90D1-1759619B1808}" dt="2022-08-17T09:18:39.528" v="3907" actId="164"/>
          <ac:grpSpMkLst>
            <pc:docMk/>
            <pc:sldMk cId="3666741148" sldId="1817606210"/>
            <ac:grpSpMk id="35" creationId="{A5F2E8DE-E9CD-4FF0-AD1F-2EB34E2F6AC3}"/>
          </ac:grpSpMkLst>
        </pc:grpChg>
        <pc:grpChg chg="add mod">
          <ac:chgData name="Marcel Wesenberg" userId="b3233ce6-5631-44d3-8605-3d42f6c64af1" providerId="ADAL" clId="{B70FC634-2D49-417D-90D1-1759619B1808}" dt="2022-08-17T09:19:41.632" v="3913" actId="164"/>
          <ac:grpSpMkLst>
            <pc:docMk/>
            <pc:sldMk cId="3666741148" sldId="1817606210"/>
            <ac:grpSpMk id="38" creationId="{57D596C2-B3A3-4D78-BEF2-46090651DA8A}"/>
          </ac:grpSpMkLst>
        </pc:grpChg>
        <pc:grpChg chg="add del mod">
          <ac:chgData name="Marcel Wesenberg" userId="b3233ce6-5631-44d3-8605-3d42f6c64af1" providerId="ADAL" clId="{B70FC634-2D49-417D-90D1-1759619B1808}" dt="2022-08-17T09:25:59.277" v="3932" actId="478"/>
          <ac:grpSpMkLst>
            <pc:docMk/>
            <pc:sldMk cId="3666741148" sldId="1817606210"/>
            <ac:grpSpMk id="39" creationId="{C65E2467-3792-4F0F-A48E-0E7AFD76CC63}"/>
          </ac:grpSpMkLst>
        </pc:grpChg>
        <pc:grpChg chg="add mod">
          <ac:chgData name="Marcel Wesenberg" userId="b3233ce6-5631-44d3-8605-3d42f6c64af1" providerId="ADAL" clId="{B70FC634-2D49-417D-90D1-1759619B1808}" dt="2022-08-17T09:18:39.528" v="3907" actId="164"/>
          <ac:grpSpMkLst>
            <pc:docMk/>
            <pc:sldMk cId="3666741148" sldId="1817606210"/>
            <ac:grpSpMk id="40" creationId="{B35FE9B3-50E8-4C05-B5E9-199C29B48FEB}"/>
          </ac:grpSpMkLst>
        </pc:grpChg>
        <pc:grpChg chg="add del mod">
          <ac:chgData name="Marcel Wesenberg" userId="b3233ce6-5631-44d3-8605-3d42f6c64af1" providerId="ADAL" clId="{B70FC634-2D49-417D-90D1-1759619B1808}" dt="2022-08-17T09:25:59.277" v="3932" actId="478"/>
          <ac:grpSpMkLst>
            <pc:docMk/>
            <pc:sldMk cId="3666741148" sldId="1817606210"/>
            <ac:grpSpMk id="41" creationId="{83F13A60-7ED1-4150-9D81-6AD983B5DF35}"/>
          </ac:grpSpMkLst>
        </pc:grpChg>
        <pc:grpChg chg="add del mod">
          <ac:chgData name="Marcel Wesenberg" userId="b3233ce6-5631-44d3-8605-3d42f6c64af1" providerId="ADAL" clId="{B70FC634-2D49-417D-90D1-1759619B1808}" dt="2022-08-17T09:25:59.277" v="3932" actId="478"/>
          <ac:grpSpMkLst>
            <pc:docMk/>
            <pc:sldMk cId="3666741148" sldId="1817606210"/>
            <ac:grpSpMk id="42" creationId="{42DEA465-CDB8-49E7-A2BA-DE70BB87A380}"/>
          </ac:grpSpMkLst>
        </pc:grpChg>
        <pc:grpChg chg="add del mod topLvl">
          <ac:chgData name="Marcel Wesenberg" userId="b3233ce6-5631-44d3-8605-3d42f6c64af1" providerId="ADAL" clId="{B70FC634-2D49-417D-90D1-1759619B1808}" dt="2022-08-16T13:43:10.964" v="2935" actId="478"/>
          <ac:grpSpMkLst>
            <pc:docMk/>
            <pc:sldMk cId="3666741148" sldId="1817606210"/>
            <ac:grpSpMk id="50" creationId="{E23C4410-CEB5-43DC-A7E7-6D67D4B9DBDB}"/>
          </ac:grpSpMkLst>
        </pc:grpChg>
        <pc:grpChg chg="add del mod">
          <ac:chgData name="Marcel Wesenberg" userId="b3233ce6-5631-44d3-8605-3d42f6c64af1" providerId="ADAL" clId="{B70FC634-2D49-417D-90D1-1759619B1808}" dt="2022-08-15T13:37:48.316" v="2333" actId="165"/>
          <ac:grpSpMkLst>
            <pc:docMk/>
            <pc:sldMk cId="3666741148" sldId="1817606210"/>
            <ac:grpSpMk id="65" creationId="{828A3EAF-3D26-4458-9E0D-AFF0C49D763B}"/>
          </ac:grpSpMkLst>
        </pc:grpChg>
        <pc:grpChg chg="mod topLvl">
          <ac:chgData name="Marcel Wesenberg" userId="b3233ce6-5631-44d3-8605-3d42f6c64af1" providerId="ADAL" clId="{B70FC634-2D49-417D-90D1-1759619B1808}" dt="2022-08-17T08:27:58.734" v="3892" actId="164"/>
          <ac:grpSpMkLst>
            <pc:docMk/>
            <pc:sldMk cId="3666741148" sldId="1817606210"/>
            <ac:grpSpMk id="71" creationId="{A9BC2833-B1DB-464C-8946-46D546354E33}"/>
          </ac:grpSpMkLst>
        </pc:grpChg>
        <pc:grpChg chg="add del mod">
          <ac:chgData name="Marcel Wesenberg" userId="b3233ce6-5631-44d3-8605-3d42f6c64af1" providerId="ADAL" clId="{B70FC634-2D49-417D-90D1-1759619B1808}" dt="2022-08-16T13:52:00.177" v="3243" actId="165"/>
          <ac:grpSpMkLst>
            <pc:docMk/>
            <pc:sldMk cId="3666741148" sldId="1817606210"/>
            <ac:grpSpMk id="84" creationId="{1D3D5CF9-C83E-4280-B78A-8E5BF4E2F83E}"/>
          </ac:grpSpMkLst>
        </pc:grpChg>
        <pc:grpChg chg="add mod">
          <ac:chgData name="Marcel Wesenberg" userId="b3233ce6-5631-44d3-8605-3d42f6c64af1" providerId="ADAL" clId="{B70FC634-2D49-417D-90D1-1759619B1808}" dt="2022-08-17T08:25:49.876" v="3863" actId="164"/>
          <ac:grpSpMkLst>
            <pc:docMk/>
            <pc:sldMk cId="3666741148" sldId="1817606210"/>
            <ac:grpSpMk id="105" creationId="{A65FCE62-2673-47CE-8F92-0FF015F79AA7}"/>
          </ac:grpSpMkLst>
        </pc:grpChg>
        <pc:grpChg chg="add mod">
          <ac:chgData name="Marcel Wesenberg" userId="b3233ce6-5631-44d3-8605-3d42f6c64af1" providerId="ADAL" clId="{B70FC634-2D49-417D-90D1-1759619B1808}" dt="2022-08-17T08:25:49.876" v="3863" actId="164"/>
          <ac:grpSpMkLst>
            <pc:docMk/>
            <pc:sldMk cId="3666741148" sldId="1817606210"/>
            <ac:grpSpMk id="111" creationId="{856EDDE0-4A8F-4CD3-AED6-5FD4DA52B191}"/>
          </ac:grpSpMkLst>
        </pc:grpChg>
        <pc:grpChg chg="del mod">
          <ac:chgData name="Marcel Wesenberg" userId="b3233ce6-5631-44d3-8605-3d42f6c64af1" providerId="ADAL" clId="{B70FC634-2D49-417D-90D1-1759619B1808}" dt="2022-08-15T13:49:26.109" v="2445" actId="27803"/>
          <ac:grpSpMkLst>
            <pc:docMk/>
            <pc:sldMk cId="3666741148" sldId="1817606210"/>
            <ac:grpSpMk id="123" creationId="{6EE7A720-49BF-4094-958C-297543389EED}"/>
          </ac:grpSpMkLst>
        </pc:grpChg>
        <pc:grpChg chg="add mod">
          <ac:chgData name="Marcel Wesenberg" userId="b3233ce6-5631-44d3-8605-3d42f6c64af1" providerId="ADAL" clId="{B70FC634-2D49-417D-90D1-1759619B1808}" dt="2022-08-17T08:25:49.876" v="3863" actId="164"/>
          <ac:grpSpMkLst>
            <pc:docMk/>
            <pc:sldMk cId="3666741148" sldId="1817606210"/>
            <ac:grpSpMk id="130" creationId="{932133A9-09F3-419A-BF1E-26ED14A6FE46}"/>
          </ac:grpSpMkLst>
        </pc:grpChg>
        <pc:grpChg chg="add mod">
          <ac:chgData name="Marcel Wesenberg" userId="b3233ce6-5631-44d3-8605-3d42f6c64af1" providerId="ADAL" clId="{B70FC634-2D49-417D-90D1-1759619B1808}" dt="2022-08-17T08:25:04.053" v="3859" actId="164"/>
          <ac:grpSpMkLst>
            <pc:docMk/>
            <pc:sldMk cId="3666741148" sldId="1817606210"/>
            <ac:grpSpMk id="143" creationId="{5107B28E-2F4D-4997-8795-9E6D60572D90}"/>
          </ac:grpSpMkLst>
        </pc:grpChg>
        <pc:grpChg chg="add mod ord">
          <ac:chgData name="Marcel Wesenberg" userId="b3233ce6-5631-44d3-8605-3d42f6c64af1" providerId="ADAL" clId="{B70FC634-2D49-417D-90D1-1759619B1808}" dt="2022-08-17T08:25:31.743" v="3860" actId="164"/>
          <ac:grpSpMkLst>
            <pc:docMk/>
            <pc:sldMk cId="3666741148" sldId="1817606210"/>
            <ac:grpSpMk id="151" creationId="{4A06D450-C146-435D-B7E4-D83B5D30BEFA}"/>
          </ac:grpSpMkLst>
        </pc:grpChg>
        <pc:grpChg chg="add del mod">
          <ac:chgData name="Marcel Wesenberg" userId="b3233ce6-5631-44d3-8605-3d42f6c64af1" providerId="ADAL" clId="{B70FC634-2D49-417D-90D1-1759619B1808}" dt="2022-08-16T13:59:42.514" v="3675" actId="165"/>
          <ac:grpSpMkLst>
            <pc:docMk/>
            <pc:sldMk cId="3666741148" sldId="1817606210"/>
            <ac:grpSpMk id="152" creationId="{0C3F5F60-BAD5-4E60-994C-76A896333047}"/>
          </ac:grpSpMkLst>
        </pc:grpChg>
        <pc:grpChg chg="add del mod">
          <ac:chgData name="Marcel Wesenberg" userId="b3233ce6-5631-44d3-8605-3d42f6c64af1" providerId="ADAL" clId="{B70FC634-2D49-417D-90D1-1759619B1808}" dt="2022-08-16T13:59:12.107" v="3670" actId="165"/>
          <ac:grpSpMkLst>
            <pc:docMk/>
            <pc:sldMk cId="3666741148" sldId="1817606210"/>
            <ac:grpSpMk id="153" creationId="{08AF1206-5B33-476E-B4CB-8B023EB3DDCC}"/>
          </ac:grpSpMkLst>
        </pc:grpChg>
        <pc:grpChg chg="add mod">
          <ac:chgData name="Marcel Wesenberg" userId="b3233ce6-5631-44d3-8605-3d42f6c64af1" providerId="ADAL" clId="{B70FC634-2D49-417D-90D1-1759619B1808}" dt="2022-08-17T08:25:04.053" v="3859" actId="164"/>
          <ac:grpSpMkLst>
            <pc:docMk/>
            <pc:sldMk cId="3666741148" sldId="1817606210"/>
            <ac:grpSpMk id="154" creationId="{687CB909-FAB2-47E9-AA36-850EDF5C3E89}"/>
          </ac:grpSpMkLst>
        </pc:grpChg>
        <pc:grpChg chg="add mod">
          <ac:chgData name="Marcel Wesenberg" userId="b3233ce6-5631-44d3-8605-3d42f6c64af1" providerId="ADAL" clId="{B70FC634-2D49-417D-90D1-1759619B1808}" dt="2022-08-17T08:27:58.734" v="3892" actId="164"/>
          <ac:grpSpMkLst>
            <pc:docMk/>
            <pc:sldMk cId="3666741148" sldId="1817606210"/>
            <ac:grpSpMk id="183" creationId="{19F0E775-BE8C-4E4B-99BB-4AB88A2D3C5D}"/>
          </ac:grpSpMkLst>
        </pc:grpChg>
        <pc:grpChg chg="add mod">
          <ac:chgData name="Marcel Wesenberg" userId="b3233ce6-5631-44d3-8605-3d42f6c64af1" providerId="ADAL" clId="{B70FC634-2D49-417D-90D1-1759619B1808}" dt="2022-08-17T08:27:58.734" v="3892" actId="164"/>
          <ac:grpSpMkLst>
            <pc:docMk/>
            <pc:sldMk cId="3666741148" sldId="1817606210"/>
            <ac:grpSpMk id="184" creationId="{9FA6BFB1-4568-4CE0-90BB-2AA6171FAF01}"/>
          </ac:grpSpMkLst>
        </pc:grpChg>
        <pc:grpChg chg="add mod">
          <ac:chgData name="Marcel Wesenberg" userId="b3233ce6-5631-44d3-8605-3d42f6c64af1" providerId="ADAL" clId="{B70FC634-2D49-417D-90D1-1759619B1808}" dt="2022-08-17T08:27:58.734" v="3892" actId="164"/>
          <ac:grpSpMkLst>
            <pc:docMk/>
            <pc:sldMk cId="3666741148" sldId="1817606210"/>
            <ac:grpSpMk id="188" creationId="{B8D55F7D-8DCC-4DD5-A9E0-5750E7556B51}"/>
          </ac:grpSpMkLst>
        </pc:grpChg>
        <pc:grpChg chg="add mod">
          <ac:chgData name="Marcel Wesenberg" userId="b3233ce6-5631-44d3-8605-3d42f6c64af1" providerId="ADAL" clId="{B70FC634-2D49-417D-90D1-1759619B1808}" dt="2022-08-17T08:27:58.734" v="3892" actId="164"/>
          <ac:grpSpMkLst>
            <pc:docMk/>
            <pc:sldMk cId="3666741148" sldId="1817606210"/>
            <ac:grpSpMk id="192" creationId="{DD766B16-03BB-4611-863C-6D871C8DE6DE}"/>
          </ac:grpSpMkLst>
        </pc:grpChg>
        <pc:grpChg chg="add mod">
          <ac:chgData name="Marcel Wesenberg" userId="b3233ce6-5631-44d3-8605-3d42f6c64af1" providerId="ADAL" clId="{B70FC634-2D49-417D-90D1-1759619B1808}" dt="2022-08-17T08:27:58.734" v="3892" actId="164"/>
          <ac:grpSpMkLst>
            <pc:docMk/>
            <pc:sldMk cId="3666741148" sldId="1817606210"/>
            <ac:grpSpMk id="196" creationId="{37D93B06-BEDF-44A5-A7BF-6CE9C8307AC6}"/>
          </ac:grpSpMkLst>
        </pc:grpChg>
        <pc:picChg chg="add del mod">
          <ac:chgData name="Marcel Wesenberg" userId="b3233ce6-5631-44d3-8605-3d42f6c64af1" providerId="ADAL" clId="{B70FC634-2D49-417D-90D1-1759619B1808}" dt="2022-08-15T13:29:52.253" v="2259" actId="478"/>
          <ac:picMkLst>
            <pc:docMk/>
            <pc:sldMk cId="3666741148" sldId="1817606210"/>
            <ac:picMk id="8" creationId="{FB8D0301-F3FE-4EB3-8BD0-109F7653D041}"/>
          </ac:picMkLst>
        </pc:picChg>
        <pc:picChg chg="mod">
          <ac:chgData name="Marcel Wesenberg" userId="b3233ce6-5631-44d3-8605-3d42f6c64af1" providerId="ADAL" clId="{B70FC634-2D49-417D-90D1-1759619B1808}" dt="2022-08-15T13:37:48.316" v="2333" actId="165"/>
          <ac:picMkLst>
            <pc:docMk/>
            <pc:sldMk cId="3666741148" sldId="1817606210"/>
            <ac:picMk id="16" creationId="{23A0EFAB-96DA-4FB4-878D-8E1E688EF0B7}"/>
          </ac:picMkLst>
        </pc:picChg>
        <pc:picChg chg="add del mod">
          <ac:chgData name="Marcel Wesenberg" userId="b3233ce6-5631-44d3-8605-3d42f6c64af1" providerId="ADAL" clId="{B70FC634-2D49-417D-90D1-1759619B1808}" dt="2022-08-16T13:43:10.964" v="2935" actId="478"/>
          <ac:picMkLst>
            <pc:docMk/>
            <pc:sldMk cId="3666741148" sldId="1817606210"/>
            <ac:picMk id="17" creationId="{562BF790-43A8-47F8-AF0C-55ABFAB5F0D0}"/>
          </ac:picMkLst>
        </pc:picChg>
        <pc:picChg chg="add mod topLvl">
          <ac:chgData name="Marcel Wesenberg" userId="b3233ce6-5631-44d3-8605-3d42f6c64af1" providerId="ADAL" clId="{B70FC634-2D49-417D-90D1-1759619B1808}" dt="2022-08-17T08:27:29.452" v="3889" actId="164"/>
          <ac:picMkLst>
            <pc:docMk/>
            <pc:sldMk cId="3666741148" sldId="1817606210"/>
            <ac:picMk id="18" creationId="{93EA75AE-8EC9-4A1A-8AB5-EAD5C80D1F21}"/>
          </ac:picMkLst>
        </pc:picChg>
        <pc:picChg chg="add del mod">
          <ac:chgData name="Marcel Wesenberg" userId="b3233ce6-5631-44d3-8605-3d42f6c64af1" providerId="ADAL" clId="{B70FC634-2D49-417D-90D1-1759619B1808}" dt="2022-08-16T13:43:10.964" v="2935" actId="478"/>
          <ac:picMkLst>
            <pc:docMk/>
            <pc:sldMk cId="3666741148" sldId="1817606210"/>
            <ac:picMk id="19" creationId="{3FDA759E-8F93-4EE9-A587-1DC55513E3D8}"/>
          </ac:picMkLst>
        </pc:picChg>
        <pc:picChg chg="add del mod">
          <ac:chgData name="Marcel Wesenberg" userId="b3233ce6-5631-44d3-8605-3d42f6c64af1" providerId="ADAL" clId="{B70FC634-2D49-417D-90D1-1759619B1808}" dt="2022-08-16T13:43:10.964" v="2935" actId="478"/>
          <ac:picMkLst>
            <pc:docMk/>
            <pc:sldMk cId="3666741148" sldId="1817606210"/>
            <ac:picMk id="20" creationId="{44299B64-140F-4E9E-9661-F6D852FEA6B7}"/>
          </ac:picMkLst>
        </pc:picChg>
        <pc:picChg chg="add del mod">
          <ac:chgData name="Marcel Wesenberg" userId="b3233ce6-5631-44d3-8605-3d42f6c64af1" providerId="ADAL" clId="{B70FC634-2D49-417D-90D1-1759619B1808}" dt="2022-08-16T13:43:10.964" v="2935" actId="478"/>
          <ac:picMkLst>
            <pc:docMk/>
            <pc:sldMk cId="3666741148" sldId="1817606210"/>
            <ac:picMk id="21" creationId="{A5F089BF-E176-4C5B-B205-11206D6653E3}"/>
          </ac:picMkLst>
        </pc:picChg>
        <pc:picChg chg="add del mod">
          <ac:chgData name="Marcel Wesenberg" userId="b3233ce6-5631-44d3-8605-3d42f6c64af1" providerId="ADAL" clId="{B70FC634-2D49-417D-90D1-1759619B1808}" dt="2022-08-16T13:43:10.964" v="2935" actId="478"/>
          <ac:picMkLst>
            <pc:docMk/>
            <pc:sldMk cId="3666741148" sldId="1817606210"/>
            <ac:picMk id="22" creationId="{AE30DC7F-F92F-461D-B74D-A3F6C60AF12F}"/>
          </ac:picMkLst>
        </pc:picChg>
        <pc:picChg chg="add del mod">
          <ac:chgData name="Marcel Wesenberg" userId="b3233ce6-5631-44d3-8605-3d42f6c64af1" providerId="ADAL" clId="{B70FC634-2D49-417D-90D1-1759619B1808}" dt="2022-08-16T13:43:10.964" v="2935" actId="478"/>
          <ac:picMkLst>
            <pc:docMk/>
            <pc:sldMk cId="3666741148" sldId="1817606210"/>
            <ac:picMk id="23" creationId="{61C15FC6-9DD2-4B0B-AF42-09A3BA35898A}"/>
          </ac:picMkLst>
        </pc:picChg>
        <pc:picChg chg="add del mod">
          <ac:chgData name="Marcel Wesenberg" userId="b3233ce6-5631-44d3-8605-3d42f6c64af1" providerId="ADAL" clId="{B70FC634-2D49-417D-90D1-1759619B1808}" dt="2022-08-16T13:43:10.964" v="2935" actId="478"/>
          <ac:picMkLst>
            <pc:docMk/>
            <pc:sldMk cId="3666741148" sldId="1817606210"/>
            <ac:picMk id="24" creationId="{DD249592-2D60-45A7-9DB6-447CC957A5E3}"/>
          </ac:picMkLst>
        </pc:picChg>
        <pc:picChg chg="add mod topLvl">
          <ac:chgData name="Marcel Wesenberg" userId="b3233ce6-5631-44d3-8605-3d42f6c64af1" providerId="ADAL" clId="{B70FC634-2D49-417D-90D1-1759619B1808}" dt="2022-08-17T08:27:29.452" v="3889" actId="164"/>
          <ac:picMkLst>
            <pc:docMk/>
            <pc:sldMk cId="3666741148" sldId="1817606210"/>
            <ac:picMk id="32" creationId="{AC97F29D-9BF3-46A5-A454-CF8CB1103386}"/>
          </ac:picMkLst>
        </pc:picChg>
        <pc:picChg chg="add mod topLvl">
          <ac:chgData name="Marcel Wesenberg" userId="b3233ce6-5631-44d3-8605-3d42f6c64af1" providerId="ADAL" clId="{B70FC634-2D49-417D-90D1-1759619B1808}" dt="2022-08-17T08:27:29.452" v="3889" actId="164"/>
          <ac:picMkLst>
            <pc:docMk/>
            <pc:sldMk cId="3666741148" sldId="1817606210"/>
            <ac:picMk id="34" creationId="{5ECC1318-8E08-43B9-9C4A-8AC7EA2D505F}"/>
          </ac:picMkLst>
        </pc:picChg>
        <pc:picChg chg="add del mod">
          <ac:chgData name="Marcel Wesenberg" userId="b3233ce6-5631-44d3-8605-3d42f6c64af1" providerId="ADAL" clId="{B70FC634-2D49-417D-90D1-1759619B1808}" dt="2022-08-16T13:43:10.964" v="2935" actId="478"/>
          <ac:picMkLst>
            <pc:docMk/>
            <pc:sldMk cId="3666741148" sldId="1817606210"/>
            <ac:picMk id="35" creationId="{BF29377D-2EEC-4778-AAD5-A9F89D4C05A9}"/>
          </ac:picMkLst>
        </pc:picChg>
        <pc:picChg chg="add mod topLvl">
          <ac:chgData name="Marcel Wesenberg" userId="b3233ce6-5631-44d3-8605-3d42f6c64af1" providerId="ADAL" clId="{B70FC634-2D49-417D-90D1-1759619B1808}" dt="2022-08-17T08:27:29.452" v="3889" actId="164"/>
          <ac:picMkLst>
            <pc:docMk/>
            <pc:sldMk cId="3666741148" sldId="1817606210"/>
            <ac:picMk id="36" creationId="{7DC990EB-BD28-4EF6-AB8A-1CE40A945B84}"/>
          </ac:picMkLst>
        </pc:picChg>
        <pc:picChg chg="add mod topLvl">
          <ac:chgData name="Marcel Wesenberg" userId="b3233ce6-5631-44d3-8605-3d42f6c64af1" providerId="ADAL" clId="{B70FC634-2D49-417D-90D1-1759619B1808}" dt="2022-08-17T08:27:29.452" v="3889" actId="164"/>
          <ac:picMkLst>
            <pc:docMk/>
            <pc:sldMk cId="3666741148" sldId="1817606210"/>
            <ac:picMk id="37" creationId="{6D727F00-47AA-4177-B01B-EDBB9D39FB3C}"/>
          </ac:picMkLst>
        </pc:picChg>
        <pc:picChg chg="add del mod">
          <ac:chgData name="Marcel Wesenberg" userId="b3233ce6-5631-44d3-8605-3d42f6c64af1" providerId="ADAL" clId="{B70FC634-2D49-417D-90D1-1759619B1808}" dt="2022-08-16T13:43:10.964" v="2935" actId="478"/>
          <ac:picMkLst>
            <pc:docMk/>
            <pc:sldMk cId="3666741148" sldId="1817606210"/>
            <ac:picMk id="38" creationId="{2CCB5063-634A-4687-8E0A-921F9540F1D6}"/>
          </ac:picMkLst>
        </pc:picChg>
        <pc:picChg chg="add del mod">
          <ac:chgData name="Marcel Wesenberg" userId="b3233ce6-5631-44d3-8605-3d42f6c64af1" providerId="ADAL" clId="{B70FC634-2D49-417D-90D1-1759619B1808}" dt="2022-08-15T12:30:04.834" v="2078" actId="478"/>
          <ac:picMkLst>
            <pc:docMk/>
            <pc:sldMk cId="3666741148" sldId="1817606210"/>
            <ac:picMk id="39" creationId="{ED29C014-21DC-4605-BAA1-3F8EC0D77D19}"/>
          </ac:picMkLst>
        </pc:picChg>
        <pc:picChg chg="add del mod">
          <ac:chgData name="Marcel Wesenberg" userId="b3233ce6-5631-44d3-8605-3d42f6c64af1" providerId="ADAL" clId="{B70FC634-2D49-417D-90D1-1759619B1808}" dt="2022-08-16T13:43:10.964" v="2935" actId="478"/>
          <ac:picMkLst>
            <pc:docMk/>
            <pc:sldMk cId="3666741148" sldId="1817606210"/>
            <ac:picMk id="40" creationId="{85BC9FDB-E388-42C0-B00A-BBECA5F1D317}"/>
          </ac:picMkLst>
        </pc:picChg>
        <pc:picChg chg="add del mod">
          <ac:chgData name="Marcel Wesenberg" userId="b3233ce6-5631-44d3-8605-3d42f6c64af1" providerId="ADAL" clId="{B70FC634-2D49-417D-90D1-1759619B1808}" dt="2022-08-16T13:43:10.964" v="2935" actId="478"/>
          <ac:picMkLst>
            <pc:docMk/>
            <pc:sldMk cId="3666741148" sldId="1817606210"/>
            <ac:picMk id="41" creationId="{C1B8A061-0E2A-46EF-82A3-2E2BFA099BDC}"/>
          </ac:picMkLst>
        </pc:picChg>
        <pc:picChg chg="add del mod">
          <ac:chgData name="Marcel Wesenberg" userId="b3233ce6-5631-44d3-8605-3d42f6c64af1" providerId="ADAL" clId="{B70FC634-2D49-417D-90D1-1759619B1808}" dt="2022-08-16T13:43:10.964" v="2935" actId="478"/>
          <ac:picMkLst>
            <pc:docMk/>
            <pc:sldMk cId="3666741148" sldId="1817606210"/>
            <ac:picMk id="42" creationId="{1A780942-0F79-49CD-86D6-251CD886AA0E}"/>
          </ac:picMkLst>
        </pc:picChg>
        <pc:picChg chg="add del mod">
          <ac:chgData name="Marcel Wesenberg" userId="b3233ce6-5631-44d3-8605-3d42f6c64af1" providerId="ADAL" clId="{B70FC634-2D49-417D-90D1-1759619B1808}" dt="2022-08-16T13:43:10.964" v="2935" actId="478"/>
          <ac:picMkLst>
            <pc:docMk/>
            <pc:sldMk cId="3666741148" sldId="1817606210"/>
            <ac:picMk id="46" creationId="{5F80325D-933B-4184-8A0E-A60B0986FF3A}"/>
          </ac:picMkLst>
        </pc:picChg>
        <pc:picChg chg="add mod topLvl">
          <ac:chgData name="Marcel Wesenberg" userId="b3233ce6-5631-44d3-8605-3d42f6c64af1" providerId="ADAL" clId="{B70FC634-2D49-417D-90D1-1759619B1808}" dt="2022-08-17T08:27:29.452" v="3889" actId="164"/>
          <ac:picMkLst>
            <pc:docMk/>
            <pc:sldMk cId="3666741148" sldId="1817606210"/>
            <ac:picMk id="47" creationId="{7A2396B5-8D1B-47B9-9CC6-204C3ED7B246}"/>
          </ac:picMkLst>
        </pc:picChg>
        <pc:picChg chg="add del mod">
          <ac:chgData name="Marcel Wesenberg" userId="b3233ce6-5631-44d3-8605-3d42f6c64af1" providerId="ADAL" clId="{B70FC634-2D49-417D-90D1-1759619B1808}" dt="2022-08-15T13:27:37.581" v="2234" actId="27803"/>
          <ac:picMkLst>
            <pc:docMk/>
            <pc:sldMk cId="3666741148" sldId="1817606210"/>
            <ac:picMk id="48" creationId="{C49DF484-D046-491C-8603-F3597DFEF027}"/>
          </ac:picMkLst>
        </pc:picChg>
        <pc:picChg chg="add del mod">
          <ac:chgData name="Marcel Wesenberg" userId="b3233ce6-5631-44d3-8605-3d42f6c64af1" providerId="ADAL" clId="{B70FC634-2D49-417D-90D1-1759619B1808}" dt="2022-08-15T13:37:20.060" v="2328" actId="27803"/>
          <ac:picMkLst>
            <pc:docMk/>
            <pc:sldMk cId="3666741148" sldId="1817606210"/>
            <ac:picMk id="66" creationId="{CE142807-A26B-4C17-B7C2-BC9025884D78}"/>
          </ac:picMkLst>
        </pc:picChg>
        <pc:picChg chg="add del mod">
          <ac:chgData name="Marcel Wesenberg" userId="b3233ce6-5631-44d3-8605-3d42f6c64af1" providerId="ADAL" clId="{B70FC634-2D49-417D-90D1-1759619B1808}" dt="2022-08-16T13:43:10.964" v="2935" actId="478"/>
          <ac:picMkLst>
            <pc:docMk/>
            <pc:sldMk cId="3666741148" sldId="1817606210"/>
            <ac:picMk id="67" creationId="{C1D239A3-920A-4880-993B-2FD4D4440A8A}"/>
          </ac:picMkLst>
        </pc:picChg>
        <pc:picChg chg="add del mod">
          <ac:chgData name="Marcel Wesenberg" userId="b3233ce6-5631-44d3-8605-3d42f6c64af1" providerId="ADAL" clId="{B70FC634-2D49-417D-90D1-1759619B1808}" dt="2022-08-16T13:43:10.964" v="2935" actId="478"/>
          <ac:picMkLst>
            <pc:docMk/>
            <pc:sldMk cId="3666741148" sldId="1817606210"/>
            <ac:picMk id="68" creationId="{C9FED579-791A-4450-B674-BE74ED1A5F19}"/>
          </ac:picMkLst>
        </pc:picChg>
        <pc:picChg chg="add del mod">
          <ac:chgData name="Marcel Wesenberg" userId="b3233ce6-5631-44d3-8605-3d42f6c64af1" providerId="ADAL" clId="{B70FC634-2D49-417D-90D1-1759619B1808}" dt="2022-08-16T13:43:10.964" v="2935" actId="478"/>
          <ac:picMkLst>
            <pc:docMk/>
            <pc:sldMk cId="3666741148" sldId="1817606210"/>
            <ac:picMk id="69" creationId="{1661A861-915D-445C-A26A-E0743DE6F233}"/>
          </ac:picMkLst>
        </pc:picChg>
        <pc:picChg chg="add del mod">
          <ac:chgData name="Marcel Wesenberg" userId="b3233ce6-5631-44d3-8605-3d42f6c64af1" providerId="ADAL" clId="{B70FC634-2D49-417D-90D1-1759619B1808}" dt="2022-08-15T13:44:28.764" v="2416" actId="478"/>
          <ac:picMkLst>
            <pc:docMk/>
            <pc:sldMk cId="3666741148" sldId="1817606210"/>
            <ac:picMk id="70" creationId="{89D2BC1D-721D-4EAB-A255-E8D8B340B6F8}"/>
          </ac:picMkLst>
        </pc:picChg>
        <pc:picChg chg="add del mod">
          <ac:chgData name="Marcel Wesenberg" userId="b3233ce6-5631-44d3-8605-3d42f6c64af1" providerId="ADAL" clId="{B70FC634-2D49-417D-90D1-1759619B1808}" dt="2022-08-16T13:43:10.964" v="2935" actId="478"/>
          <ac:picMkLst>
            <pc:docMk/>
            <pc:sldMk cId="3666741148" sldId="1817606210"/>
            <ac:picMk id="100" creationId="{A0D53791-5EFB-41CF-AFC5-7EEAAD40C8BD}"/>
          </ac:picMkLst>
        </pc:picChg>
        <pc:picChg chg="add del mod">
          <ac:chgData name="Marcel Wesenberg" userId="b3233ce6-5631-44d3-8605-3d42f6c64af1" providerId="ADAL" clId="{B70FC634-2D49-417D-90D1-1759619B1808}" dt="2022-08-15T13:42:19.218" v="2387" actId="478"/>
          <ac:picMkLst>
            <pc:docMk/>
            <pc:sldMk cId="3666741148" sldId="1817606210"/>
            <ac:picMk id="101" creationId="{BCFDBA56-1F9B-4205-A975-2CDD0BD3158E}"/>
          </ac:picMkLst>
        </pc:picChg>
        <pc:picChg chg="add del mod">
          <ac:chgData name="Marcel Wesenberg" userId="b3233ce6-5631-44d3-8605-3d42f6c64af1" providerId="ADAL" clId="{B70FC634-2D49-417D-90D1-1759619B1808}" dt="2022-08-17T08:21:08.634" v="3798" actId="27803"/>
          <ac:picMkLst>
            <pc:docMk/>
            <pc:sldMk cId="3666741148" sldId="1817606210"/>
            <ac:picMk id="118" creationId="{D17EB3D5-9274-4A88-A8CA-43B700F5260A}"/>
          </ac:picMkLst>
        </pc:picChg>
        <pc:picChg chg="add del mod">
          <ac:chgData name="Marcel Wesenberg" userId="b3233ce6-5631-44d3-8605-3d42f6c64af1" providerId="ADAL" clId="{B70FC634-2D49-417D-90D1-1759619B1808}" dt="2022-08-15T13:49:26.109" v="2445" actId="27803"/>
          <ac:picMkLst>
            <pc:docMk/>
            <pc:sldMk cId="3666741148" sldId="1817606210"/>
            <ac:picMk id="120" creationId="{6C10420E-073B-4B89-9CEA-BA2074D0BB4A}"/>
          </ac:picMkLst>
        </pc:picChg>
        <pc:picChg chg="add mod">
          <ac:chgData name="Marcel Wesenberg" userId="b3233ce6-5631-44d3-8605-3d42f6c64af1" providerId="ADAL" clId="{B70FC634-2D49-417D-90D1-1759619B1808}" dt="2022-08-16T14:00:00.880" v="3678" actId="571"/>
          <ac:picMkLst>
            <pc:docMk/>
            <pc:sldMk cId="3666741148" sldId="1817606210"/>
            <ac:picMk id="140" creationId="{6612DA0B-1997-4C5D-B6F9-582CC0491965}"/>
          </ac:picMkLst>
        </pc:picChg>
        <pc:picChg chg="add mod">
          <ac:chgData name="Marcel Wesenberg" userId="b3233ce6-5631-44d3-8605-3d42f6c64af1" providerId="ADAL" clId="{B70FC634-2D49-417D-90D1-1759619B1808}" dt="2022-08-16T14:00:18.526" v="3682" actId="571"/>
          <ac:picMkLst>
            <pc:docMk/>
            <pc:sldMk cId="3666741148" sldId="1817606210"/>
            <ac:picMk id="143" creationId="{D12D67D7-7EB4-4237-B412-D50EF8505DCA}"/>
          </ac:picMkLst>
        </pc:picChg>
        <pc:picChg chg="add mod topLvl">
          <ac:chgData name="Marcel Wesenberg" userId="b3233ce6-5631-44d3-8605-3d42f6c64af1" providerId="ADAL" clId="{B70FC634-2D49-417D-90D1-1759619B1808}" dt="2022-08-17T08:25:31.743" v="3860" actId="164"/>
          <ac:picMkLst>
            <pc:docMk/>
            <pc:sldMk cId="3666741148" sldId="1817606210"/>
            <ac:picMk id="144" creationId="{6A1F790B-2DA9-419B-9CF6-AF6DF4EAE3DC}"/>
          </ac:picMkLst>
        </pc:picChg>
        <pc:picChg chg="add mod topLvl">
          <ac:chgData name="Marcel Wesenberg" userId="b3233ce6-5631-44d3-8605-3d42f6c64af1" providerId="ADAL" clId="{B70FC634-2D49-417D-90D1-1759619B1808}" dt="2022-08-17T08:25:31.743" v="3860" actId="164"/>
          <ac:picMkLst>
            <pc:docMk/>
            <pc:sldMk cId="3666741148" sldId="1817606210"/>
            <ac:picMk id="145" creationId="{99637194-BA25-4584-B7E0-220F8636B9DC}"/>
          </ac:picMkLst>
        </pc:picChg>
        <pc:picChg chg="add mod topLvl">
          <ac:chgData name="Marcel Wesenberg" userId="b3233ce6-5631-44d3-8605-3d42f6c64af1" providerId="ADAL" clId="{B70FC634-2D49-417D-90D1-1759619B1808}" dt="2022-08-15T14:19:41.085" v="2669" actId="208"/>
          <ac:picMkLst>
            <pc:docMk/>
            <pc:sldMk cId="3666741148" sldId="1817606210"/>
            <ac:picMk id="146" creationId="{9AB0EC0A-74EB-4E3D-9238-111FB5316CBE}"/>
          </ac:picMkLst>
        </pc:picChg>
        <pc:cxnChg chg="add mod">
          <ac:chgData name="Marcel Wesenberg" userId="b3233ce6-5631-44d3-8605-3d42f6c64af1" providerId="ADAL" clId="{B70FC634-2D49-417D-90D1-1759619B1808}" dt="2022-08-17T08:25:49.876" v="3863" actId="164"/>
          <ac:cxnSpMkLst>
            <pc:docMk/>
            <pc:sldMk cId="3666741148" sldId="1817606210"/>
            <ac:cxnSpMk id="14" creationId="{7DBEDA9E-DB05-4D0B-870C-45AF84BAD708}"/>
          </ac:cxnSpMkLst>
        </pc:cxnChg>
        <pc:cxnChg chg="del mod">
          <ac:chgData name="Marcel Wesenberg" userId="b3233ce6-5631-44d3-8605-3d42f6c64af1" providerId="ADAL" clId="{B70FC634-2D49-417D-90D1-1759619B1808}" dt="2022-08-16T13:52:26.857" v="3258" actId="478"/>
          <ac:cxnSpMkLst>
            <pc:docMk/>
            <pc:sldMk cId="3666741148" sldId="1817606210"/>
            <ac:cxnSpMk id="33" creationId="{CAA841A3-9A7D-4E2A-92F5-68A24F7D49F9}"/>
          </ac:cxnSpMkLst>
        </pc:cxnChg>
        <pc:cxnChg chg="add del mod">
          <ac:chgData name="Marcel Wesenberg" userId="b3233ce6-5631-44d3-8605-3d42f6c64af1" providerId="ADAL" clId="{B70FC634-2D49-417D-90D1-1759619B1808}" dt="2022-08-15T13:30:22.116" v="2265" actId="478"/>
          <ac:cxnSpMkLst>
            <pc:docMk/>
            <pc:sldMk cId="3666741148" sldId="1817606210"/>
            <ac:cxnSpMk id="54" creationId="{47015DFC-8A40-48D9-96BD-1E340979928A}"/>
          </ac:cxnSpMkLst>
        </pc:cxnChg>
        <pc:cxnChg chg="add del mod">
          <ac:chgData name="Marcel Wesenberg" userId="b3233ce6-5631-44d3-8605-3d42f6c64af1" providerId="ADAL" clId="{B70FC634-2D49-417D-90D1-1759619B1808}" dt="2022-08-15T14:30:18.951" v="2895" actId="478"/>
          <ac:cxnSpMkLst>
            <pc:docMk/>
            <pc:sldMk cId="3666741148" sldId="1817606210"/>
            <ac:cxnSpMk id="56" creationId="{DC49F857-678F-4DB5-BAAB-5B5E5463F9E7}"/>
          </ac:cxnSpMkLst>
        </pc:cxnChg>
        <pc:cxnChg chg="add mod">
          <ac:chgData name="Marcel Wesenberg" userId="b3233ce6-5631-44d3-8605-3d42f6c64af1" providerId="ADAL" clId="{B70FC634-2D49-417D-90D1-1759619B1808}" dt="2022-08-17T08:27:58.734" v="3892" actId="164"/>
          <ac:cxnSpMkLst>
            <pc:docMk/>
            <pc:sldMk cId="3666741148" sldId="1817606210"/>
            <ac:cxnSpMk id="58" creationId="{62B8F958-5303-43EF-9BE8-BFAF971D5687}"/>
          </ac:cxnSpMkLst>
        </pc:cxnChg>
        <pc:cxnChg chg="add mod">
          <ac:chgData name="Marcel Wesenberg" userId="b3233ce6-5631-44d3-8605-3d42f6c64af1" providerId="ADAL" clId="{B70FC634-2D49-417D-90D1-1759619B1808}" dt="2022-08-17T08:27:58.734" v="3892" actId="164"/>
          <ac:cxnSpMkLst>
            <pc:docMk/>
            <pc:sldMk cId="3666741148" sldId="1817606210"/>
            <ac:cxnSpMk id="61" creationId="{D0A90AA2-FDC2-4A37-9312-DC61C9D76601}"/>
          </ac:cxnSpMkLst>
        </pc:cxnChg>
        <pc:cxnChg chg="add mod">
          <ac:chgData name="Marcel Wesenberg" userId="b3233ce6-5631-44d3-8605-3d42f6c64af1" providerId="ADAL" clId="{B70FC634-2D49-417D-90D1-1759619B1808}" dt="2022-08-17T08:27:58.734" v="3892" actId="164"/>
          <ac:cxnSpMkLst>
            <pc:docMk/>
            <pc:sldMk cId="3666741148" sldId="1817606210"/>
            <ac:cxnSpMk id="62" creationId="{A1D25243-AFAD-4302-8DE9-A3F288360353}"/>
          </ac:cxnSpMkLst>
        </pc:cxnChg>
        <pc:cxnChg chg="add del mod">
          <ac:chgData name="Marcel Wesenberg" userId="b3233ce6-5631-44d3-8605-3d42f6c64af1" providerId="ADAL" clId="{B70FC634-2D49-417D-90D1-1759619B1808}" dt="2022-08-15T13:39:53.130" v="2359" actId="478"/>
          <ac:cxnSpMkLst>
            <pc:docMk/>
            <pc:sldMk cId="3666741148" sldId="1817606210"/>
            <ac:cxnSpMk id="87" creationId="{7D145B3C-7A47-4B0B-92B6-1E2EFE708108}"/>
          </ac:cxnSpMkLst>
        </pc:cxnChg>
        <pc:cxnChg chg="add del mod">
          <ac:chgData name="Marcel Wesenberg" userId="b3233ce6-5631-44d3-8605-3d42f6c64af1" providerId="ADAL" clId="{B70FC634-2D49-417D-90D1-1759619B1808}" dt="2022-08-15T13:39:48.796" v="2357" actId="478"/>
          <ac:cxnSpMkLst>
            <pc:docMk/>
            <pc:sldMk cId="3666741148" sldId="1817606210"/>
            <ac:cxnSpMk id="88" creationId="{D8EA10DA-C448-4B26-BE93-DA4029F9638C}"/>
          </ac:cxnSpMkLst>
        </pc:cxnChg>
        <pc:cxnChg chg="add del mod">
          <ac:chgData name="Marcel Wesenberg" userId="b3233ce6-5631-44d3-8605-3d42f6c64af1" providerId="ADAL" clId="{B70FC634-2D49-417D-90D1-1759619B1808}" dt="2022-08-15T13:39:49.162" v="2358" actId="478"/>
          <ac:cxnSpMkLst>
            <pc:docMk/>
            <pc:sldMk cId="3666741148" sldId="1817606210"/>
            <ac:cxnSpMk id="91" creationId="{5B563585-1439-416C-90A6-9C3C99E7E7CE}"/>
          </ac:cxnSpMkLst>
        </pc:cxnChg>
        <pc:cxnChg chg="add del mod">
          <ac:chgData name="Marcel Wesenberg" userId="b3233ce6-5631-44d3-8605-3d42f6c64af1" providerId="ADAL" clId="{B70FC634-2D49-417D-90D1-1759619B1808}" dt="2022-08-15T13:39:53.130" v="2359" actId="478"/>
          <ac:cxnSpMkLst>
            <pc:docMk/>
            <pc:sldMk cId="3666741148" sldId="1817606210"/>
            <ac:cxnSpMk id="92" creationId="{2D625CDE-27FA-43A6-9FC7-C7A9341C3BCA}"/>
          </ac:cxnSpMkLst>
        </pc:cxnChg>
        <pc:cxnChg chg="add del">
          <ac:chgData name="Marcel Wesenberg" userId="b3233ce6-5631-44d3-8605-3d42f6c64af1" providerId="ADAL" clId="{B70FC634-2D49-417D-90D1-1759619B1808}" dt="2022-08-15T13:41:55.808" v="2384" actId="478"/>
          <ac:cxnSpMkLst>
            <pc:docMk/>
            <pc:sldMk cId="3666741148" sldId="1817606210"/>
            <ac:cxnSpMk id="98" creationId="{598673F8-AFB6-4F76-9F3B-0DAD25519AFB}"/>
          </ac:cxnSpMkLst>
        </pc:cxnChg>
        <pc:cxnChg chg="add del mod">
          <ac:chgData name="Marcel Wesenberg" userId="b3233ce6-5631-44d3-8605-3d42f6c64af1" providerId="ADAL" clId="{B70FC634-2D49-417D-90D1-1759619B1808}" dt="2022-08-15T13:41:55.808" v="2384" actId="478"/>
          <ac:cxnSpMkLst>
            <pc:docMk/>
            <pc:sldMk cId="3666741148" sldId="1817606210"/>
            <ac:cxnSpMk id="99" creationId="{BCBEB33B-94B3-4ABC-89AA-6124372C7BBE}"/>
          </ac:cxnSpMkLst>
        </pc:cxnChg>
        <pc:cxnChg chg="add del">
          <ac:chgData name="Marcel Wesenberg" userId="b3233ce6-5631-44d3-8605-3d42f6c64af1" providerId="ADAL" clId="{B70FC634-2D49-417D-90D1-1759619B1808}" dt="2022-08-15T13:49:01.298" v="2439" actId="478"/>
          <ac:cxnSpMkLst>
            <pc:docMk/>
            <pc:sldMk cId="3666741148" sldId="1817606210"/>
            <ac:cxnSpMk id="122" creationId="{426F3E62-372A-4005-90A6-C2640EF32D5C}"/>
          </ac:cxnSpMkLst>
        </pc:cxnChg>
        <pc:cxnChg chg="add del mod">
          <ac:chgData name="Marcel Wesenberg" userId="b3233ce6-5631-44d3-8605-3d42f6c64af1" providerId="ADAL" clId="{B70FC634-2D49-417D-90D1-1759619B1808}" dt="2022-08-15T13:53:12.745" v="2476" actId="478"/>
          <ac:cxnSpMkLst>
            <pc:docMk/>
            <pc:sldMk cId="3666741148" sldId="1817606210"/>
            <ac:cxnSpMk id="134" creationId="{9D0EA14A-A384-4591-89F5-C78CCFC203D8}"/>
          </ac:cxnSpMkLst>
        </pc:cxnChg>
        <pc:cxnChg chg="add del mod">
          <ac:chgData name="Marcel Wesenberg" userId="b3233ce6-5631-44d3-8605-3d42f6c64af1" providerId="ADAL" clId="{B70FC634-2D49-417D-90D1-1759619B1808}" dt="2022-08-15T13:53:12.745" v="2476" actId="478"/>
          <ac:cxnSpMkLst>
            <pc:docMk/>
            <pc:sldMk cId="3666741148" sldId="1817606210"/>
            <ac:cxnSpMk id="136" creationId="{27634FA7-C75B-432C-A238-C0746B1EA1BA}"/>
          </ac:cxnSpMkLst>
        </pc:cxnChg>
        <pc:cxnChg chg="add mod">
          <ac:chgData name="Marcel Wesenberg" userId="b3233ce6-5631-44d3-8605-3d42f6c64af1" providerId="ADAL" clId="{B70FC634-2D49-417D-90D1-1759619B1808}" dt="2022-08-17T08:25:49.876" v="3863" actId="164"/>
          <ac:cxnSpMkLst>
            <pc:docMk/>
            <pc:sldMk cId="3666741148" sldId="1817606210"/>
            <ac:cxnSpMk id="138" creationId="{DD6ED379-FCEA-4D80-92F8-8C1B9181E90B}"/>
          </ac:cxnSpMkLst>
        </pc:cxnChg>
        <pc:cxnChg chg="add mod">
          <ac:chgData name="Marcel Wesenberg" userId="b3233ce6-5631-44d3-8605-3d42f6c64af1" providerId="ADAL" clId="{B70FC634-2D49-417D-90D1-1759619B1808}" dt="2022-08-17T08:25:49.876" v="3863" actId="164"/>
          <ac:cxnSpMkLst>
            <pc:docMk/>
            <pc:sldMk cId="3666741148" sldId="1817606210"/>
            <ac:cxnSpMk id="140" creationId="{4F3D67E8-042B-457D-B8B9-F0309A8BE4F1}"/>
          </ac:cxnSpMkLst>
        </pc:cxnChg>
        <pc:cxnChg chg="add mod">
          <ac:chgData name="Marcel Wesenberg" userId="b3233ce6-5631-44d3-8605-3d42f6c64af1" providerId="ADAL" clId="{B70FC634-2D49-417D-90D1-1759619B1808}" dt="2022-08-17T09:18:19.369" v="3904" actId="164"/>
          <ac:cxnSpMkLst>
            <pc:docMk/>
            <pc:sldMk cId="3666741148" sldId="1817606210"/>
            <ac:cxnSpMk id="141" creationId="{FF9C7933-2946-4255-B3B6-A6B70272F310}"/>
          </ac:cxnSpMkLst>
        </pc:cxnChg>
        <pc:cxnChg chg="add mod">
          <ac:chgData name="Marcel Wesenberg" userId="b3233ce6-5631-44d3-8605-3d42f6c64af1" providerId="ADAL" clId="{B70FC634-2D49-417D-90D1-1759619B1808}" dt="2022-08-17T09:19:41.632" v="3913" actId="164"/>
          <ac:cxnSpMkLst>
            <pc:docMk/>
            <pc:sldMk cId="3666741148" sldId="1817606210"/>
            <ac:cxnSpMk id="142" creationId="{5078D20E-FA8E-4B6A-B6B9-1C813C953DBF}"/>
          </ac:cxnSpMkLst>
        </pc:cxnChg>
        <pc:cxnChg chg="add mod">
          <ac:chgData name="Marcel Wesenberg" userId="b3233ce6-5631-44d3-8605-3d42f6c64af1" providerId="ADAL" clId="{B70FC634-2D49-417D-90D1-1759619B1808}" dt="2022-08-17T08:27:58.734" v="3892" actId="164"/>
          <ac:cxnSpMkLst>
            <pc:docMk/>
            <pc:sldMk cId="3666741148" sldId="1817606210"/>
            <ac:cxnSpMk id="169" creationId="{D33A8F1E-973B-4E0D-A53F-E91808DFC32D}"/>
          </ac:cxnSpMkLst>
        </pc:cxnChg>
        <pc:cxnChg chg="add mod">
          <ac:chgData name="Marcel Wesenberg" userId="b3233ce6-5631-44d3-8605-3d42f6c64af1" providerId="ADAL" clId="{B70FC634-2D49-417D-90D1-1759619B1808}" dt="2022-08-17T08:27:58.734" v="3892" actId="164"/>
          <ac:cxnSpMkLst>
            <pc:docMk/>
            <pc:sldMk cId="3666741148" sldId="1817606210"/>
            <ac:cxnSpMk id="170" creationId="{B4A4418D-8A38-49CA-B86D-DC033629742F}"/>
          </ac:cxnSpMkLst>
        </pc:cxnChg>
      </pc:sldChg>
      <pc:sldChg chg="addSp delSp modSp add mod ord delAnim modAnim">
        <pc:chgData name="Marcel Wesenberg" userId="b3233ce6-5631-44d3-8605-3d42f6c64af1" providerId="ADAL" clId="{B70FC634-2D49-417D-90D1-1759619B1808}" dt="2022-09-12T13:59:09.005" v="10176" actId="1076"/>
        <pc:sldMkLst>
          <pc:docMk/>
          <pc:sldMk cId="1014953341" sldId="1817606211"/>
        </pc:sldMkLst>
        <pc:spChg chg="del mod">
          <ac:chgData name="Marcel Wesenberg" userId="b3233ce6-5631-44d3-8605-3d42f6c64af1" providerId="ADAL" clId="{B70FC634-2D49-417D-90D1-1759619B1808}" dt="2022-08-17T13:21:48.320" v="6258" actId="478"/>
          <ac:spMkLst>
            <pc:docMk/>
            <pc:sldMk cId="1014953341" sldId="1817606211"/>
            <ac:spMk id="2" creationId="{DE67D003-56A1-407C-B036-CD88D1333D83}"/>
          </ac:spMkLst>
        </pc:spChg>
        <pc:spChg chg="add del mod">
          <ac:chgData name="Marcel Wesenberg" userId="b3233ce6-5631-44d3-8605-3d42f6c64af1" providerId="ADAL" clId="{B70FC634-2D49-417D-90D1-1759619B1808}" dt="2022-08-17T13:21:51.469" v="6259" actId="478"/>
          <ac:spMkLst>
            <pc:docMk/>
            <pc:sldMk cId="1014953341" sldId="1817606211"/>
            <ac:spMk id="15" creationId="{3A1D1CBA-EC48-4237-B9D8-27EDE4E92AE2}"/>
          </ac:spMkLst>
        </pc:spChg>
        <pc:spChg chg="mod">
          <ac:chgData name="Marcel Wesenberg" userId="b3233ce6-5631-44d3-8605-3d42f6c64af1" providerId="ADAL" clId="{B70FC634-2D49-417D-90D1-1759619B1808}" dt="2022-09-12T13:58:45.562" v="10143" actId="571"/>
          <ac:spMkLst>
            <pc:docMk/>
            <pc:sldMk cId="1014953341" sldId="1817606211"/>
            <ac:spMk id="119" creationId="{8F808084-7DFC-4F4C-876B-53F82879DDCC}"/>
          </ac:spMkLst>
        </pc:spChg>
        <pc:spChg chg="mod">
          <ac:chgData name="Marcel Wesenberg" userId="b3233ce6-5631-44d3-8605-3d42f6c64af1" providerId="ADAL" clId="{B70FC634-2D49-417D-90D1-1759619B1808}" dt="2022-09-12T13:58:45.562" v="10143" actId="571"/>
          <ac:spMkLst>
            <pc:docMk/>
            <pc:sldMk cId="1014953341" sldId="1817606211"/>
            <ac:spMk id="120" creationId="{476DBE48-8AF9-4210-A47B-AFBAF2B78784}"/>
          </ac:spMkLst>
        </pc:spChg>
        <pc:spChg chg="mod">
          <ac:chgData name="Marcel Wesenberg" userId="b3233ce6-5631-44d3-8605-3d42f6c64af1" providerId="ADAL" clId="{B70FC634-2D49-417D-90D1-1759619B1808}" dt="2022-09-12T13:58:45.562" v="10143" actId="571"/>
          <ac:spMkLst>
            <pc:docMk/>
            <pc:sldMk cId="1014953341" sldId="1817606211"/>
            <ac:spMk id="121" creationId="{22D54DC9-F30E-46F3-A085-A74A3C58C531}"/>
          </ac:spMkLst>
        </pc:spChg>
        <pc:spChg chg="mod">
          <ac:chgData name="Marcel Wesenberg" userId="b3233ce6-5631-44d3-8605-3d42f6c64af1" providerId="ADAL" clId="{B70FC634-2D49-417D-90D1-1759619B1808}" dt="2022-09-12T13:58:45.562" v="10143" actId="571"/>
          <ac:spMkLst>
            <pc:docMk/>
            <pc:sldMk cId="1014953341" sldId="1817606211"/>
            <ac:spMk id="122" creationId="{D34DEA76-861C-4196-A758-F52D00CE87F1}"/>
          </ac:spMkLst>
        </pc:spChg>
        <pc:spChg chg="mod">
          <ac:chgData name="Marcel Wesenberg" userId="b3233ce6-5631-44d3-8605-3d42f6c64af1" providerId="ADAL" clId="{B70FC634-2D49-417D-90D1-1759619B1808}" dt="2022-09-12T13:58:45.562" v="10143" actId="571"/>
          <ac:spMkLst>
            <pc:docMk/>
            <pc:sldMk cId="1014953341" sldId="1817606211"/>
            <ac:spMk id="123" creationId="{C951703E-2709-404C-84C7-2DC54771B342}"/>
          </ac:spMkLst>
        </pc:spChg>
        <pc:spChg chg="mod">
          <ac:chgData name="Marcel Wesenberg" userId="b3233ce6-5631-44d3-8605-3d42f6c64af1" providerId="ADAL" clId="{B70FC634-2D49-417D-90D1-1759619B1808}" dt="2022-09-12T13:58:45.562" v="10143" actId="571"/>
          <ac:spMkLst>
            <pc:docMk/>
            <pc:sldMk cId="1014953341" sldId="1817606211"/>
            <ac:spMk id="129" creationId="{9920D91B-9132-450C-9D50-FE705AFBA2BC}"/>
          </ac:spMkLst>
        </pc:spChg>
        <pc:spChg chg="mod">
          <ac:chgData name="Marcel Wesenberg" userId="b3233ce6-5631-44d3-8605-3d42f6c64af1" providerId="ADAL" clId="{B70FC634-2D49-417D-90D1-1759619B1808}" dt="2022-09-12T13:56:12.571" v="10107" actId="1076"/>
          <ac:spMkLst>
            <pc:docMk/>
            <pc:sldMk cId="1014953341" sldId="1817606211"/>
            <ac:spMk id="131" creationId="{83AD1DD9-706A-4B0A-95AD-C6CF56467A8C}"/>
          </ac:spMkLst>
        </pc:spChg>
        <pc:spChg chg="mod">
          <ac:chgData name="Marcel Wesenberg" userId="b3233ce6-5631-44d3-8605-3d42f6c64af1" providerId="ADAL" clId="{B70FC634-2D49-417D-90D1-1759619B1808}" dt="2022-09-12T13:56:06.071" v="10104" actId="1076"/>
          <ac:spMkLst>
            <pc:docMk/>
            <pc:sldMk cId="1014953341" sldId="1817606211"/>
            <ac:spMk id="132" creationId="{2B3ADC03-8DF3-444B-9296-EF2C45BCAFD5}"/>
          </ac:spMkLst>
        </pc:spChg>
        <pc:spChg chg="mod">
          <ac:chgData name="Marcel Wesenberg" userId="b3233ce6-5631-44d3-8605-3d42f6c64af1" providerId="ADAL" clId="{B70FC634-2D49-417D-90D1-1759619B1808}" dt="2022-09-12T13:58:45.562" v="10143" actId="571"/>
          <ac:spMkLst>
            <pc:docMk/>
            <pc:sldMk cId="1014953341" sldId="1817606211"/>
            <ac:spMk id="133" creationId="{C63EB45C-A1F9-4286-AAF3-A90AE91819E0}"/>
          </ac:spMkLst>
        </pc:spChg>
        <pc:spChg chg="mod">
          <ac:chgData name="Marcel Wesenberg" userId="b3233ce6-5631-44d3-8605-3d42f6c64af1" providerId="ADAL" clId="{B70FC634-2D49-417D-90D1-1759619B1808}" dt="2022-09-12T13:58:45.562" v="10143" actId="571"/>
          <ac:spMkLst>
            <pc:docMk/>
            <pc:sldMk cId="1014953341" sldId="1817606211"/>
            <ac:spMk id="134" creationId="{86B75A48-6AFC-462A-A81B-BF3E1518CFAE}"/>
          </ac:spMkLst>
        </pc:spChg>
        <pc:spChg chg="mod">
          <ac:chgData name="Marcel Wesenberg" userId="b3233ce6-5631-44d3-8605-3d42f6c64af1" providerId="ADAL" clId="{B70FC634-2D49-417D-90D1-1759619B1808}" dt="2022-09-12T13:55:42.167" v="10083" actId="571"/>
          <ac:spMkLst>
            <pc:docMk/>
            <pc:sldMk cId="1014953341" sldId="1817606211"/>
            <ac:spMk id="136" creationId="{115C2E9E-E6DD-4DD3-96C7-4CAA4321D3A2}"/>
          </ac:spMkLst>
        </pc:spChg>
        <pc:spChg chg="add del mod">
          <ac:chgData name="Marcel Wesenberg" userId="b3233ce6-5631-44d3-8605-3d42f6c64af1" providerId="ADAL" clId="{B70FC634-2D49-417D-90D1-1759619B1808}" dt="2022-08-17T09:58:52.943" v="4779" actId="478"/>
          <ac:spMkLst>
            <pc:docMk/>
            <pc:sldMk cId="1014953341" sldId="1817606211"/>
            <ac:spMk id="156" creationId="{013A4E41-8892-48E8-AD74-DB03833F6716}"/>
          </ac:spMkLst>
        </pc:spChg>
        <pc:spChg chg="add del mod">
          <ac:chgData name="Marcel Wesenberg" userId="b3233ce6-5631-44d3-8605-3d42f6c64af1" providerId="ADAL" clId="{B70FC634-2D49-417D-90D1-1759619B1808}" dt="2022-09-12T13:55:36.230" v="10082" actId="478"/>
          <ac:spMkLst>
            <pc:docMk/>
            <pc:sldMk cId="1014953341" sldId="1817606211"/>
            <ac:spMk id="156" creationId="{17609A65-8F31-4BF3-8FD8-1EEB4E26C69F}"/>
          </ac:spMkLst>
        </pc:spChg>
        <pc:spChg chg="add mod">
          <ac:chgData name="Marcel Wesenberg" userId="b3233ce6-5631-44d3-8605-3d42f6c64af1" providerId="ADAL" clId="{B70FC634-2D49-417D-90D1-1759619B1808}" dt="2022-08-17T13:22:19.970" v="6294" actId="20577"/>
          <ac:spMkLst>
            <pc:docMk/>
            <pc:sldMk cId="1014953341" sldId="1817606211"/>
            <ac:spMk id="157" creationId="{D669F6BA-87EE-414E-8C8A-B9D461E34306}"/>
          </ac:spMkLst>
        </pc:spChg>
        <pc:spChg chg="add mod">
          <ac:chgData name="Marcel Wesenberg" userId="b3233ce6-5631-44d3-8605-3d42f6c64af1" providerId="ADAL" clId="{B70FC634-2D49-417D-90D1-1759619B1808}" dt="2022-08-17T13:27:27.230" v="6402" actId="14100"/>
          <ac:spMkLst>
            <pc:docMk/>
            <pc:sldMk cId="1014953341" sldId="1817606211"/>
            <ac:spMk id="158" creationId="{60DD630A-2B15-41C8-9F77-EFB5EA4D4F37}"/>
          </ac:spMkLst>
        </pc:spChg>
        <pc:spChg chg="add mod">
          <ac:chgData name="Marcel Wesenberg" userId="b3233ce6-5631-44d3-8605-3d42f6c64af1" providerId="ADAL" clId="{B70FC634-2D49-417D-90D1-1759619B1808}" dt="2022-08-17T13:31:12.235" v="6449" actId="164"/>
          <ac:spMkLst>
            <pc:docMk/>
            <pc:sldMk cId="1014953341" sldId="1817606211"/>
            <ac:spMk id="159" creationId="{2A01B8C1-E716-4100-9254-36B850661B59}"/>
          </ac:spMkLst>
        </pc:spChg>
        <pc:spChg chg="add mod">
          <ac:chgData name="Marcel Wesenberg" userId="b3233ce6-5631-44d3-8605-3d42f6c64af1" providerId="ADAL" clId="{B70FC634-2D49-417D-90D1-1759619B1808}" dt="2022-08-17T13:31:12.235" v="6449" actId="164"/>
          <ac:spMkLst>
            <pc:docMk/>
            <pc:sldMk cId="1014953341" sldId="1817606211"/>
            <ac:spMk id="160" creationId="{CD1081EE-338E-4305-B462-C5303F714B8F}"/>
          </ac:spMkLst>
        </pc:spChg>
        <pc:spChg chg="add del mod">
          <ac:chgData name="Marcel Wesenberg" userId="b3233ce6-5631-44d3-8605-3d42f6c64af1" providerId="ADAL" clId="{B70FC634-2D49-417D-90D1-1759619B1808}" dt="2022-09-12T13:55:29.893" v="10081" actId="478"/>
          <ac:spMkLst>
            <pc:docMk/>
            <pc:sldMk cId="1014953341" sldId="1817606211"/>
            <ac:spMk id="161" creationId="{5E4B69D5-63BE-4737-9BFA-F073841E71A4}"/>
          </ac:spMkLst>
        </pc:spChg>
        <pc:spChg chg="add mod">
          <ac:chgData name="Marcel Wesenberg" userId="b3233ce6-5631-44d3-8605-3d42f6c64af1" providerId="ADAL" clId="{B70FC634-2D49-417D-90D1-1759619B1808}" dt="2022-09-12T13:56:16.951" v="10108" actId="1076"/>
          <ac:spMkLst>
            <pc:docMk/>
            <pc:sldMk cId="1014953341" sldId="1817606211"/>
            <ac:spMk id="167" creationId="{56DD1595-4FD8-4DF4-B2FB-85A120911475}"/>
          </ac:spMkLst>
        </pc:spChg>
        <pc:spChg chg="mod">
          <ac:chgData name="Marcel Wesenberg" userId="b3233ce6-5631-44d3-8605-3d42f6c64af1" providerId="ADAL" clId="{B70FC634-2D49-417D-90D1-1759619B1808}" dt="2022-08-17T13:32:53.058" v="6469" actId="571"/>
          <ac:spMkLst>
            <pc:docMk/>
            <pc:sldMk cId="1014953341" sldId="1817606211"/>
            <ac:spMk id="168" creationId="{B12C02A9-48C1-476F-BE49-2813AD764CAF}"/>
          </ac:spMkLst>
        </pc:spChg>
        <pc:spChg chg="add mod">
          <ac:chgData name="Marcel Wesenberg" userId="b3233ce6-5631-44d3-8605-3d42f6c64af1" providerId="ADAL" clId="{B70FC634-2D49-417D-90D1-1759619B1808}" dt="2022-09-12T13:58:11.089" v="10139" actId="122"/>
          <ac:spMkLst>
            <pc:docMk/>
            <pc:sldMk cId="1014953341" sldId="1817606211"/>
            <ac:spMk id="168" creationId="{C43B76B7-65E1-4D0B-8B11-39DEB806C19F}"/>
          </ac:spMkLst>
        </pc:spChg>
        <pc:spChg chg="mod">
          <ac:chgData name="Marcel Wesenberg" userId="b3233ce6-5631-44d3-8605-3d42f6c64af1" providerId="ADAL" clId="{B70FC634-2D49-417D-90D1-1759619B1808}" dt="2022-09-12T13:56:38.532" v="10115" actId="571"/>
          <ac:spMkLst>
            <pc:docMk/>
            <pc:sldMk cId="1014953341" sldId="1817606211"/>
            <ac:spMk id="175" creationId="{F3A6961A-FE37-4F44-AFD2-7B5C87B6E6D3}"/>
          </ac:spMkLst>
        </pc:spChg>
        <pc:spChg chg="mod">
          <ac:chgData name="Marcel Wesenberg" userId="b3233ce6-5631-44d3-8605-3d42f6c64af1" providerId="ADAL" clId="{B70FC634-2D49-417D-90D1-1759619B1808}" dt="2022-09-12T13:57:59.427" v="10134" actId="1076"/>
          <ac:spMkLst>
            <pc:docMk/>
            <pc:sldMk cId="1014953341" sldId="1817606211"/>
            <ac:spMk id="176" creationId="{D6E18DFF-E639-442F-A9E6-12CD49B26EBE}"/>
          </ac:spMkLst>
        </pc:spChg>
        <pc:spChg chg="mod">
          <ac:chgData name="Marcel Wesenberg" userId="b3233ce6-5631-44d3-8605-3d42f6c64af1" providerId="ADAL" clId="{B70FC634-2D49-417D-90D1-1759619B1808}" dt="2022-09-12T13:58:14.953" v="10141" actId="122"/>
          <ac:spMkLst>
            <pc:docMk/>
            <pc:sldMk cId="1014953341" sldId="1817606211"/>
            <ac:spMk id="177" creationId="{FC4F2CB5-6FB9-4C91-A9CD-75A4970C0BA5}"/>
          </ac:spMkLst>
        </pc:spChg>
        <pc:spChg chg="add mod">
          <ac:chgData name="Marcel Wesenberg" userId="b3233ce6-5631-44d3-8605-3d42f6c64af1" providerId="ADAL" clId="{B70FC634-2D49-417D-90D1-1759619B1808}" dt="2022-09-12T13:59:09.005" v="10176" actId="1076"/>
          <ac:spMkLst>
            <pc:docMk/>
            <pc:sldMk cId="1014953341" sldId="1817606211"/>
            <ac:spMk id="178" creationId="{9DB488B5-FAEF-46BE-B2AC-79D6560C8810}"/>
          </ac:spMkLst>
        </pc:spChg>
        <pc:spChg chg="mod">
          <ac:chgData name="Marcel Wesenberg" userId="b3233ce6-5631-44d3-8605-3d42f6c64af1" providerId="ADAL" clId="{B70FC634-2D49-417D-90D1-1759619B1808}" dt="2022-08-17T13:32:53.058" v="6469" actId="571"/>
          <ac:spMkLst>
            <pc:docMk/>
            <pc:sldMk cId="1014953341" sldId="1817606211"/>
            <ac:spMk id="178" creationId="{D91D695F-213A-4A11-A485-1EEE4339FCE5}"/>
          </ac:spMkLst>
        </pc:spChg>
        <pc:spChg chg="del mod">
          <ac:chgData name="Marcel Wesenberg" userId="b3233ce6-5631-44d3-8605-3d42f6c64af1" providerId="ADAL" clId="{B70FC634-2D49-417D-90D1-1759619B1808}" dt="2022-08-17T13:30:23.821" v="6446" actId="478"/>
          <ac:spMkLst>
            <pc:docMk/>
            <pc:sldMk cId="1014953341" sldId="1817606211"/>
            <ac:spMk id="179" creationId="{4E858759-D78C-4839-9B32-40BD00FC076C}"/>
          </ac:spMkLst>
        </pc:spChg>
        <pc:spChg chg="del mod">
          <ac:chgData name="Marcel Wesenberg" userId="b3233ce6-5631-44d3-8605-3d42f6c64af1" providerId="ADAL" clId="{B70FC634-2D49-417D-90D1-1759619B1808}" dt="2022-08-17T13:30:23.821" v="6446" actId="478"/>
          <ac:spMkLst>
            <pc:docMk/>
            <pc:sldMk cId="1014953341" sldId="1817606211"/>
            <ac:spMk id="180" creationId="{7B5F989F-D701-4501-B77A-84BE9F148B3B}"/>
          </ac:spMkLst>
        </pc:spChg>
        <pc:spChg chg="del mod topLvl">
          <ac:chgData name="Marcel Wesenberg" userId="b3233ce6-5631-44d3-8605-3d42f6c64af1" providerId="ADAL" clId="{B70FC634-2D49-417D-90D1-1759619B1808}" dt="2022-08-17T13:30:23.821" v="6446" actId="478"/>
          <ac:spMkLst>
            <pc:docMk/>
            <pc:sldMk cId="1014953341" sldId="1817606211"/>
            <ac:spMk id="181" creationId="{0B2563DA-8B32-4913-9D1E-3253F3C14263}"/>
          </ac:spMkLst>
        </pc:spChg>
        <pc:spChg chg="mod">
          <ac:chgData name="Marcel Wesenberg" userId="b3233ce6-5631-44d3-8605-3d42f6c64af1" providerId="ADAL" clId="{B70FC634-2D49-417D-90D1-1759619B1808}" dt="2022-08-17T13:32:53.058" v="6469" actId="571"/>
          <ac:spMkLst>
            <pc:docMk/>
            <pc:sldMk cId="1014953341" sldId="1817606211"/>
            <ac:spMk id="201" creationId="{57F416DE-2B3B-4918-BF61-E77DFA53D65C}"/>
          </ac:spMkLst>
        </pc:spChg>
        <pc:spChg chg="mod">
          <ac:chgData name="Marcel Wesenberg" userId="b3233ce6-5631-44d3-8605-3d42f6c64af1" providerId="ADAL" clId="{B70FC634-2D49-417D-90D1-1759619B1808}" dt="2022-08-17T13:32:53.058" v="6469" actId="571"/>
          <ac:spMkLst>
            <pc:docMk/>
            <pc:sldMk cId="1014953341" sldId="1817606211"/>
            <ac:spMk id="202" creationId="{4C66B9F5-9654-4750-A268-CB80FFF84339}"/>
          </ac:spMkLst>
        </pc:spChg>
        <pc:spChg chg="mod">
          <ac:chgData name="Marcel Wesenberg" userId="b3233ce6-5631-44d3-8605-3d42f6c64af1" providerId="ADAL" clId="{B70FC634-2D49-417D-90D1-1759619B1808}" dt="2022-08-17T13:32:53.058" v="6469" actId="571"/>
          <ac:spMkLst>
            <pc:docMk/>
            <pc:sldMk cId="1014953341" sldId="1817606211"/>
            <ac:spMk id="204" creationId="{DDD638FE-D8C6-4C02-97C4-8F27D3F9870A}"/>
          </ac:spMkLst>
        </pc:spChg>
        <pc:spChg chg="mod">
          <ac:chgData name="Marcel Wesenberg" userId="b3233ce6-5631-44d3-8605-3d42f6c64af1" providerId="ADAL" clId="{B70FC634-2D49-417D-90D1-1759619B1808}" dt="2022-08-17T13:32:53.058" v="6469" actId="571"/>
          <ac:spMkLst>
            <pc:docMk/>
            <pc:sldMk cId="1014953341" sldId="1817606211"/>
            <ac:spMk id="205" creationId="{F47970FB-4366-4A8F-8A2E-9122D8F981C6}"/>
          </ac:spMkLst>
        </pc:spChg>
        <pc:spChg chg="mod">
          <ac:chgData name="Marcel Wesenberg" userId="b3233ce6-5631-44d3-8605-3d42f6c64af1" providerId="ADAL" clId="{B70FC634-2D49-417D-90D1-1759619B1808}" dt="2022-08-17T13:32:53.058" v="6469" actId="571"/>
          <ac:spMkLst>
            <pc:docMk/>
            <pc:sldMk cId="1014953341" sldId="1817606211"/>
            <ac:spMk id="208" creationId="{5BADAF8B-1626-42A2-AB36-E7099164EB87}"/>
          </ac:spMkLst>
        </pc:spChg>
        <pc:spChg chg="mod">
          <ac:chgData name="Marcel Wesenberg" userId="b3233ce6-5631-44d3-8605-3d42f6c64af1" providerId="ADAL" clId="{B70FC634-2D49-417D-90D1-1759619B1808}" dt="2022-08-17T13:32:53.058" v="6469" actId="571"/>
          <ac:spMkLst>
            <pc:docMk/>
            <pc:sldMk cId="1014953341" sldId="1817606211"/>
            <ac:spMk id="209" creationId="{93A262A0-8DF2-4ED1-9E04-D493BD396238}"/>
          </ac:spMkLst>
        </pc:spChg>
        <pc:spChg chg="mod">
          <ac:chgData name="Marcel Wesenberg" userId="b3233ce6-5631-44d3-8605-3d42f6c64af1" providerId="ADAL" clId="{B70FC634-2D49-417D-90D1-1759619B1808}" dt="2022-08-17T13:32:53.058" v="6469" actId="571"/>
          <ac:spMkLst>
            <pc:docMk/>
            <pc:sldMk cId="1014953341" sldId="1817606211"/>
            <ac:spMk id="218" creationId="{FA0A14AA-4DE1-4010-B3D4-5F51E96985A4}"/>
          </ac:spMkLst>
        </pc:spChg>
        <pc:spChg chg="mod">
          <ac:chgData name="Marcel Wesenberg" userId="b3233ce6-5631-44d3-8605-3d42f6c64af1" providerId="ADAL" clId="{B70FC634-2D49-417D-90D1-1759619B1808}" dt="2022-08-17T13:32:53.058" v="6469" actId="571"/>
          <ac:spMkLst>
            <pc:docMk/>
            <pc:sldMk cId="1014953341" sldId="1817606211"/>
            <ac:spMk id="219" creationId="{F2E245F2-4E46-4FA3-849C-A45FC8B464B7}"/>
          </ac:spMkLst>
        </pc:spChg>
        <pc:spChg chg="mod">
          <ac:chgData name="Marcel Wesenberg" userId="b3233ce6-5631-44d3-8605-3d42f6c64af1" providerId="ADAL" clId="{B70FC634-2D49-417D-90D1-1759619B1808}" dt="2022-08-17T13:32:53.058" v="6469" actId="571"/>
          <ac:spMkLst>
            <pc:docMk/>
            <pc:sldMk cId="1014953341" sldId="1817606211"/>
            <ac:spMk id="220" creationId="{0538836C-0E79-42EA-9F63-7867B984882E}"/>
          </ac:spMkLst>
        </pc:spChg>
        <pc:spChg chg="mod">
          <ac:chgData name="Marcel Wesenberg" userId="b3233ce6-5631-44d3-8605-3d42f6c64af1" providerId="ADAL" clId="{B70FC634-2D49-417D-90D1-1759619B1808}" dt="2022-08-17T13:32:53.058" v="6469" actId="571"/>
          <ac:spMkLst>
            <pc:docMk/>
            <pc:sldMk cId="1014953341" sldId="1817606211"/>
            <ac:spMk id="221" creationId="{5DB6B1C3-7C41-40F8-8A67-05BFF1106323}"/>
          </ac:spMkLst>
        </pc:spChg>
        <pc:spChg chg="mod">
          <ac:chgData name="Marcel Wesenberg" userId="b3233ce6-5631-44d3-8605-3d42f6c64af1" providerId="ADAL" clId="{B70FC634-2D49-417D-90D1-1759619B1808}" dt="2022-08-17T13:32:53.058" v="6469" actId="571"/>
          <ac:spMkLst>
            <pc:docMk/>
            <pc:sldMk cId="1014953341" sldId="1817606211"/>
            <ac:spMk id="222" creationId="{0626168C-405F-443D-92AC-4F2A6052355E}"/>
          </ac:spMkLst>
        </pc:spChg>
        <pc:spChg chg="mod">
          <ac:chgData name="Marcel Wesenberg" userId="b3233ce6-5631-44d3-8605-3d42f6c64af1" providerId="ADAL" clId="{B70FC634-2D49-417D-90D1-1759619B1808}" dt="2022-08-17T13:32:53.058" v="6469" actId="571"/>
          <ac:spMkLst>
            <pc:docMk/>
            <pc:sldMk cId="1014953341" sldId="1817606211"/>
            <ac:spMk id="223" creationId="{38AB7FB3-0825-4507-B29A-4324411D6D89}"/>
          </ac:spMkLst>
        </pc:spChg>
        <pc:spChg chg="mod">
          <ac:chgData name="Marcel Wesenberg" userId="b3233ce6-5631-44d3-8605-3d42f6c64af1" providerId="ADAL" clId="{B70FC634-2D49-417D-90D1-1759619B1808}" dt="2022-08-17T13:32:53.058" v="6469" actId="571"/>
          <ac:spMkLst>
            <pc:docMk/>
            <pc:sldMk cId="1014953341" sldId="1817606211"/>
            <ac:spMk id="224" creationId="{C473DD5E-4A4E-432B-9011-2F2874C3CFEA}"/>
          </ac:spMkLst>
        </pc:spChg>
        <pc:spChg chg="mod">
          <ac:chgData name="Marcel Wesenberg" userId="b3233ce6-5631-44d3-8605-3d42f6c64af1" providerId="ADAL" clId="{B70FC634-2D49-417D-90D1-1759619B1808}" dt="2022-08-17T13:32:53.058" v="6469" actId="571"/>
          <ac:spMkLst>
            <pc:docMk/>
            <pc:sldMk cId="1014953341" sldId="1817606211"/>
            <ac:spMk id="225" creationId="{AD71AFD5-57B1-435E-84A0-7EED43B15E46}"/>
          </ac:spMkLst>
        </pc:spChg>
        <pc:spChg chg="mod">
          <ac:chgData name="Marcel Wesenberg" userId="b3233ce6-5631-44d3-8605-3d42f6c64af1" providerId="ADAL" clId="{B70FC634-2D49-417D-90D1-1759619B1808}" dt="2022-08-17T13:32:53.058" v="6469" actId="571"/>
          <ac:spMkLst>
            <pc:docMk/>
            <pc:sldMk cId="1014953341" sldId="1817606211"/>
            <ac:spMk id="226" creationId="{0363CF3C-CE2E-4FAE-937D-E7CC470DB161}"/>
          </ac:spMkLst>
        </pc:spChg>
        <pc:spChg chg="mod">
          <ac:chgData name="Marcel Wesenberg" userId="b3233ce6-5631-44d3-8605-3d42f6c64af1" providerId="ADAL" clId="{B70FC634-2D49-417D-90D1-1759619B1808}" dt="2022-08-17T13:32:53.058" v="6469" actId="571"/>
          <ac:spMkLst>
            <pc:docMk/>
            <pc:sldMk cId="1014953341" sldId="1817606211"/>
            <ac:spMk id="227" creationId="{BF4C27BB-F39C-41AB-95F5-51DE52C95242}"/>
          </ac:spMkLst>
        </pc:spChg>
        <pc:spChg chg="mod">
          <ac:chgData name="Marcel Wesenberg" userId="b3233ce6-5631-44d3-8605-3d42f6c64af1" providerId="ADAL" clId="{B70FC634-2D49-417D-90D1-1759619B1808}" dt="2022-08-17T13:32:53.058" v="6469" actId="571"/>
          <ac:spMkLst>
            <pc:docMk/>
            <pc:sldMk cId="1014953341" sldId="1817606211"/>
            <ac:spMk id="228" creationId="{56BA3A5F-2134-4B31-A152-A44E78BCFFBF}"/>
          </ac:spMkLst>
        </pc:spChg>
        <pc:spChg chg="mod">
          <ac:chgData name="Marcel Wesenberg" userId="b3233ce6-5631-44d3-8605-3d42f6c64af1" providerId="ADAL" clId="{B70FC634-2D49-417D-90D1-1759619B1808}" dt="2022-08-17T13:32:53.058" v="6469" actId="571"/>
          <ac:spMkLst>
            <pc:docMk/>
            <pc:sldMk cId="1014953341" sldId="1817606211"/>
            <ac:spMk id="229" creationId="{5B0F376F-F730-461B-B434-A96C1B7719AE}"/>
          </ac:spMkLst>
        </pc:spChg>
        <pc:spChg chg="mod">
          <ac:chgData name="Marcel Wesenberg" userId="b3233ce6-5631-44d3-8605-3d42f6c64af1" providerId="ADAL" clId="{B70FC634-2D49-417D-90D1-1759619B1808}" dt="2022-08-17T13:32:53.058" v="6469" actId="571"/>
          <ac:spMkLst>
            <pc:docMk/>
            <pc:sldMk cId="1014953341" sldId="1817606211"/>
            <ac:spMk id="230" creationId="{10704483-FDC4-4551-A7A1-C44BCECEA649}"/>
          </ac:spMkLst>
        </pc:spChg>
        <pc:spChg chg="mod">
          <ac:chgData name="Marcel Wesenberg" userId="b3233ce6-5631-44d3-8605-3d42f6c64af1" providerId="ADAL" clId="{B70FC634-2D49-417D-90D1-1759619B1808}" dt="2022-08-17T13:32:53.058" v="6469" actId="571"/>
          <ac:spMkLst>
            <pc:docMk/>
            <pc:sldMk cId="1014953341" sldId="1817606211"/>
            <ac:spMk id="231" creationId="{279CF8C4-7863-44A2-B7D5-1C7A8735E03A}"/>
          </ac:spMkLst>
        </pc:spChg>
        <pc:spChg chg="mod">
          <ac:chgData name="Marcel Wesenberg" userId="b3233ce6-5631-44d3-8605-3d42f6c64af1" providerId="ADAL" clId="{B70FC634-2D49-417D-90D1-1759619B1808}" dt="2022-08-17T13:32:53.058" v="6469" actId="571"/>
          <ac:spMkLst>
            <pc:docMk/>
            <pc:sldMk cId="1014953341" sldId="1817606211"/>
            <ac:spMk id="232" creationId="{2DF23300-6016-4B22-8D8A-DEFFA1DAF66C}"/>
          </ac:spMkLst>
        </pc:spChg>
        <pc:spChg chg="mod">
          <ac:chgData name="Marcel Wesenberg" userId="b3233ce6-5631-44d3-8605-3d42f6c64af1" providerId="ADAL" clId="{B70FC634-2D49-417D-90D1-1759619B1808}" dt="2022-08-17T13:32:53.058" v="6469" actId="571"/>
          <ac:spMkLst>
            <pc:docMk/>
            <pc:sldMk cId="1014953341" sldId="1817606211"/>
            <ac:spMk id="233" creationId="{9153CBE0-C7BF-466A-AE1A-D0F97FFC1B78}"/>
          </ac:spMkLst>
        </pc:spChg>
        <pc:spChg chg="mod">
          <ac:chgData name="Marcel Wesenberg" userId="b3233ce6-5631-44d3-8605-3d42f6c64af1" providerId="ADAL" clId="{B70FC634-2D49-417D-90D1-1759619B1808}" dt="2022-08-17T13:32:53.058" v="6469" actId="571"/>
          <ac:spMkLst>
            <pc:docMk/>
            <pc:sldMk cId="1014953341" sldId="1817606211"/>
            <ac:spMk id="234" creationId="{58110EE7-1811-4A85-AD6A-4DA8BCE74941}"/>
          </ac:spMkLst>
        </pc:spChg>
        <pc:spChg chg="mod">
          <ac:chgData name="Marcel Wesenberg" userId="b3233ce6-5631-44d3-8605-3d42f6c64af1" providerId="ADAL" clId="{B70FC634-2D49-417D-90D1-1759619B1808}" dt="2022-08-17T13:32:53.058" v="6469" actId="571"/>
          <ac:spMkLst>
            <pc:docMk/>
            <pc:sldMk cId="1014953341" sldId="1817606211"/>
            <ac:spMk id="235" creationId="{30D060EA-B6E7-4D0C-998E-DB7549DE45E7}"/>
          </ac:spMkLst>
        </pc:spChg>
        <pc:spChg chg="mod">
          <ac:chgData name="Marcel Wesenberg" userId="b3233ce6-5631-44d3-8605-3d42f6c64af1" providerId="ADAL" clId="{B70FC634-2D49-417D-90D1-1759619B1808}" dt="2022-08-17T13:32:53.058" v="6469" actId="571"/>
          <ac:spMkLst>
            <pc:docMk/>
            <pc:sldMk cId="1014953341" sldId="1817606211"/>
            <ac:spMk id="236" creationId="{90364623-92A4-4253-A46B-4BA66BECA3E0}"/>
          </ac:spMkLst>
        </pc:spChg>
        <pc:spChg chg="mod">
          <ac:chgData name="Marcel Wesenberg" userId="b3233ce6-5631-44d3-8605-3d42f6c64af1" providerId="ADAL" clId="{B70FC634-2D49-417D-90D1-1759619B1808}" dt="2022-08-17T13:32:53.058" v="6469" actId="571"/>
          <ac:spMkLst>
            <pc:docMk/>
            <pc:sldMk cId="1014953341" sldId="1817606211"/>
            <ac:spMk id="237" creationId="{0780DA36-1694-43F6-96B2-1BAC75BA781F}"/>
          </ac:spMkLst>
        </pc:spChg>
        <pc:spChg chg="mod">
          <ac:chgData name="Marcel Wesenberg" userId="b3233ce6-5631-44d3-8605-3d42f6c64af1" providerId="ADAL" clId="{B70FC634-2D49-417D-90D1-1759619B1808}" dt="2022-08-17T13:32:53.058" v="6469" actId="571"/>
          <ac:spMkLst>
            <pc:docMk/>
            <pc:sldMk cId="1014953341" sldId="1817606211"/>
            <ac:spMk id="238" creationId="{EDD7F274-3BDC-4B26-B2FA-2E5FFBDC3948}"/>
          </ac:spMkLst>
        </pc:spChg>
        <pc:spChg chg="mod">
          <ac:chgData name="Marcel Wesenberg" userId="b3233ce6-5631-44d3-8605-3d42f6c64af1" providerId="ADAL" clId="{B70FC634-2D49-417D-90D1-1759619B1808}" dt="2022-08-17T13:32:53.058" v="6469" actId="571"/>
          <ac:spMkLst>
            <pc:docMk/>
            <pc:sldMk cId="1014953341" sldId="1817606211"/>
            <ac:spMk id="239" creationId="{160FD5F8-963D-49D6-ACE3-4F6E971A1485}"/>
          </ac:spMkLst>
        </pc:spChg>
        <pc:spChg chg="mod">
          <ac:chgData name="Marcel Wesenberg" userId="b3233ce6-5631-44d3-8605-3d42f6c64af1" providerId="ADAL" clId="{B70FC634-2D49-417D-90D1-1759619B1808}" dt="2022-08-17T13:32:53.058" v="6469" actId="571"/>
          <ac:spMkLst>
            <pc:docMk/>
            <pc:sldMk cId="1014953341" sldId="1817606211"/>
            <ac:spMk id="240" creationId="{76C1E32B-CFE9-4EDA-B76C-DE6875C1233B}"/>
          </ac:spMkLst>
        </pc:spChg>
        <pc:spChg chg="mod">
          <ac:chgData name="Marcel Wesenberg" userId="b3233ce6-5631-44d3-8605-3d42f6c64af1" providerId="ADAL" clId="{B70FC634-2D49-417D-90D1-1759619B1808}" dt="2022-08-17T13:32:53.058" v="6469" actId="571"/>
          <ac:spMkLst>
            <pc:docMk/>
            <pc:sldMk cId="1014953341" sldId="1817606211"/>
            <ac:spMk id="241" creationId="{650590F2-4015-4FC7-B6B6-7890E7C61131}"/>
          </ac:spMkLst>
        </pc:spChg>
        <pc:spChg chg="mod">
          <ac:chgData name="Marcel Wesenberg" userId="b3233ce6-5631-44d3-8605-3d42f6c64af1" providerId="ADAL" clId="{B70FC634-2D49-417D-90D1-1759619B1808}" dt="2022-08-17T13:32:53.058" v="6469" actId="571"/>
          <ac:spMkLst>
            <pc:docMk/>
            <pc:sldMk cId="1014953341" sldId="1817606211"/>
            <ac:spMk id="242" creationId="{0F09FDC3-B130-4297-9D6C-931A0916D218}"/>
          </ac:spMkLst>
        </pc:spChg>
        <pc:spChg chg="add mod">
          <ac:chgData name="Marcel Wesenberg" userId="b3233ce6-5631-44d3-8605-3d42f6c64af1" providerId="ADAL" clId="{B70FC634-2D49-417D-90D1-1759619B1808}" dt="2022-09-12T13:58:45.562" v="10143" actId="571"/>
          <ac:spMkLst>
            <pc:docMk/>
            <pc:sldMk cId="1014953341" sldId="1817606211"/>
            <ac:spMk id="243" creationId="{8A625260-392C-4EDB-9C43-48F2EBF0503F}"/>
          </ac:spMkLst>
        </pc:spChg>
        <pc:grpChg chg="add mod">
          <ac:chgData name="Marcel Wesenberg" userId="b3233ce6-5631-44d3-8605-3d42f6c64af1" providerId="ADAL" clId="{B70FC634-2D49-417D-90D1-1759619B1808}" dt="2022-08-17T13:32:04.791" v="6453" actId="1076"/>
          <ac:grpSpMkLst>
            <pc:docMk/>
            <pc:sldMk cId="1014953341" sldId="1817606211"/>
            <ac:grpSpMk id="16" creationId="{77A7528E-4B77-4F78-83C5-D5FE3DF2D0FE}"/>
          </ac:grpSpMkLst>
        </pc:grpChg>
        <pc:grpChg chg="mod">
          <ac:chgData name="Marcel Wesenberg" userId="b3233ce6-5631-44d3-8605-3d42f6c64af1" providerId="ADAL" clId="{B70FC634-2D49-417D-90D1-1759619B1808}" dt="2022-09-12T13:56:38.532" v="10115" actId="571"/>
          <ac:grpSpMkLst>
            <pc:docMk/>
            <pc:sldMk cId="1014953341" sldId="1817606211"/>
            <ac:grpSpMk id="30" creationId="{F2846EE7-AF0B-4D71-A629-3B25A530F317}"/>
          </ac:grpSpMkLst>
        </pc:grpChg>
        <pc:grpChg chg="mod">
          <ac:chgData name="Marcel Wesenberg" userId="b3233ce6-5631-44d3-8605-3d42f6c64af1" providerId="ADAL" clId="{B70FC634-2D49-417D-90D1-1759619B1808}" dt="2022-09-12T13:55:42.167" v="10083" actId="571"/>
          <ac:grpSpMkLst>
            <pc:docMk/>
            <pc:sldMk cId="1014953341" sldId="1817606211"/>
            <ac:grpSpMk id="33" creationId="{75B599BF-F660-4915-AB03-39BA84E74981}"/>
          </ac:grpSpMkLst>
        </pc:grpChg>
        <pc:grpChg chg="del">
          <ac:chgData name="Marcel Wesenberg" userId="b3233ce6-5631-44d3-8605-3d42f6c64af1" providerId="ADAL" clId="{B70FC634-2D49-417D-90D1-1759619B1808}" dt="2022-08-17T13:30:23.821" v="6446" actId="478"/>
          <ac:grpSpMkLst>
            <pc:docMk/>
            <pc:sldMk cId="1014953341" sldId="1817606211"/>
            <ac:grpSpMk id="35" creationId="{A5F2E8DE-E9CD-4FF0-AD1F-2EB34E2F6AC3}"/>
          </ac:grpSpMkLst>
        </pc:grpChg>
        <pc:grpChg chg="mod">
          <ac:chgData name="Marcel Wesenberg" userId="b3233ce6-5631-44d3-8605-3d42f6c64af1" providerId="ADAL" clId="{B70FC634-2D49-417D-90D1-1759619B1808}" dt="2022-09-12T13:58:45.562" v="10143" actId="571"/>
          <ac:grpSpMkLst>
            <pc:docMk/>
            <pc:sldMk cId="1014953341" sldId="1817606211"/>
            <ac:grpSpMk id="39" creationId="{C65E2467-3792-4F0F-A48E-0E7AFD76CC63}"/>
          </ac:grpSpMkLst>
        </pc:grpChg>
        <pc:grpChg chg="mod topLvl">
          <ac:chgData name="Marcel Wesenberg" userId="b3233ce6-5631-44d3-8605-3d42f6c64af1" providerId="ADAL" clId="{B70FC634-2D49-417D-90D1-1759619B1808}" dt="2022-08-17T13:31:12.235" v="6449" actId="164"/>
          <ac:grpSpMkLst>
            <pc:docMk/>
            <pc:sldMk cId="1014953341" sldId="1817606211"/>
            <ac:grpSpMk id="40" creationId="{B35FE9B3-50E8-4C05-B5E9-199C29B48FEB}"/>
          </ac:grpSpMkLst>
        </pc:grpChg>
        <pc:grpChg chg="del mod">
          <ac:chgData name="Marcel Wesenberg" userId="b3233ce6-5631-44d3-8605-3d42f6c64af1" providerId="ADAL" clId="{B70FC634-2D49-417D-90D1-1759619B1808}" dt="2022-08-17T13:30:23.821" v="6446" actId="478"/>
          <ac:grpSpMkLst>
            <pc:docMk/>
            <pc:sldMk cId="1014953341" sldId="1817606211"/>
            <ac:grpSpMk id="41" creationId="{83F13A60-7ED1-4150-9D81-6AD983B5DF35}"/>
          </ac:grpSpMkLst>
        </pc:grpChg>
        <pc:grpChg chg="add mod">
          <ac:chgData name="Marcel Wesenberg" userId="b3233ce6-5631-44d3-8605-3d42f6c64af1" providerId="ADAL" clId="{B70FC634-2D49-417D-90D1-1759619B1808}" dt="2022-08-17T13:32:53.058" v="6469" actId="571"/>
          <ac:grpSpMkLst>
            <pc:docMk/>
            <pc:sldMk cId="1014953341" sldId="1817606211"/>
            <ac:grpSpMk id="161" creationId="{551A368A-156B-40E1-99C9-AE95713FBD43}"/>
          </ac:grpSpMkLst>
        </pc:grpChg>
        <pc:grpChg chg="mod">
          <ac:chgData name="Marcel Wesenberg" userId="b3233ce6-5631-44d3-8605-3d42f6c64af1" providerId="ADAL" clId="{B70FC634-2D49-417D-90D1-1759619B1808}" dt="2022-08-17T13:32:53.058" v="6469" actId="571"/>
          <ac:grpSpMkLst>
            <pc:docMk/>
            <pc:sldMk cId="1014953341" sldId="1817606211"/>
            <ac:grpSpMk id="167" creationId="{56249B8F-3379-4B4D-A72E-B99CD827A76F}"/>
          </ac:grpSpMkLst>
        </pc:grpChg>
        <pc:grpChg chg="mod">
          <ac:chgData name="Marcel Wesenberg" userId="b3233ce6-5631-44d3-8605-3d42f6c64af1" providerId="ADAL" clId="{B70FC634-2D49-417D-90D1-1759619B1808}" dt="2022-08-17T13:32:53.058" v="6469" actId="571"/>
          <ac:grpSpMkLst>
            <pc:docMk/>
            <pc:sldMk cId="1014953341" sldId="1817606211"/>
            <ac:grpSpMk id="200" creationId="{A0078317-228F-41A8-AF1F-F5D313A31F85}"/>
          </ac:grpSpMkLst>
        </pc:grpChg>
        <pc:grpChg chg="mod">
          <ac:chgData name="Marcel Wesenberg" userId="b3233ce6-5631-44d3-8605-3d42f6c64af1" providerId="ADAL" clId="{B70FC634-2D49-417D-90D1-1759619B1808}" dt="2022-08-17T13:32:53.058" v="6469" actId="571"/>
          <ac:grpSpMkLst>
            <pc:docMk/>
            <pc:sldMk cId="1014953341" sldId="1817606211"/>
            <ac:grpSpMk id="210" creationId="{0019DB7B-DDDC-460C-B4E8-3E0648608D8C}"/>
          </ac:grpSpMkLst>
        </pc:grpChg>
        <pc:grpChg chg="mod">
          <ac:chgData name="Marcel Wesenberg" userId="b3233ce6-5631-44d3-8605-3d42f6c64af1" providerId="ADAL" clId="{B70FC634-2D49-417D-90D1-1759619B1808}" dt="2022-08-17T13:32:53.058" v="6469" actId="571"/>
          <ac:grpSpMkLst>
            <pc:docMk/>
            <pc:sldMk cId="1014953341" sldId="1817606211"/>
            <ac:grpSpMk id="211" creationId="{032789FA-BEEF-441C-9A51-A93EF3D3BBE1}"/>
          </ac:grpSpMkLst>
        </pc:grpChg>
        <pc:grpChg chg="mod">
          <ac:chgData name="Marcel Wesenberg" userId="b3233ce6-5631-44d3-8605-3d42f6c64af1" providerId="ADAL" clId="{B70FC634-2D49-417D-90D1-1759619B1808}" dt="2022-08-17T13:32:53.058" v="6469" actId="571"/>
          <ac:grpSpMkLst>
            <pc:docMk/>
            <pc:sldMk cId="1014953341" sldId="1817606211"/>
            <ac:grpSpMk id="214" creationId="{0456C520-F49C-4979-B286-BE09B544FF9E}"/>
          </ac:grpSpMkLst>
        </pc:grpChg>
        <pc:grpChg chg="mod">
          <ac:chgData name="Marcel Wesenberg" userId="b3233ce6-5631-44d3-8605-3d42f6c64af1" providerId="ADAL" clId="{B70FC634-2D49-417D-90D1-1759619B1808}" dt="2022-08-17T13:32:53.058" v="6469" actId="571"/>
          <ac:grpSpMkLst>
            <pc:docMk/>
            <pc:sldMk cId="1014953341" sldId="1817606211"/>
            <ac:grpSpMk id="215" creationId="{40FCDDF7-2223-4D4B-9763-B1F2C4D83CCC}"/>
          </ac:grpSpMkLst>
        </pc:grpChg>
        <pc:grpChg chg="mod">
          <ac:chgData name="Marcel Wesenberg" userId="b3233ce6-5631-44d3-8605-3d42f6c64af1" providerId="ADAL" clId="{B70FC634-2D49-417D-90D1-1759619B1808}" dt="2022-08-17T13:32:53.058" v="6469" actId="571"/>
          <ac:grpSpMkLst>
            <pc:docMk/>
            <pc:sldMk cId="1014953341" sldId="1817606211"/>
            <ac:grpSpMk id="216" creationId="{BEA83E95-0F7E-470C-9BC4-6916B932606E}"/>
          </ac:grpSpMkLst>
        </pc:grpChg>
        <pc:grpChg chg="mod">
          <ac:chgData name="Marcel Wesenberg" userId="b3233ce6-5631-44d3-8605-3d42f6c64af1" providerId="ADAL" clId="{B70FC634-2D49-417D-90D1-1759619B1808}" dt="2022-08-17T13:32:53.058" v="6469" actId="571"/>
          <ac:grpSpMkLst>
            <pc:docMk/>
            <pc:sldMk cId="1014953341" sldId="1817606211"/>
            <ac:grpSpMk id="217" creationId="{B81E9442-1257-4C06-A519-BC72009F3DA4}"/>
          </ac:grpSpMkLst>
        </pc:grpChg>
        <pc:cxnChg chg="mod">
          <ac:chgData name="Marcel Wesenberg" userId="b3233ce6-5631-44d3-8605-3d42f6c64af1" providerId="ADAL" clId="{B70FC634-2D49-417D-90D1-1759619B1808}" dt="2022-08-17T13:32:44.779" v="6460" actId="14100"/>
          <ac:cxnSpMkLst>
            <pc:docMk/>
            <pc:sldMk cId="1014953341" sldId="1817606211"/>
            <ac:cxnSpMk id="141" creationId="{FF9C7933-2946-4255-B3B6-A6B70272F310}"/>
          </ac:cxnSpMkLst>
        </pc:cxnChg>
        <pc:cxnChg chg="mod">
          <ac:chgData name="Marcel Wesenberg" userId="b3233ce6-5631-44d3-8605-3d42f6c64af1" providerId="ADAL" clId="{B70FC634-2D49-417D-90D1-1759619B1808}" dt="2022-08-17T13:33:03.068" v="6473" actId="1038"/>
          <ac:cxnSpMkLst>
            <pc:docMk/>
            <pc:sldMk cId="1014953341" sldId="1817606211"/>
            <ac:cxnSpMk id="142" creationId="{5078D20E-FA8E-4B6A-B6B9-1C813C953DBF}"/>
          </ac:cxnSpMkLst>
        </pc:cxnChg>
        <pc:cxnChg chg="mod">
          <ac:chgData name="Marcel Wesenberg" userId="b3233ce6-5631-44d3-8605-3d42f6c64af1" providerId="ADAL" clId="{B70FC634-2D49-417D-90D1-1759619B1808}" dt="2022-08-17T13:32:53.058" v="6469" actId="571"/>
          <ac:cxnSpMkLst>
            <pc:docMk/>
            <pc:sldMk cId="1014953341" sldId="1817606211"/>
            <ac:cxnSpMk id="182" creationId="{654C8B56-B99A-4DA8-B43C-07746E7757DB}"/>
          </ac:cxnSpMkLst>
        </pc:cxnChg>
        <pc:cxnChg chg="mod">
          <ac:chgData name="Marcel Wesenberg" userId="b3233ce6-5631-44d3-8605-3d42f6c64af1" providerId="ADAL" clId="{B70FC634-2D49-417D-90D1-1759619B1808}" dt="2022-08-17T13:32:53.058" v="6469" actId="571"/>
          <ac:cxnSpMkLst>
            <pc:docMk/>
            <pc:sldMk cId="1014953341" sldId="1817606211"/>
            <ac:cxnSpMk id="203" creationId="{FF31F359-22BC-4B18-B605-FE28E1853A24}"/>
          </ac:cxnSpMkLst>
        </pc:cxnChg>
        <pc:cxnChg chg="mod">
          <ac:chgData name="Marcel Wesenberg" userId="b3233ce6-5631-44d3-8605-3d42f6c64af1" providerId="ADAL" clId="{B70FC634-2D49-417D-90D1-1759619B1808}" dt="2022-08-17T13:32:53.058" v="6469" actId="571"/>
          <ac:cxnSpMkLst>
            <pc:docMk/>
            <pc:sldMk cId="1014953341" sldId="1817606211"/>
            <ac:cxnSpMk id="206" creationId="{7164EE08-C8A8-4D77-8266-F1ACD9115B16}"/>
          </ac:cxnSpMkLst>
        </pc:cxnChg>
        <pc:cxnChg chg="mod">
          <ac:chgData name="Marcel Wesenberg" userId="b3233ce6-5631-44d3-8605-3d42f6c64af1" providerId="ADAL" clId="{B70FC634-2D49-417D-90D1-1759619B1808}" dt="2022-08-17T13:32:53.058" v="6469" actId="571"/>
          <ac:cxnSpMkLst>
            <pc:docMk/>
            <pc:sldMk cId="1014953341" sldId="1817606211"/>
            <ac:cxnSpMk id="207" creationId="{8AE87AFF-507E-436E-B72D-EE505FF9C941}"/>
          </ac:cxnSpMkLst>
        </pc:cxnChg>
        <pc:cxnChg chg="mod">
          <ac:chgData name="Marcel Wesenberg" userId="b3233ce6-5631-44d3-8605-3d42f6c64af1" providerId="ADAL" clId="{B70FC634-2D49-417D-90D1-1759619B1808}" dt="2022-08-17T13:32:53.058" v="6469" actId="571"/>
          <ac:cxnSpMkLst>
            <pc:docMk/>
            <pc:sldMk cId="1014953341" sldId="1817606211"/>
            <ac:cxnSpMk id="212" creationId="{6A8AAE89-3D22-49F7-9F2D-6453046405AD}"/>
          </ac:cxnSpMkLst>
        </pc:cxnChg>
        <pc:cxnChg chg="mod">
          <ac:chgData name="Marcel Wesenberg" userId="b3233ce6-5631-44d3-8605-3d42f6c64af1" providerId="ADAL" clId="{B70FC634-2D49-417D-90D1-1759619B1808}" dt="2022-08-17T13:32:53.058" v="6469" actId="571"/>
          <ac:cxnSpMkLst>
            <pc:docMk/>
            <pc:sldMk cId="1014953341" sldId="1817606211"/>
            <ac:cxnSpMk id="213" creationId="{7E56644E-9B6F-498B-BDDA-20049EBD7725}"/>
          </ac:cxnSpMkLst>
        </pc:cxnChg>
      </pc:sldChg>
      <pc:sldChg chg="new del">
        <pc:chgData name="Marcel Wesenberg" userId="b3233ce6-5631-44d3-8605-3d42f6c64af1" providerId="ADAL" clId="{B70FC634-2D49-417D-90D1-1759619B1808}" dt="2022-08-17T09:25:34.368" v="3930" actId="47"/>
        <pc:sldMkLst>
          <pc:docMk/>
          <pc:sldMk cId="1228816405" sldId="1817606211"/>
        </pc:sldMkLst>
      </pc:sldChg>
      <pc:sldChg chg="delSp modSp add del mod">
        <pc:chgData name="Marcel Wesenberg" userId="b3233ce6-5631-44d3-8605-3d42f6c64af1" providerId="ADAL" clId="{B70FC634-2D49-417D-90D1-1759619B1808}" dt="2022-08-17T09:55:08.909" v="4773" actId="47"/>
        <pc:sldMkLst>
          <pc:docMk/>
          <pc:sldMk cId="1459322746" sldId="1817606212"/>
        </pc:sldMkLst>
        <pc:spChg chg="del mod">
          <ac:chgData name="Marcel Wesenberg" userId="b3233ce6-5631-44d3-8605-3d42f6c64af1" providerId="ADAL" clId="{B70FC634-2D49-417D-90D1-1759619B1808}" dt="2022-08-17T09:45:08.392" v="3972"/>
          <ac:spMkLst>
            <pc:docMk/>
            <pc:sldMk cId="1459322746" sldId="1817606212"/>
            <ac:spMk id="2" creationId="{61545C66-2BBC-EE41-89EB-A6924CDA7032}"/>
          </ac:spMkLst>
        </pc:spChg>
        <pc:spChg chg="del mod">
          <ac:chgData name="Marcel Wesenberg" userId="b3233ce6-5631-44d3-8605-3d42f6c64af1" providerId="ADAL" clId="{B70FC634-2D49-417D-90D1-1759619B1808}" dt="2022-08-17T09:45:13.006" v="3973" actId="478"/>
          <ac:spMkLst>
            <pc:docMk/>
            <pc:sldMk cId="1459322746" sldId="1817606212"/>
            <ac:spMk id="23" creationId="{27955427-FB90-BA40-980F-60446037995F}"/>
          </ac:spMkLst>
        </pc:spChg>
        <pc:spChg chg="del">
          <ac:chgData name="Marcel Wesenberg" userId="b3233ce6-5631-44d3-8605-3d42f6c64af1" providerId="ADAL" clId="{B70FC634-2D49-417D-90D1-1759619B1808}" dt="2022-08-17T09:45:13.006" v="3973" actId="478"/>
          <ac:spMkLst>
            <pc:docMk/>
            <pc:sldMk cId="1459322746" sldId="1817606212"/>
            <ac:spMk id="38" creationId="{6BFB8D9D-7280-214B-88D8-782B8934D1B0}"/>
          </ac:spMkLst>
        </pc:spChg>
        <pc:spChg chg="del">
          <ac:chgData name="Marcel Wesenberg" userId="b3233ce6-5631-44d3-8605-3d42f6c64af1" providerId="ADAL" clId="{B70FC634-2D49-417D-90D1-1759619B1808}" dt="2022-08-17T09:45:13.006" v="3973" actId="478"/>
          <ac:spMkLst>
            <pc:docMk/>
            <pc:sldMk cId="1459322746" sldId="1817606212"/>
            <ac:spMk id="41" creationId="{D647BE2F-1E1B-574E-81A0-778CC5B6C841}"/>
          </ac:spMkLst>
        </pc:spChg>
      </pc:sldChg>
      <pc:sldChg chg="delSp modSp add del mod">
        <pc:chgData name="Marcel Wesenberg" userId="b3233ce6-5631-44d3-8605-3d42f6c64af1" providerId="ADAL" clId="{B70FC634-2D49-417D-90D1-1759619B1808}" dt="2022-08-17T10:04:36.874" v="4859" actId="47"/>
        <pc:sldMkLst>
          <pc:docMk/>
          <pc:sldMk cId="1504538319" sldId="1817606212"/>
        </pc:sldMkLst>
        <pc:spChg chg="del mod">
          <ac:chgData name="Marcel Wesenberg" userId="b3233ce6-5631-44d3-8605-3d42f6c64af1" providerId="ADAL" clId="{B70FC634-2D49-417D-90D1-1759619B1808}" dt="2022-08-17T09:59:15.038" v="4783" actId="478"/>
          <ac:spMkLst>
            <pc:docMk/>
            <pc:sldMk cId="1504538319" sldId="1817606212"/>
            <ac:spMk id="2" creationId="{61545C66-2BBC-EE41-89EB-A6924CDA7032}"/>
          </ac:spMkLst>
        </pc:spChg>
        <pc:spChg chg="mod">
          <ac:chgData name="Marcel Wesenberg" userId="b3233ce6-5631-44d3-8605-3d42f6c64af1" providerId="ADAL" clId="{B70FC634-2D49-417D-90D1-1759619B1808}" dt="2022-08-17T10:04:05.020" v="4857" actId="20577"/>
          <ac:spMkLst>
            <pc:docMk/>
            <pc:sldMk cId="1504538319" sldId="1817606212"/>
            <ac:spMk id="10" creationId="{3AA80FAA-849C-6635-C550-A61F1E0D985D}"/>
          </ac:spMkLst>
        </pc:spChg>
        <pc:spChg chg="mod">
          <ac:chgData name="Marcel Wesenberg" userId="b3233ce6-5631-44d3-8605-3d42f6c64af1" providerId="ADAL" clId="{B70FC634-2D49-417D-90D1-1759619B1808}" dt="2022-08-17T10:03:02.101" v="4824" actId="20577"/>
          <ac:spMkLst>
            <pc:docMk/>
            <pc:sldMk cId="1504538319" sldId="1817606212"/>
            <ac:spMk id="12" creationId="{5F4A4F7B-EB40-5ED6-212F-64D5A445432C}"/>
          </ac:spMkLst>
        </pc:spChg>
        <pc:spChg chg="del mod">
          <ac:chgData name="Marcel Wesenberg" userId="b3233ce6-5631-44d3-8605-3d42f6c64af1" providerId="ADAL" clId="{B70FC634-2D49-417D-90D1-1759619B1808}" dt="2022-08-17T09:59:15.038" v="4783" actId="478"/>
          <ac:spMkLst>
            <pc:docMk/>
            <pc:sldMk cId="1504538319" sldId="1817606212"/>
            <ac:spMk id="21" creationId="{E63576F5-EE7B-4647-A396-2AFF469EB3CC}"/>
          </ac:spMkLst>
        </pc:spChg>
        <pc:spChg chg="del">
          <ac:chgData name="Marcel Wesenberg" userId="b3233ce6-5631-44d3-8605-3d42f6c64af1" providerId="ADAL" clId="{B70FC634-2D49-417D-90D1-1759619B1808}" dt="2022-08-17T09:59:23.552" v="4784" actId="478"/>
          <ac:spMkLst>
            <pc:docMk/>
            <pc:sldMk cId="1504538319" sldId="1817606212"/>
            <ac:spMk id="234" creationId="{EF91DEE4-0D4F-914D-A614-13AAA6EAAEC0}"/>
          </ac:spMkLst>
        </pc:spChg>
      </pc:sldChg>
      <pc:sldChg chg="addSp delSp modSp add del mod modAnim">
        <pc:chgData name="Marcel Wesenberg" userId="b3233ce6-5631-44d3-8605-3d42f6c64af1" providerId="ADAL" clId="{B70FC634-2D49-417D-90D1-1759619B1808}" dt="2022-08-17T09:54:59.888" v="4772" actId="47"/>
        <pc:sldMkLst>
          <pc:docMk/>
          <pc:sldMk cId="1117604349" sldId="1817606213"/>
        </pc:sldMkLst>
        <pc:spChg chg="mod topLvl">
          <ac:chgData name="Marcel Wesenberg" userId="b3233ce6-5631-44d3-8605-3d42f6c64af1" providerId="ADAL" clId="{B70FC634-2D49-417D-90D1-1759619B1808}" dt="2022-08-17T09:49:13.290" v="4516" actId="207"/>
          <ac:spMkLst>
            <pc:docMk/>
            <pc:sldMk cId="1117604349" sldId="1817606213"/>
            <ac:spMk id="3" creationId="{ED56F64F-545D-4A6A-8C26-511E44944970}"/>
          </ac:spMkLst>
        </pc:spChg>
        <pc:spChg chg="mod topLvl">
          <ac:chgData name="Marcel Wesenberg" userId="b3233ce6-5631-44d3-8605-3d42f6c64af1" providerId="ADAL" clId="{B70FC634-2D49-417D-90D1-1759619B1808}" dt="2022-08-17T09:54:26.742" v="4767" actId="108"/>
          <ac:spMkLst>
            <pc:docMk/>
            <pc:sldMk cId="1117604349" sldId="1817606213"/>
            <ac:spMk id="6" creationId="{262D814F-CE36-4DCE-BF6F-90E82593796F}"/>
          </ac:spMkLst>
        </pc:spChg>
        <pc:spChg chg="mod">
          <ac:chgData name="Marcel Wesenberg" userId="b3233ce6-5631-44d3-8605-3d42f6c64af1" providerId="ADAL" clId="{B70FC634-2D49-417D-90D1-1759619B1808}" dt="2022-08-17T09:54:18.062" v="4764" actId="165"/>
          <ac:spMkLst>
            <pc:docMk/>
            <pc:sldMk cId="1117604349" sldId="1817606213"/>
            <ac:spMk id="7" creationId="{34F1E856-A0CF-4EC8-AD7F-722F1AC4253A}"/>
          </ac:spMkLst>
        </pc:spChg>
        <pc:spChg chg="mod">
          <ac:chgData name="Marcel Wesenberg" userId="b3233ce6-5631-44d3-8605-3d42f6c64af1" providerId="ADAL" clId="{B70FC634-2D49-417D-90D1-1759619B1808}" dt="2022-08-17T09:54:18.062" v="4764" actId="165"/>
          <ac:spMkLst>
            <pc:docMk/>
            <pc:sldMk cId="1117604349" sldId="1817606213"/>
            <ac:spMk id="8" creationId="{7882387F-0226-4417-B2DF-BA0C62AEEEB5}"/>
          </ac:spMkLst>
        </pc:spChg>
        <pc:spChg chg="mod">
          <ac:chgData name="Marcel Wesenberg" userId="b3233ce6-5631-44d3-8605-3d42f6c64af1" providerId="ADAL" clId="{B70FC634-2D49-417D-90D1-1759619B1808}" dt="2022-08-17T09:54:18.062" v="4764" actId="165"/>
          <ac:spMkLst>
            <pc:docMk/>
            <pc:sldMk cId="1117604349" sldId="1817606213"/>
            <ac:spMk id="9" creationId="{D44529A3-D1C0-47BC-834B-5626FD970545}"/>
          </ac:spMkLst>
        </pc:spChg>
        <pc:spChg chg="mod">
          <ac:chgData name="Marcel Wesenberg" userId="b3233ce6-5631-44d3-8605-3d42f6c64af1" providerId="ADAL" clId="{B70FC634-2D49-417D-90D1-1759619B1808}" dt="2022-08-17T09:54:18.062" v="4764" actId="165"/>
          <ac:spMkLst>
            <pc:docMk/>
            <pc:sldMk cId="1117604349" sldId="1817606213"/>
            <ac:spMk id="10" creationId="{8DF78584-65A5-4319-92BE-14DBA7A2F7E6}"/>
          </ac:spMkLst>
        </pc:spChg>
        <pc:spChg chg="mod">
          <ac:chgData name="Marcel Wesenberg" userId="b3233ce6-5631-44d3-8605-3d42f6c64af1" providerId="ADAL" clId="{B70FC634-2D49-417D-90D1-1759619B1808}" dt="2022-08-17T09:54:18.062" v="4764" actId="165"/>
          <ac:spMkLst>
            <pc:docMk/>
            <pc:sldMk cId="1117604349" sldId="1817606213"/>
            <ac:spMk id="11" creationId="{4558E4E5-2889-4E30-BAB1-3DC4B552D7B3}"/>
          </ac:spMkLst>
        </pc:spChg>
        <pc:spChg chg="mod">
          <ac:chgData name="Marcel Wesenberg" userId="b3233ce6-5631-44d3-8605-3d42f6c64af1" providerId="ADAL" clId="{B70FC634-2D49-417D-90D1-1759619B1808}" dt="2022-08-17T09:54:18.062" v="4764" actId="165"/>
          <ac:spMkLst>
            <pc:docMk/>
            <pc:sldMk cId="1117604349" sldId="1817606213"/>
            <ac:spMk id="12" creationId="{AD1303B4-9316-4B57-B411-14D359250CA6}"/>
          </ac:spMkLst>
        </pc:spChg>
        <pc:spChg chg="mod topLvl">
          <ac:chgData name="Marcel Wesenberg" userId="b3233ce6-5631-44d3-8605-3d42f6c64af1" providerId="ADAL" clId="{B70FC634-2D49-417D-90D1-1759619B1808}" dt="2022-08-17T09:52:26.818" v="4745" actId="1582"/>
          <ac:spMkLst>
            <pc:docMk/>
            <pc:sldMk cId="1117604349" sldId="1817606213"/>
            <ac:spMk id="52" creationId="{F9321FBB-CA33-4BED-B3C4-6DAA1559B3BF}"/>
          </ac:spMkLst>
        </pc:spChg>
        <pc:spChg chg="mod topLvl">
          <ac:chgData name="Marcel Wesenberg" userId="b3233ce6-5631-44d3-8605-3d42f6c64af1" providerId="ADAL" clId="{B70FC634-2D49-417D-90D1-1759619B1808}" dt="2022-08-17T09:52:26.818" v="4745" actId="1582"/>
          <ac:spMkLst>
            <pc:docMk/>
            <pc:sldMk cId="1117604349" sldId="1817606213"/>
            <ac:spMk id="59" creationId="{1D93F86D-5E36-4ED2-B110-DCA1B7CDFEFA}"/>
          </ac:spMkLst>
        </pc:spChg>
        <pc:spChg chg="mod topLvl">
          <ac:chgData name="Marcel Wesenberg" userId="b3233ce6-5631-44d3-8605-3d42f6c64af1" providerId="ADAL" clId="{B70FC634-2D49-417D-90D1-1759619B1808}" dt="2022-08-17T09:52:26.818" v="4745" actId="1582"/>
          <ac:spMkLst>
            <pc:docMk/>
            <pc:sldMk cId="1117604349" sldId="1817606213"/>
            <ac:spMk id="60" creationId="{32654F19-272C-4181-8B8E-B68387B15D8B}"/>
          </ac:spMkLst>
        </pc:spChg>
        <pc:spChg chg="mod topLvl">
          <ac:chgData name="Marcel Wesenberg" userId="b3233ce6-5631-44d3-8605-3d42f6c64af1" providerId="ADAL" clId="{B70FC634-2D49-417D-90D1-1759619B1808}" dt="2022-08-17T09:52:26.818" v="4745" actId="1582"/>
          <ac:spMkLst>
            <pc:docMk/>
            <pc:sldMk cId="1117604349" sldId="1817606213"/>
            <ac:spMk id="63" creationId="{E056D07C-30C9-4556-8F41-0F9DFDB33D5E}"/>
          </ac:spMkLst>
        </pc:spChg>
        <pc:spChg chg="mod topLvl">
          <ac:chgData name="Marcel Wesenberg" userId="b3233ce6-5631-44d3-8605-3d42f6c64af1" providerId="ADAL" clId="{B70FC634-2D49-417D-90D1-1759619B1808}" dt="2022-08-17T09:52:05.950" v="4741" actId="208"/>
          <ac:spMkLst>
            <pc:docMk/>
            <pc:sldMk cId="1117604349" sldId="1817606213"/>
            <ac:spMk id="72" creationId="{BD396EA9-43BB-4CD7-B1A5-EECD2437FB89}"/>
          </ac:spMkLst>
        </pc:spChg>
        <pc:spChg chg="mod topLvl">
          <ac:chgData name="Marcel Wesenberg" userId="b3233ce6-5631-44d3-8605-3d42f6c64af1" providerId="ADAL" clId="{B70FC634-2D49-417D-90D1-1759619B1808}" dt="2022-08-17T09:52:05.950" v="4741" actId="208"/>
          <ac:spMkLst>
            <pc:docMk/>
            <pc:sldMk cId="1117604349" sldId="1817606213"/>
            <ac:spMk id="73" creationId="{752C93A2-2152-40F3-BD31-71A28917C6EE}"/>
          </ac:spMkLst>
        </pc:spChg>
        <pc:spChg chg="mod topLvl">
          <ac:chgData name="Marcel Wesenberg" userId="b3233ce6-5631-44d3-8605-3d42f6c64af1" providerId="ADAL" clId="{B70FC634-2D49-417D-90D1-1759619B1808}" dt="2022-08-17T09:52:05.950" v="4741" actId="208"/>
          <ac:spMkLst>
            <pc:docMk/>
            <pc:sldMk cId="1117604349" sldId="1817606213"/>
            <ac:spMk id="74" creationId="{66541C88-E78C-4D77-B6C1-AF846B1A7E01}"/>
          </ac:spMkLst>
        </pc:spChg>
        <pc:spChg chg="mod topLvl">
          <ac:chgData name="Marcel Wesenberg" userId="b3233ce6-5631-44d3-8605-3d42f6c64af1" providerId="ADAL" clId="{B70FC634-2D49-417D-90D1-1759619B1808}" dt="2022-08-17T09:52:05.950" v="4741" actId="208"/>
          <ac:spMkLst>
            <pc:docMk/>
            <pc:sldMk cId="1117604349" sldId="1817606213"/>
            <ac:spMk id="76" creationId="{BD362944-F033-4A2C-99D6-ACB284456300}"/>
          </ac:spMkLst>
        </pc:spChg>
        <pc:spChg chg="mod topLvl">
          <ac:chgData name="Marcel Wesenberg" userId="b3233ce6-5631-44d3-8605-3d42f6c64af1" providerId="ADAL" clId="{B70FC634-2D49-417D-90D1-1759619B1808}" dt="2022-08-17T09:52:05.950" v="4741" actId="208"/>
          <ac:spMkLst>
            <pc:docMk/>
            <pc:sldMk cId="1117604349" sldId="1817606213"/>
            <ac:spMk id="77" creationId="{F9CA824B-16AF-4706-8D8C-A48424AE3D16}"/>
          </ac:spMkLst>
        </pc:spChg>
        <pc:spChg chg="mod topLvl">
          <ac:chgData name="Marcel Wesenberg" userId="b3233ce6-5631-44d3-8605-3d42f6c64af1" providerId="ADAL" clId="{B70FC634-2D49-417D-90D1-1759619B1808}" dt="2022-08-17T09:52:05.950" v="4741" actId="208"/>
          <ac:spMkLst>
            <pc:docMk/>
            <pc:sldMk cId="1117604349" sldId="1817606213"/>
            <ac:spMk id="78" creationId="{33C3C44F-1B37-4212-A427-5975D0FD46CE}"/>
          </ac:spMkLst>
        </pc:spChg>
        <pc:spChg chg="mod topLvl">
          <ac:chgData name="Marcel Wesenberg" userId="b3233ce6-5631-44d3-8605-3d42f6c64af1" providerId="ADAL" clId="{B70FC634-2D49-417D-90D1-1759619B1808}" dt="2022-08-17T09:52:05.950" v="4741" actId="208"/>
          <ac:spMkLst>
            <pc:docMk/>
            <pc:sldMk cId="1117604349" sldId="1817606213"/>
            <ac:spMk id="79" creationId="{F467B56F-47FB-4515-901C-0A0603562A13}"/>
          </ac:spMkLst>
        </pc:spChg>
        <pc:spChg chg="mod topLvl">
          <ac:chgData name="Marcel Wesenberg" userId="b3233ce6-5631-44d3-8605-3d42f6c64af1" providerId="ADAL" clId="{B70FC634-2D49-417D-90D1-1759619B1808}" dt="2022-08-17T09:52:05.950" v="4741" actId="208"/>
          <ac:spMkLst>
            <pc:docMk/>
            <pc:sldMk cId="1117604349" sldId="1817606213"/>
            <ac:spMk id="80" creationId="{AE59593F-4AA7-4929-B994-F89F2244AA86}"/>
          </ac:spMkLst>
        </pc:spChg>
        <pc:spChg chg="mod topLvl">
          <ac:chgData name="Marcel Wesenberg" userId="b3233ce6-5631-44d3-8605-3d42f6c64af1" providerId="ADAL" clId="{B70FC634-2D49-417D-90D1-1759619B1808}" dt="2022-08-17T09:52:05.950" v="4741" actId="208"/>
          <ac:spMkLst>
            <pc:docMk/>
            <pc:sldMk cId="1117604349" sldId="1817606213"/>
            <ac:spMk id="81" creationId="{152FEA90-E2EA-44FF-B558-31E81361481F}"/>
          </ac:spMkLst>
        </pc:spChg>
        <pc:spChg chg="mod topLvl">
          <ac:chgData name="Marcel Wesenberg" userId="b3233ce6-5631-44d3-8605-3d42f6c64af1" providerId="ADAL" clId="{B70FC634-2D49-417D-90D1-1759619B1808}" dt="2022-08-17T09:52:05.950" v="4741" actId="208"/>
          <ac:spMkLst>
            <pc:docMk/>
            <pc:sldMk cId="1117604349" sldId="1817606213"/>
            <ac:spMk id="82" creationId="{9ECB297F-271D-4533-AB22-C46483F8858D}"/>
          </ac:spMkLst>
        </pc:spChg>
        <pc:spChg chg="mod topLvl">
          <ac:chgData name="Marcel Wesenberg" userId="b3233ce6-5631-44d3-8605-3d42f6c64af1" providerId="ADAL" clId="{B70FC634-2D49-417D-90D1-1759619B1808}" dt="2022-08-17T09:51:42.145" v="4737" actId="207"/>
          <ac:spMkLst>
            <pc:docMk/>
            <pc:sldMk cId="1117604349" sldId="1817606213"/>
            <ac:spMk id="83" creationId="{B4E30A82-660C-4E6C-B1D5-D6EFEDA9F96B}"/>
          </ac:spMkLst>
        </pc:spChg>
        <pc:spChg chg="mod topLvl">
          <ac:chgData name="Marcel Wesenberg" userId="b3233ce6-5631-44d3-8605-3d42f6c64af1" providerId="ADAL" clId="{B70FC634-2D49-417D-90D1-1759619B1808}" dt="2022-08-17T09:51:24.908" v="4735" actId="1582"/>
          <ac:spMkLst>
            <pc:docMk/>
            <pc:sldMk cId="1117604349" sldId="1817606213"/>
            <ac:spMk id="102" creationId="{2EE4D882-5FF1-44F6-92D8-D867B6D1B62F}"/>
          </ac:spMkLst>
        </pc:spChg>
        <pc:spChg chg="mod topLvl">
          <ac:chgData name="Marcel Wesenberg" userId="b3233ce6-5631-44d3-8605-3d42f6c64af1" providerId="ADAL" clId="{B70FC634-2D49-417D-90D1-1759619B1808}" dt="2022-08-17T09:51:24.908" v="4735" actId="1582"/>
          <ac:spMkLst>
            <pc:docMk/>
            <pc:sldMk cId="1117604349" sldId="1817606213"/>
            <ac:spMk id="103" creationId="{E4B755AB-8D2D-442D-936A-109C73DF3E90}"/>
          </ac:spMkLst>
        </pc:spChg>
        <pc:spChg chg="mod topLvl">
          <ac:chgData name="Marcel Wesenberg" userId="b3233ce6-5631-44d3-8605-3d42f6c64af1" providerId="ADAL" clId="{B70FC634-2D49-417D-90D1-1759619B1808}" dt="2022-08-17T09:51:38.824" v="4736" actId="2085"/>
          <ac:spMkLst>
            <pc:docMk/>
            <pc:sldMk cId="1117604349" sldId="1817606213"/>
            <ac:spMk id="104" creationId="{FC82C188-4C58-4F05-89C1-90FB515CADF9}"/>
          </ac:spMkLst>
        </pc:spChg>
        <pc:spChg chg="mod">
          <ac:chgData name="Marcel Wesenberg" userId="b3233ce6-5631-44d3-8605-3d42f6c64af1" providerId="ADAL" clId="{B70FC634-2D49-417D-90D1-1759619B1808}" dt="2022-08-17T09:54:18.062" v="4764" actId="165"/>
          <ac:spMkLst>
            <pc:docMk/>
            <pc:sldMk cId="1117604349" sldId="1817606213"/>
            <ac:spMk id="106" creationId="{93987978-2E8F-4459-959D-C37B5C20A46D}"/>
          </ac:spMkLst>
        </pc:spChg>
        <pc:spChg chg="mod">
          <ac:chgData name="Marcel Wesenberg" userId="b3233ce6-5631-44d3-8605-3d42f6c64af1" providerId="ADAL" clId="{B70FC634-2D49-417D-90D1-1759619B1808}" dt="2022-08-17T09:54:18.062" v="4764" actId="165"/>
          <ac:spMkLst>
            <pc:docMk/>
            <pc:sldMk cId="1117604349" sldId="1817606213"/>
            <ac:spMk id="107" creationId="{4B3EAD39-A59D-4733-9A77-0D4DAFBEBD51}"/>
          </ac:spMkLst>
        </pc:spChg>
        <pc:spChg chg="mod">
          <ac:chgData name="Marcel Wesenberg" userId="b3233ce6-5631-44d3-8605-3d42f6c64af1" providerId="ADAL" clId="{B70FC634-2D49-417D-90D1-1759619B1808}" dt="2022-08-17T09:54:18.062" v="4764" actId="165"/>
          <ac:spMkLst>
            <pc:docMk/>
            <pc:sldMk cId="1117604349" sldId="1817606213"/>
            <ac:spMk id="108" creationId="{CFEFFDF6-7ADD-4F4B-930F-9399466E4537}"/>
          </ac:spMkLst>
        </pc:spChg>
        <pc:spChg chg="mod">
          <ac:chgData name="Marcel Wesenberg" userId="b3233ce6-5631-44d3-8605-3d42f6c64af1" providerId="ADAL" clId="{B70FC634-2D49-417D-90D1-1759619B1808}" dt="2022-08-17T09:54:18.062" v="4764" actId="165"/>
          <ac:spMkLst>
            <pc:docMk/>
            <pc:sldMk cId="1117604349" sldId="1817606213"/>
            <ac:spMk id="109" creationId="{C63EC2B6-2CFE-4DDB-B815-DBA9715E3501}"/>
          </ac:spMkLst>
        </pc:spChg>
        <pc:spChg chg="mod">
          <ac:chgData name="Marcel Wesenberg" userId="b3233ce6-5631-44d3-8605-3d42f6c64af1" providerId="ADAL" clId="{B70FC634-2D49-417D-90D1-1759619B1808}" dt="2022-08-17T09:54:18.062" v="4764" actId="165"/>
          <ac:spMkLst>
            <pc:docMk/>
            <pc:sldMk cId="1117604349" sldId="1817606213"/>
            <ac:spMk id="110" creationId="{94380E26-2E8F-416B-B274-0581B5253465}"/>
          </ac:spMkLst>
        </pc:spChg>
        <pc:spChg chg="mod">
          <ac:chgData name="Marcel Wesenberg" userId="b3233ce6-5631-44d3-8605-3d42f6c64af1" providerId="ADAL" clId="{B70FC634-2D49-417D-90D1-1759619B1808}" dt="2022-08-17T09:54:18.062" v="4764" actId="165"/>
          <ac:spMkLst>
            <pc:docMk/>
            <pc:sldMk cId="1117604349" sldId="1817606213"/>
            <ac:spMk id="112" creationId="{50FDBBFA-C265-4EEE-82A4-59AF60701985}"/>
          </ac:spMkLst>
        </pc:spChg>
        <pc:spChg chg="mod">
          <ac:chgData name="Marcel Wesenberg" userId="b3233ce6-5631-44d3-8605-3d42f6c64af1" providerId="ADAL" clId="{B70FC634-2D49-417D-90D1-1759619B1808}" dt="2022-08-17T09:54:18.062" v="4764" actId="165"/>
          <ac:spMkLst>
            <pc:docMk/>
            <pc:sldMk cId="1117604349" sldId="1817606213"/>
            <ac:spMk id="113" creationId="{CACB75BC-3617-4F2D-83E4-2DDC4451BEC1}"/>
          </ac:spMkLst>
        </pc:spChg>
        <pc:spChg chg="mod">
          <ac:chgData name="Marcel Wesenberg" userId="b3233ce6-5631-44d3-8605-3d42f6c64af1" providerId="ADAL" clId="{B70FC634-2D49-417D-90D1-1759619B1808}" dt="2022-08-17T09:54:18.062" v="4764" actId="165"/>
          <ac:spMkLst>
            <pc:docMk/>
            <pc:sldMk cId="1117604349" sldId="1817606213"/>
            <ac:spMk id="114" creationId="{CED0BB53-9C90-4D94-81D8-7254DBFBDECB}"/>
          </ac:spMkLst>
        </pc:spChg>
        <pc:spChg chg="mod">
          <ac:chgData name="Marcel Wesenberg" userId="b3233ce6-5631-44d3-8605-3d42f6c64af1" providerId="ADAL" clId="{B70FC634-2D49-417D-90D1-1759619B1808}" dt="2022-08-17T09:54:18.062" v="4764" actId="165"/>
          <ac:spMkLst>
            <pc:docMk/>
            <pc:sldMk cId="1117604349" sldId="1817606213"/>
            <ac:spMk id="115" creationId="{7C0BDFC0-68E8-4D4D-A71F-E3837A113D3E}"/>
          </ac:spMkLst>
        </pc:spChg>
        <pc:spChg chg="mod">
          <ac:chgData name="Marcel Wesenberg" userId="b3233ce6-5631-44d3-8605-3d42f6c64af1" providerId="ADAL" clId="{B70FC634-2D49-417D-90D1-1759619B1808}" dt="2022-08-17T09:54:18.062" v="4764" actId="165"/>
          <ac:spMkLst>
            <pc:docMk/>
            <pc:sldMk cId="1117604349" sldId="1817606213"/>
            <ac:spMk id="116" creationId="{DCA10E72-4E5A-4BE8-BE86-CD4A2D21CB9A}"/>
          </ac:spMkLst>
        </pc:spChg>
        <pc:spChg chg="mod">
          <ac:chgData name="Marcel Wesenberg" userId="b3233ce6-5631-44d3-8605-3d42f6c64af1" providerId="ADAL" clId="{B70FC634-2D49-417D-90D1-1759619B1808}" dt="2022-08-17T09:54:12.454" v="4763"/>
          <ac:spMkLst>
            <pc:docMk/>
            <pc:sldMk cId="1117604349" sldId="1817606213"/>
            <ac:spMk id="119" creationId="{8F808084-7DFC-4F4C-876B-53F82879DDCC}"/>
          </ac:spMkLst>
        </pc:spChg>
        <pc:spChg chg="mod">
          <ac:chgData name="Marcel Wesenberg" userId="b3233ce6-5631-44d3-8605-3d42f6c64af1" providerId="ADAL" clId="{B70FC634-2D49-417D-90D1-1759619B1808}" dt="2022-08-17T09:54:12.454" v="4763"/>
          <ac:spMkLst>
            <pc:docMk/>
            <pc:sldMk cId="1117604349" sldId="1817606213"/>
            <ac:spMk id="120" creationId="{476DBE48-8AF9-4210-A47B-AFBAF2B78784}"/>
          </ac:spMkLst>
        </pc:spChg>
        <pc:spChg chg="mod">
          <ac:chgData name="Marcel Wesenberg" userId="b3233ce6-5631-44d3-8605-3d42f6c64af1" providerId="ADAL" clId="{B70FC634-2D49-417D-90D1-1759619B1808}" dt="2022-08-17T09:54:12.454" v="4763"/>
          <ac:spMkLst>
            <pc:docMk/>
            <pc:sldMk cId="1117604349" sldId="1817606213"/>
            <ac:spMk id="121" creationId="{22D54DC9-F30E-46F3-A085-A74A3C58C531}"/>
          </ac:spMkLst>
        </pc:spChg>
        <pc:spChg chg="mod">
          <ac:chgData name="Marcel Wesenberg" userId="b3233ce6-5631-44d3-8605-3d42f6c64af1" providerId="ADAL" clId="{B70FC634-2D49-417D-90D1-1759619B1808}" dt="2022-08-17T09:54:12.454" v="4763"/>
          <ac:spMkLst>
            <pc:docMk/>
            <pc:sldMk cId="1117604349" sldId="1817606213"/>
            <ac:spMk id="122" creationId="{D34DEA76-861C-4196-A758-F52D00CE87F1}"/>
          </ac:spMkLst>
        </pc:spChg>
        <pc:spChg chg="mod">
          <ac:chgData name="Marcel Wesenberg" userId="b3233ce6-5631-44d3-8605-3d42f6c64af1" providerId="ADAL" clId="{B70FC634-2D49-417D-90D1-1759619B1808}" dt="2022-08-17T09:54:12.454" v="4763"/>
          <ac:spMkLst>
            <pc:docMk/>
            <pc:sldMk cId="1117604349" sldId="1817606213"/>
            <ac:spMk id="123" creationId="{C951703E-2709-404C-84C7-2DC54771B342}"/>
          </ac:spMkLst>
        </pc:spChg>
        <pc:spChg chg="mod">
          <ac:chgData name="Marcel Wesenberg" userId="b3233ce6-5631-44d3-8605-3d42f6c64af1" providerId="ADAL" clId="{B70FC634-2D49-417D-90D1-1759619B1808}" dt="2022-08-17T09:54:18.062" v="4764" actId="165"/>
          <ac:spMkLst>
            <pc:docMk/>
            <pc:sldMk cId="1117604349" sldId="1817606213"/>
            <ac:spMk id="124" creationId="{C012313F-2077-4ED6-85B4-19EB057D1004}"/>
          </ac:spMkLst>
        </pc:spChg>
        <pc:spChg chg="mod">
          <ac:chgData name="Marcel Wesenberg" userId="b3233ce6-5631-44d3-8605-3d42f6c64af1" providerId="ADAL" clId="{B70FC634-2D49-417D-90D1-1759619B1808}" dt="2022-08-17T09:54:18.062" v="4764" actId="165"/>
          <ac:spMkLst>
            <pc:docMk/>
            <pc:sldMk cId="1117604349" sldId="1817606213"/>
            <ac:spMk id="125" creationId="{F4EDCC15-37F6-4ADA-A866-D5207E3C9D0F}"/>
          </ac:spMkLst>
        </pc:spChg>
        <pc:spChg chg="mod">
          <ac:chgData name="Marcel Wesenberg" userId="b3233ce6-5631-44d3-8605-3d42f6c64af1" providerId="ADAL" clId="{B70FC634-2D49-417D-90D1-1759619B1808}" dt="2022-08-17T09:54:18.062" v="4764" actId="165"/>
          <ac:spMkLst>
            <pc:docMk/>
            <pc:sldMk cId="1117604349" sldId="1817606213"/>
            <ac:spMk id="126" creationId="{22002586-601B-437B-A947-905E31DD1ADF}"/>
          </ac:spMkLst>
        </pc:spChg>
        <pc:spChg chg="mod">
          <ac:chgData name="Marcel Wesenberg" userId="b3233ce6-5631-44d3-8605-3d42f6c64af1" providerId="ADAL" clId="{B70FC634-2D49-417D-90D1-1759619B1808}" dt="2022-08-17T09:54:18.062" v="4764" actId="165"/>
          <ac:spMkLst>
            <pc:docMk/>
            <pc:sldMk cId="1117604349" sldId="1817606213"/>
            <ac:spMk id="127" creationId="{EB3735B6-F792-46FD-BA44-5C01B9064650}"/>
          </ac:spMkLst>
        </pc:spChg>
        <pc:spChg chg="mod">
          <ac:chgData name="Marcel Wesenberg" userId="b3233ce6-5631-44d3-8605-3d42f6c64af1" providerId="ADAL" clId="{B70FC634-2D49-417D-90D1-1759619B1808}" dt="2022-08-17T09:54:18.062" v="4764" actId="165"/>
          <ac:spMkLst>
            <pc:docMk/>
            <pc:sldMk cId="1117604349" sldId="1817606213"/>
            <ac:spMk id="128" creationId="{4450D219-E226-496E-822F-4C8E9D82C4BA}"/>
          </ac:spMkLst>
        </pc:spChg>
        <pc:spChg chg="mod">
          <ac:chgData name="Marcel Wesenberg" userId="b3233ce6-5631-44d3-8605-3d42f6c64af1" providerId="ADAL" clId="{B70FC634-2D49-417D-90D1-1759619B1808}" dt="2022-08-17T09:54:12.454" v="4763"/>
          <ac:spMkLst>
            <pc:docMk/>
            <pc:sldMk cId="1117604349" sldId="1817606213"/>
            <ac:spMk id="129" creationId="{9920D91B-9132-450C-9D50-FE705AFBA2BC}"/>
          </ac:spMkLst>
        </pc:spChg>
        <pc:spChg chg="mod">
          <ac:chgData name="Marcel Wesenberg" userId="b3233ce6-5631-44d3-8605-3d42f6c64af1" providerId="ADAL" clId="{B70FC634-2D49-417D-90D1-1759619B1808}" dt="2022-08-17T09:53:55.856" v="4753" actId="207"/>
          <ac:spMkLst>
            <pc:docMk/>
            <pc:sldMk cId="1117604349" sldId="1817606213"/>
            <ac:spMk id="131" creationId="{83AD1DD9-706A-4B0A-95AD-C6CF56467A8C}"/>
          </ac:spMkLst>
        </pc:spChg>
        <pc:spChg chg="mod">
          <ac:chgData name="Marcel Wesenberg" userId="b3233ce6-5631-44d3-8605-3d42f6c64af1" providerId="ADAL" clId="{B70FC634-2D49-417D-90D1-1759619B1808}" dt="2022-08-17T09:53:55.856" v="4753" actId="207"/>
          <ac:spMkLst>
            <pc:docMk/>
            <pc:sldMk cId="1117604349" sldId="1817606213"/>
            <ac:spMk id="132" creationId="{2B3ADC03-8DF3-444B-9296-EF2C45BCAFD5}"/>
          </ac:spMkLst>
        </pc:spChg>
        <pc:spChg chg="mod">
          <ac:chgData name="Marcel Wesenberg" userId="b3233ce6-5631-44d3-8605-3d42f6c64af1" providerId="ADAL" clId="{B70FC634-2D49-417D-90D1-1759619B1808}" dt="2022-08-17T09:54:12.454" v="4763"/>
          <ac:spMkLst>
            <pc:docMk/>
            <pc:sldMk cId="1117604349" sldId="1817606213"/>
            <ac:spMk id="133" creationId="{C63EB45C-A1F9-4286-AAF3-A90AE91819E0}"/>
          </ac:spMkLst>
        </pc:spChg>
        <pc:spChg chg="mod">
          <ac:chgData name="Marcel Wesenberg" userId="b3233ce6-5631-44d3-8605-3d42f6c64af1" providerId="ADAL" clId="{B70FC634-2D49-417D-90D1-1759619B1808}" dt="2022-08-17T09:54:12.454" v="4763"/>
          <ac:spMkLst>
            <pc:docMk/>
            <pc:sldMk cId="1117604349" sldId="1817606213"/>
            <ac:spMk id="134" creationId="{86B75A48-6AFC-462A-A81B-BF3E1518CFAE}"/>
          </ac:spMkLst>
        </pc:spChg>
        <pc:spChg chg="mod">
          <ac:chgData name="Marcel Wesenberg" userId="b3233ce6-5631-44d3-8605-3d42f6c64af1" providerId="ADAL" clId="{B70FC634-2D49-417D-90D1-1759619B1808}" dt="2022-08-17T09:54:18.062" v="4764" actId="165"/>
          <ac:spMkLst>
            <pc:docMk/>
            <pc:sldMk cId="1117604349" sldId="1817606213"/>
            <ac:spMk id="135" creationId="{DFF43D83-BF18-45AD-B91E-AC2BDDBA5110}"/>
          </ac:spMkLst>
        </pc:spChg>
        <pc:spChg chg="mod">
          <ac:chgData name="Marcel Wesenberg" userId="b3233ce6-5631-44d3-8605-3d42f6c64af1" providerId="ADAL" clId="{B70FC634-2D49-417D-90D1-1759619B1808}" dt="2022-08-17T09:53:55.856" v="4753" actId="207"/>
          <ac:spMkLst>
            <pc:docMk/>
            <pc:sldMk cId="1117604349" sldId="1817606213"/>
            <ac:spMk id="136" creationId="{115C2E9E-E6DD-4DD3-96C7-4CAA4321D3A2}"/>
          </ac:spMkLst>
        </pc:spChg>
        <pc:spChg chg="mod ord topLvl">
          <ac:chgData name="Marcel Wesenberg" userId="b3233ce6-5631-44d3-8605-3d42f6c64af1" providerId="ADAL" clId="{B70FC634-2D49-417D-90D1-1759619B1808}" dt="2022-08-17T09:49:47.310" v="4721" actId="207"/>
          <ac:spMkLst>
            <pc:docMk/>
            <pc:sldMk cId="1117604349" sldId="1817606213"/>
            <ac:spMk id="137" creationId="{F7DF92BD-3DF4-468B-B5DA-C0107A2DE9FE}"/>
          </ac:spMkLst>
        </pc:spChg>
        <pc:spChg chg="mod">
          <ac:chgData name="Marcel Wesenberg" userId="b3233ce6-5631-44d3-8605-3d42f6c64af1" providerId="ADAL" clId="{B70FC634-2D49-417D-90D1-1759619B1808}" dt="2022-08-17T09:54:34.929" v="4771"/>
          <ac:spMkLst>
            <pc:docMk/>
            <pc:sldMk cId="1117604349" sldId="1817606213"/>
            <ac:spMk id="139" creationId="{DC87E0C5-F21B-4877-B19A-BA523302EEA5}"/>
          </ac:spMkLst>
        </pc:spChg>
        <pc:spChg chg="mod">
          <ac:chgData name="Marcel Wesenberg" userId="b3233ce6-5631-44d3-8605-3d42f6c64af1" providerId="ADAL" clId="{B70FC634-2D49-417D-90D1-1759619B1808}" dt="2022-08-17T09:54:18.062" v="4764" actId="165"/>
          <ac:spMkLst>
            <pc:docMk/>
            <pc:sldMk cId="1117604349" sldId="1817606213"/>
            <ac:spMk id="147" creationId="{24FBCFD9-03EC-40B9-A0E7-ABC06027B1C6}"/>
          </ac:spMkLst>
        </pc:spChg>
        <pc:spChg chg="mod">
          <ac:chgData name="Marcel Wesenberg" userId="b3233ce6-5631-44d3-8605-3d42f6c64af1" providerId="ADAL" clId="{B70FC634-2D49-417D-90D1-1759619B1808}" dt="2022-08-17T09:54:18.062" v="4764" actId="165"/>
          <ac:spMkLst>
            <pc:docMk/>
            <pc:sldMk cId="1117604349" sldId="1817606213"/>
            <ac:spMk id="148" creationId="{6633C46A-D8B3-4E84-B161-BD4EE9965241}"/>
          </ac:spMkLst>
        </pc:spChg>
        <pc:spChg chg="mod">
          <ac:chgData name="Marcel Wesenberg" userId="b3233ce6-5631-44d3-8605-3d42f6c64af1" providerId="ADAL" clId="{B70FC634-2D49-417D-90D1-1759619B1808}" dt="2022-08-17T09:54:18.062" v="4764" actId="165"/>
          <ac:spMkLst>
            <pc:docMk/>
            <pc:sldMk cId="1117604349" sldId="1817606213"/>
            <ac:spMk id="149" creationId="{893A860A-AF75-49BD-AFEB-B5000CC06B96}"/>
          </ac:spMkLst>
        </pc:spChg>
        <pc:spChg chg="mod">
          <ac:chgData name="Marcel Wesenberg" userId="b3233ce6-5631-44d3-8605-3d42f6c64af1" providerId="ADAL" clId="{B70FC634-2D49-417D-90D1-1759619B1808}" dt="2022-08-17T09:54:18.062" v="4764" actId="165"/>
          <ac:spMkLst>
            <pc:docMk/>
            <pc:sldMk cId="1117604349" sldId="1817606213"/>
            <ac:spMk id="150" creationId="{26CBF768-7BF4-4351-B7B5-4A21DC59FE28}"/>
          </ac:spMkLst>
        </pc:spChg>
        <pc:spChg chg="mod">
          <ac:chgData name="Marcel Wesenberg" userId="b3233ce6-5631-44d3-8605-3d42f6c64af1" providerId="ADAL" clId="{B70FC634-2D49-417D-90D1-1759619B1808}" dt="2022-08-17T09:54:18.062" v="4764" actId="165"/>
          <ac:spMkLst>
            <pc:docMk/>
            <pc:sldMk cId="1117604349" sldId="1817606213"/>
            <ac:spMk id="152" creationId="{34D07EF4-0F5D-48DD-BEE7-07BA7A162B41}"/>
          </ac:spMkLst>
        </pc:spChg>
        <pc:spChg chg="mod">
          <ac:chgData name="Marcel Wesenberg" userId="b3233ce6-5631-44d3-8605-3d42f6c64af1" providerId="ADAL" clId="{B70FC634-2D49-417D-90D1-1759619B1808}" dt="2022-08-17T09:54:18.062" v="4764" actId="165"/>
          <ac:spMkLst>
            <pc:docMk/>
            <pc:sldMk cId="1117604349" sldId="1817606213"/>
            <ac:spMk id="153" creationId="{1C730A84-B744-41B0-B1F2-768B1E0E1037}"/>
          </ac:spMkLst>
        </pc:spChg>
        <pc:spChg chg="mod">
          <ac:chgData name="Marcel Wesenberg" userId="b3233ce6-5631-44d3-8605-3d42f6c64af1" providerId="ADAL" clId="{B70FC634-2D49-417D-90D1-1759619B1808}" dt="2022-08-17T09:54:18.062" v="4764" actId="165"/>
          <ac:spMkLst>
            <pc:docMk/>
            <pc:sldMk cId="1117604349" sldId="1817606213"/>
            <ac:spMk id="155" creationId="{A7E5ABE1-6506-426E-AB7A-6599CD0501AD}"/>
          </ac:spMkLst>
        </pc:spChg>
        <pc:spChg chg="mod">
          <ac:chgData name="Marcel Wesenberg" userId="b3233ce6-5631-44d3-8605-3d42f6c64af1" providerId="ADAL" clId="{B70FC634-2D49-417D-90D1-1759619B1808}" dt="2022-08-17T09:54:18.062" v="4764" actId="165"/>
          <ac:spMkLst>
            <pc:docMk/>
            <pc:sldMk cId="1117604349" sldId="1817606213"/>
            <ac:spMk id="162" creationId="{7565E6F9-8173-480A-BFF0-91DCD6B3F179}"/>
          </ac:spMkLst>
        </pc:spChg>
        <pc:spChg chg="mod">
          <ac:chgData name="Marcel Wesenberg" userId="b3233ce6-5631-44d3-8605-3d42f6c64af1" providerId="ADAL" clId="{B70FC634-2D49-417D-90D1-1759619B1808}" dt="2022-08-17T09:54:18.062" v="4764" actId="165"/>
          <ac:spMkLst>
            <pc:docMk/>
            <pc:sldMk cId="1117604349" sldId="1817606213"/>
            <ac:spMk id="163" creationId="{D94DC298-D09E-4672-B9E1-FFE84B541077}"/>
          </ac:spMkLst>
        </pc:spChg>
        <pc:spChg chg="mod">
          <ac:chgData name="Marcel Wesenberg" userId="b3233ce6-5631-44d3-8605-3d42f6c64af1" providerId="ADAL" clId="{B70FC634-2D49-417D-90D1-1759619B1808}" dt="2022-08-17T09:54:18.062" v="4764" actId="165"/>
          <ac:spMkLst>
            <pc:docMk/>
            <pc:sldMk cId="1117604349" sldId="1817606213"/>
            <ac:spMk id="164" creationId="{DC603A42-BFBF-4D51-A6BC-A1214ED0BDF0}"/>
          </ac:spMkLst>
        </pc:spChg>
        <pc:spChg chg="mod">
          <ac:chgData name="Marcel Wesenberg" userId="b3233ce6-5631-44d3-8605-3d42f6c64af1" providerId="ADAL" clId="{B70FC634-2D49-417D-90D1-1759619B1808}" dt="2022-08-17T09:54:18.062" v="4764" actId="165"/>
          <ac:spMkLst>
            <pc:docMk/>
            <pc:sldMk cId="1117604349" sldId="1817606213"/>
            <ac:spMk id="165" creationId="{C4A60843-FB93-4A11-8516-11851AA74826}"/>
          </ac:spMkLst>
        </pc:spChg>
        <pc:spChg chg="mod">
          <ac:chgData name="Marcel Wesenberg" userId="b3233ce6-5631-44d3-8605-3d42f6c64af1" providerId="ADAL" clId="{B70FC634-2D49-417D-90D1-1759619B1808}" dt="2022-08-17T09:54:18.062" v="4764" actId="165"/>
          <ac:spMkLst>
            <pc:docMk/>
            <pc:sldMk cId="1117604349" sldId="1817606213"/>
            <ac:spMk id="166" creationId="{471B518E-526E-43B9-BDCC-D4B042DA7F47}"/>
          </ac:spMkLst>
        </pc:spChg>
        <pc:spChg chg="mod">
          <ac:chgData name="Marcel Wesenberg" userId="b3233ce6-5631-44d3-8605-3d42f6c64af1" providerId="ADAL" clId="{B70FC634-2D49-417D-90D1-1759619B1808}" dt="2022-08-17T09:46:24.941" v="3982"/>
          <ac:spMkLst>
            <pc:docMk/>
            <pc:sldMk cId="1117604349" sldId="1817606213"/>
            <ac:spMk id="171" creationId="{DC835403-9E5B-481F-A3D0-4F810743F462}"/>
          </ac:spMkLst>
        </pc:spChg>
        <pc:spChg chg="mod">
          <ac:chgData name="Marcel Wesenberg" userId="b3233ce6-5631-44d3-8605-3d42f6c64af1" providerId="ADAL" clId="{B70FC634-2D49-417D-90D1-1759619B1808}" dt="2022-08-17T09:46:24.941" v="3982"/>
          <ac:spMkLst>
            <pc:docMk/>
            <pc:sldMk cId="1117604349" sldId="1817606213"/>
            <ac:spMk id="172" creationId="{C0417303-FC5B-4026-BC6D-E05D093EA59B}"/>
          </ac:spMkLst>
        </pc:spChg>
        <pc:spChg chg="mod">
          <ac:chgData name="Marcel Wesenberg" userId="b3233ce6-5631-44d3-8605-3d42f6c64af1" providerId="ADAL" clId="{B70FC634-2D49-417D-90D1-1759619B1808}" dt="2022-08-17T09:46:24.941" v="3982"/>
          <ac:spMkLst>
            <pc:docMk/>
            <pc:sldMk cId="1117604349" sldId="1817606213"/>
            <ac:spMk id="173" creationId="{DDEC3438-E989-4762-AC22-6ED7EC1151DD}"/>
          </ac:spMkLst>
        </pc:spChg>
        <pc:spChg chg="mod">
          <ac:chgData name="Marcel Wesenberg" userId="b3233ce6-5631-44d3-8605-3d42f6c64af1" providerId="ADAL" clId="{B70FC634-2D49-417D-90D1-1759619B1808}" dt="2022-08-17T09:46:22.506" v="3980"/>
          <ac:spMkLst>
            <pc:docMk/>
            <pc:sldMk cId="1117604349" sldId="1817606213"/>
            <ac:spMk id="174" creationId="{EAC97D8B-8AAC-4797-AB30-DC674B28891A}"/>
          </ac:spMkLst>
        </pc:spChg>
        <pc:spChg chg="mod">
          <ac:chgData name="Marcel Wesenberg" userId="b3233ce6-5631-44d3-8605-3d42f6c64af1" providerId="ADAL" clId="{B70FC634-2D49-417D-90D1-1759619B1808}" dt="2022-08-17T09:46:16.243" v="3978" actId="207"/>
          <ac:spMkLst>
            <pc:docMk/>
            <pc:sldMk cId="1117604349" sldId="1817606213"/>
            <ac:spMk id="175" creationId="{F3A6961A-FE37-4F44-AFD2-7B5C87B6E6D3}"/>
          </ac:spMkLst>
        </pc:spChg>
        <pc:spChg chg="mod">
          <ac:chgData name="Marcel Wesenberg" userId="b3233ce6-5631-44d3-8605-3d42f6c64af1" providerId="ADAL" clId="{B70FC634-2D49-417D-90D1-1759619B1808}" dt="2022-08-17T09:46:16.243" v="3978" actId="207"/>
          <ac:spMkLst>
            <pc:docMk/>
            <pc:sldMk cId="1117604349" sldId="1817606213"/>
            <ac:spMk id="176" creationId="{D6E18DFF-E639-442F-A9E6-12CD49B26EBE}"/>
          </ac:spMkLst>
        </pc:spChg>
        <pc:spChg chg="mod">
          <ac:chgData name="Marcel Wesenberg" userId="b3233ce6-5631-44d3-8605-3d42f6c64af1" providerId="ADAL" clId="{B70FC634-2D49-417D-90D1-1759619B1808}" dt="2022-08-17T09:46:16.243" v="3978" actId="207"/>
          <ac:spMkLst>
            <pc:docMk/>
            <pc:sldMk cId="1117604349" sldId="1817606213"/>
            <ac:spMk id="177" creationId="{FC4F2CB5-6FB9-4C91-A9CD-75A4970C0BA5}"/>
          </ac:spMkLst>
        </pc:spChg>
        <pc:spChg chg="mod">
          <ac:chgData name="Marcel Wesenberg" userId="b3233ce6-5631-44d3-8605-3d42f6c64af1" providerId="ADAL" clId="{B70FC634-2D49-417D-90D1-1759619B1808}" dt="2022-08-17T09:53:38.692" v="4751" actId="208"/>
          <ac:spMkLst>
            <pc:docMk/>
            <pc:sldMk cId="1117604349" sldId="1817606213"/>
            <ac:spMk id="179" creationId="{4E858759-D78C-4839-9B32-40BD00FC076C}"/>
          </ac:spMkLst>
        </pc:spChg>
        <pc:spChg chg="mod">
          <ac:chgData name="Marcel Wesenberg" userId="b3233ce6-5631-44d3-8605-3d42f6c64af1" providerId="ADAL" clId="{B70FC634-2D49-417D-90D1-1759619B1808}" dt="2022-08-17T09:53:38.692" v="4751" actId="208"/>
          <ac:spMkLst>
            <pc:docMk/>
            <pc:sldMk cId="1117604349" sldId="1817606213"/>
            <ac:spMk id="180" creationId="{7B5F989F-D701-4501-B77A-84BE9F148B3B}"/>
          </ac:spMkLst>
        </pc:spChg>
        <pc:spChg chg="mod">
          <ac:chgData name="Marcel Wesenberg" userId="b3233ce6-5631-44d3-8605-3d42f6c64af1" providerId="ADAL" clId="{B70FC634-2D49-417D-90D1-1759619B1808}" dt="2022-08-17T09:53:38.692" v="4751" actId="208"/>
          <ac:spMkLst>
            <pc:docMk/>
            <pc:sldMk cId="1117604349" sldId="1817606213"/>
            <ac:spMk id="181" creationId="{0B2563DA-8B32-4913-9D1E-3253F3C14263}"/>
          </ac:spMkLst>
        </pc:spChg>
        <pc:spChg chg="mod topLvl">
          <ac:chgData name="Marcel Wesenberg" userId="b3233ce6-5631-44d3-8605-3d42f6c64af1" providerId="ADAL" clId="{B70FC634-2D49-417D-90D1-1759619B1808}" dt="2022-08-17T09:51:24.908" v="4735" actId="1582"/>
          <ac:spMkLst>
            <pc:docMk/>
            <pc:sldMk cId="1117604349" sldId="1817606213"/>
            <ac:spMk id="185" creationId="{4A86ECD1-E2BA-46C0-A209-F7616771E220}"/>
          </ac:spMkLst>
        </pc:spChg>
        <pc:spChg chg="mod topLvl">
          <ac:chgData name="Marcel Wesenberg" userId="b3233ce6-5631-44d3-8605-3d42f6c64af1" providerId="ADAL" clId="{B70FC634-2D49-417D-90D1-1759619B1808}" dt="2022-08-17T09:51:24.908" v="4735" actId="1582"/>
          <ac:spMkLst>
            <pc:docMk/>
            <pc:sldMk cId="1117604349" sldId="1817606213"/>
            <ac:spMk id="186" creationId="{CA8D523C-20FC-43D1-AF35-4C94C0B997E1}"/>
          </ac:spMkLst>
        </pc:spChg>
        <pc:spChg chg="mod topLvl">
          <ac:chgData name="Marcel Wesenberg" userId="b3233ce6-5631-44d3-8605-3d42f6c64af1" providerId="ADAL" clId="{B70FC634-2D49-417D-90D1-1759619B1808}" dt="2022-08-17T09:51:38.824" v="4736" actId="2085"/>
          <ac:spMkLst>
            <pc:docMk/>
            <pc:sldMk cId="1117604349" sldId="1817606213"/>
            <ac:spMk id="187" creationId="{8B28B7E2-FEC7-46A9-9FF1-5FC9F9ED177D}"/>
          </ac:spMkLst>
        </pc:spChg>
        <pc:spChg chg="mod topLvl">
          <ac:chgData name="Marcel Wesenberg" userId="b3233ce6-5631-44d3-8605-3d42f6c64af1" providerId="ADAL" clId="{B70FC634-2D49-417D-90D1-1759619B1808}" dt="2022-08-17T09:51:24.908" v="4735" actId="1582"/>
          <ac:spMkLst>
            <pc:docMk/>
            <pc:sldMk cId="1117604349" sldId="1817606213"/>
            <ac:spMk id="189" creationId="{B3302A81-97F2-4DF0-9895-C5CCED73FFE3}"/>
          </ac:spMkLst>
        </pc:spChg>
        <pc:spChg chg="mod topLvl">
          <ac:chgData name="Marcel Wesenberg" userId="b3233ce6-5631-44d3-8605-3d42f6c64af1" providerId="ADAL" clId="{B70FC634-2D49-417D-90D1-1759619B1808}" dt="2022-08-17T09:51:24.908" v="4735" actId="1582"/>
          <ac:spMkLst>
            <pc:docMk/>
            <pc:sldMk cId="1117604349" sldId="1817606213"/>
            <ac:spMk id="190" creationId="{2CAAC07A-F3F8-4629-8AA7-50FE9BDA2B3B}"/>
          </ac:spMkLst>
        </pc:spChg>
        <pc:spChg chg="mod topLvl">
          <ac:chgData name="Marcel Wesenberg" userId="b3233ce6-5631-44d3-8605-3d42f6c64af1" providerId="ADAL" clId="{B70FC634-2D49-417D-90D1-1759619B1808}" dt="2022-08-17T09:51:38.824" v="4736" actId="2085"/>
          <ac:spMkLst>
            <pc:docMk/>
            <pc:sldMk cId="1117604349" sldId="1817606213"/>
            <ac:spMk id="191" creationId="{5225B950-3D99-48E3-BB2F-F01D6070C664}"/>
          </ac:spMkLst>
        </pc:spChg>
        <pc:spChg chg="mod topLvl">
          <ac:chgData name="Marcel Wesenberg" userId="b3233ce6-5631-44d3-8605-3d42f6c64af1" providerId="ADAL" clId="{B70FC634-2D49-417D-90D1-1759619B1808}" dt="2022-08-17T09:51:24.908" v="4735" actId="1582"/>
          <ac:spMkLst>
            <pc:docMk/>
            <pc:sldMk cId="1117604349" sldId="1817606213"/>
            <ac:spMk id="193" creationId="{D1886955-B99A-4BF5-8671-9063C58C9F1E}"/>
          </ac:spMkLst>
        </pc:spChg>
        <pc:spChg chg="mod topLvl">
          <ac:chgData name="Marcel Wesenberg" userId="b3233ce6-5631-44d3-8605-3d42f6c64af1" providerId="ADAL" clId="{B70FC634-2D49-417D-90D1-1759619B1808}" dt="2022-08-17T09:51:24.908" v="4735" actId="1582"/>
          <ac:spMkLst>
            <pc:docMk/>
            <pc:sldMk cId="1117604349" sldId="1817606213"/>
            <ac:spMk id="194" creationId="{8C027D2E-4E20-4AFA-A14D-17DB6BE84252}"/>
          </ac:spMkLst>
        </pc:spChg>
        <pc:spChg chg="mod topLvl">
          <ac:chgData name="Marcel Wesenberg" userId="b3233ce6-5631-44d3-8605-3d42f6c64af1" providerId="ADAL" clId="{B70FC634-2D49-417D-90D1-1759619B1808}" dt="2022-08-17T09:51:38.824" v="4736" actId="2085"/>
          <ac:spMkLst>
            <pc:docMk/>
            <pc:sldMk cId="1117604349" sldId="1817606213"/>
            <ac:spMk id="195" creationId="{97167436-2F01-41B1-8DC6-9B2F9AA940EA}"/>
          </ac:spMkLst>
        </pc:spChg>
        <pc:spChg chg="mod topLvl">
          <ac:chgData name="Marcel Wesenberg" userId="b3233ce6-5631-44d3-8605-3d42f6c64af1" providerId="ADAL" clId="{B70FC634-2D49-417D-90D1-1759619B1808}" dt="2022-08-17T09:51:24.908" v="4735" actId="1582"/>
          <ac:spMkLst>
            <pc:docMk/>
            <pc:sldMk cId="1117604349" sldId="1817606213"/>
            <ac:spMk id="197" creationId="{31806B1C-DDD8-4D33-81C5-1E426EB250F8}"/>
          </ac:spMkLst>
        </pc:spChg>
        <pc:spChg chg="mod topLvl">
          <ac:chgData name="Marcel Wesenberg" userId="b3233ce6-5631-44d3-8605-3d42f6c64af1" providerId="ADAL" clId="{B70FC634-2D49-417D-90D1-1759619B1808}" dt="2022-08-17T09:51:24.908" v="4735" actId="1582"/>
          <ac:spMkLst>
            <pc:docMk/>
            <pc:sldMk cId="1117604349" sldId="1817606213"/>
            <ac:spMk id="198" creationId="{6F895ABE-9C56-4682-8FFA-DCD8D16C942C}"/>
          </ac:spMkLst>
        </pc:spChg>
        <pc:spChg chg="mod topLvl">
          <ac:chgData name="Marcel Wesenberg" userId="b3233ce6-5631-44d3-8605-3d42f6c64af1" providerId="ADAL" clId="{B70FC634-2D49-417D-90D1-1759619B1808}" dt="2022-08-17T09:51:38.824" v="4736" actId="2085"/>
          <ac:spMkLst>
            <pc:docMk/>
            <pc:sldMk cId="1117604349" sldId="1817606213"/>
            <ac:spMk id="199" creationId="{2660DE03-C411-44D0-8F22-D730A149DCF1}"/>
          </ac:spMkLst>
        </pc:spChg>
        <pc:grpChg chg="mod">
          <ac:chgData name="Marcel Wesenberg" userId="b3233ce6-5631-44d3-8605-3d42f6c64af1" providerId="ADAL" clId="{B70FC634-2D49-417D-90D1-1759619B1808}" dt="2022-08-17T09:54:18.062" v="4764" actId="165"/>
          <ac:grpSpMkLst>
            <pc:docMk/>
            <pc:sldMk cId="1117604349" sldId="1817606213"/>
            <ac:grpSpMk id="4" creationId="{4F311B72-B5EF-4D02-A7D6-BFF945C05531}"/>
          </ac:grpSpMkLst>
        </pc:grpChg>
        <pc:grpChg chg="mod">
          <ac:chgData name="Marcel Wesenberg" userId="b3233ce6-5631-44d3-8605-3d42f6c64af1" providerId="ADAL" clId="{B70FC634-2D49-417D-90D1-1759619B1808}" dt="2022-08-17T09:54:18.062" v="4764" actId="165"/>
          <ac:grpSpMkLst>
            <pc:docMk/>
            <pc:sldMk cId="1117604349" sldId="1817606213"/>
            <ac:grpSpMk id="23" creationId="{79546ADB-8B84-452F-9134-27FA359738EA}"/>
          </ac:grpSpMkLst>
        </pc:grpChg>
        <pc:grpChg chg="mod">
          <ac:chgData name="Marcel Wesenberg" userId="b3233ce6-5631-44d3-8605-3d42f6c64af1" providerId="ADAL" clId="{B70FC634-2D49-417D-90D1-1759619B1808}" dt="2022-08-17T09:54:18.062" v="4764" actId="165"/>
          <ac:grpSpMkLst>
            <pc:docMk/>
            <pc:sldMk cId="1117604349" sldId="1817606213"/>
            <ac:grpSpMk id="24" creationId="{854544B7-2386-4F43-981D-329B433FA30E}"/>
          </ac:grpSpMkLst>
        </pc:grpChg>
        <pc:grpChg chg="mod">
          <ac:chgData name="Marcel Wesenberg" userId="b3233ce6-5631-44d3-8605-3d42f6c64af1" providerId="ADAL" clId="{B70FC634-2D49-417D-90D1-1759619B1808}" dt="2022-08-17T09:54:18.062" v="4764" actId="165"/>
          <ac:grpSpMkLst>
            <pc:docMk/>
            <pc:sldMk cId="1117604349" sldId="1817606213"/>
            <ac:grpSpMk id="25" creationId="{DCDCB0DB-9FB7-40F2-9976-600330DAA604}"/>
          </ac:grpSpMkLst>
        </pc:grpChg>
        <pc:grpChg chg="mod">
          <ac:chgData name="Marcel Wesenberg" userId="b3233ce6-5631-44d3-8605-3d42f6c64af1" providerId="ADAL" clId="{B70FC634-2D49-417D-90D1-1759619B1808}" dt="2022-08-17T09:54:18.062" v="4764" actId="165"/>
          <ac:grpSpMkLst>
            <pc:docMk/>
            <pc:sldMk cId="1117604349" sldId="1817606213"/>
            <ac:grpSpMk id="26" creationId="{EB9AB813-4549-482D-A38B-CCDC2262EFE3}"/>
          </ac:grpSpMkLst>
        </pc:grpChg>
        <pc:grpChg chg="mod">
          <ac:chgData name="Marcel Wesenberg" userId="b3233ce6-5631-44d3-8605-3d42f6c64af1" providerId="ADAL" clId="{B70FC634-2D49-417D-90D1-1759619B1808}" dt="2022-08-17T09:54:18.062" v="4764" actId="165"/>
          <ac:grpSpMkLst>
            <pc:docMk/>
            <pc:sldMk cId="1117604349" sldId="1817606213"/>
            <ac:grpSpMk id="27" creationId="{803B5703-9117-41C4-A699-9586DCC8A13D}"/>
          </ac:grpSpMkLst>
        </pc:grpChg>
        <pc:grpChg chg="del">
          <ac:chgData name="Marcel Wesenberg" userId="b3233ce6-5631-44d3-8605-3d42f6c64af1" providerId="ADAL" clId="{B70FC634-2D49-417D-90D1-1759619B1808}" dt="2022-08-17T09:48:46.792" v="4512" actId="165"/>
          <ac:grpSpMkLst>
            <pc:docMk/>
            <pc:sldMk cId="1117604349" sldId="1817606213"/>
            <ac:grpSpMk id="28" creationId="{EE96730B-37C2-44DD-8462-96244E41AB67}"/>
          </ac:grpSpMkLst>
        </pc:grpChg>
        <pc:grpChg chg="del mod topLvl">
          <ac:chgData name="Marcel Wesenberg" userId="b3233ce6-5631-44d3-8605-3d42f6c64af1" providerId="ADAL" clId="{B70FC634-2D49-417D-90D1-1759619B1808}" dt="2022-08-17T09:50:37.270" v="4728" actId="165"/>
          <ac:grpSpMkLst>
            <pc:docMk/>
            <pc:sldMk cId="1117604349" sldId="1817606213"/>
            <ac:grpSpMk id="31" creationId="{384AE3FF-76D9-4232-BA3C-246D64BF0534}"/>
          </ac:grpSpMkLst>
        </pc:grpChg>
        <pc:grpChg chg="mod ord topLvl">
          <ac:chgData name="Marcel Wesenberg" userId="b3233ce6-5631-44d3-8605-3d42f6c64af1" providerId="ADAL" clId="{B70FC634-2D49-417D-90D1-1759619B1808}" dt="2022-08-17T09:53:05.567" v="4747" actId="207"/>
          <ac:grpSpMkLst>
            <pc:docMk/>
            <pc:sldMk cId="1117604349" sldId="1817606213"/>
            <ac:grpSpMk id="35" creationId="{A5F2E8DE-E9CD-4FF0-AD1F-2EB34E2F6AC3}"/>
          </ac:grpSpMkLst>
        </pc:grpChg>
        <pc:grpChg chg="mod topLvl">
          <ac:chgData name="Marcel Wesenberg" userId="b3233ce6-5631-44d3-8605-3d42f6c64af1" providerId="ADAL" clId="{B70FC634-2D49-417D-90D1-1759619B1808}" dt="2022-08-17T09:54:18.062" v="4764" actId="165"/>
          <ac:grpSpMkLst>
            <pc:docMk/>
            <pc:sldMk cId="1117604349" sldId="1817606213"/>
            <ac:grpSpMk id="38" creationId="{57D596C2-B3A3-4D78-BEF2-46090651DA8A}"/>
          </ac:grpSpMkLst>
        </pc:grpChg>
        <pc:grpChg chg="del mod topLvl">
          <ac:chgData name="Marcel Wesenberg" userId="b3233ce6-5631-44d3-8605-3d42f6c64af1" providerId="ADAL" clId="{B70FC634-2D49-417D-90D1-1759619B1808}" dt="2022-08-17T09:50:13.366" v="4723" actId="165"/>
          <ac:grpSpMkLst>
            <pc:docMk/>
            <pc:sldMk cId="1117604349" sldId="1817606213"/>
            <ac:grpSpMk id="40" creationId="{B35FE9B3-50E8-4C05-B5E9-199C29B48FEB}"/>
          </ac:grpSpMkLst>
        </pc:grpChg>
        <pc:grpChg chg="del">
          <ac:chgData name="Marcel Wesenberg" userId="b3233ce6-5631-44d3-8605-3d42f6c64af1" providerId="ADAL" clId="{B70FC634-2D49-417D-90D1-1759619B1808}" dt="2022-08-17T09:49:57.102" v="4722" actId="165"/>
          <ac:grpSpMkLst>
            <pc:docMk/>
            <pc:sldMk cId="1117604349" sldId="1817606213"/>
            <ac:grpSpMk id="41" creationId="{83F13A60-7ED1-4150-9D81-6AD983B5DF35}"/>
          </ac:grpSpMkLst>
        </pc:grpChg>
        <pc:grpChg chg="del">
          <ac:chgData name="Marcel Wesenberg" userId="b3233ce6-5631-44d3-8605-3d42f6c64af1" providerId="ADAL" clId="{B70FC634-2D49-417D-90D1-1759619B1808}" dt="2022-08-17T09:54:18.062" v="4764" actId="165"/>
          <ac:grpSpMkLst>
            <pc:docMk/>
            <pc:sldMk cId="1117604349" sldId="1817606213"/>
            <ac:grpSpMk id="42" creationId="{42DEA465-CDB8-49E7-A2BA-DE70BB87A380}"/>
          </ac:grpSpMkLst>
        </pc:grpChg>
        <pc:grpChg chg="add del mod topLvl">
          <ac:chgData name="Marcel Wesenberg" userId="b3233ce6-5631-44d3-8605-3d42f6c64af1" providerId="ADAL" clId="{B70FC634-2D49-417D-90D1-1759619B1808}" dt="2022-08-17T09:51:51.521" v="4739" actId="165"/>
          <ac:grpSpMkLst>
            <pc:docMk/>
            <pc:sldMk cId="1117604349" sldId="1817606213"/>
            <ac:grpSpMk id="71" creationId="{A9BC2833-B1DB-464C-8946-46D546354E33}"/>
          </ac:grpSpMkLst>
        </pc:grpChg>
        <pc:grpChg chg="mod">
          <ac:chgData name="Marcel Wesenberg" userId="b3233ce6-5631-44d3-8605-3d42f6c64af1" providerId="ADAL" clId="{B70FC634-2D49-417D-90D1-1759619B1808}" dt="2022-08-17T09:54:18.062" v="4764" actId="165"/>
          <ac:grpSpMkLst>
            <pc:docMk/>
            <pc:sldMk cId="1117604349" sldId="1817606213"/>
            <ac:grpSpMk id="105" creationId="{A65FCE62-2673-47CE-8F92-0FF015F79AA7}"/>
          </ac:grpSpMkLst>
        </pc:grpChg>
        <pc:grpChg chg="mod">
          <ac:chgData name="Marcel Wesenberg" userId="b3233ce6-5631-44d3-8605-3d42f6c64af1" providerId="ADAL" clId="{B70FC634-2D49-417D-90D1-1759619B1808}" dt="2022-08-17T09:54:18.062" v="4764" actId="165"/>
          <ac:grpSpMkLst>
            <pc:docMk/>
            <pc:sldMk cId="1117604349" sldId="1817606213"/>
            <ac:grpSpMk id="111" creationId="{856EDDE0-4A8F-4CD3-AED6-5FD4DA52B191}"/>
          </ac:grpSpMkLst>
        </pc:grpChg>
        <pc:grpChg chg="mod">
          <ac:chgData name="Marcel Wesenberg" userId="b3233ce6-5631-44d3-8605-3d42f6c64af1" providerId="ADAL" clId="{B70FC634-2D49-417D-90D1-1759619B1808}" dt="2022-08-17T09:54:18.062" v="4764" actId="165"/>
          <ac:grpSpMkLst>
            <pc:docMk/>
            <pc:sldMk cId="1117604349" sldId="1817606213"/>
            <ac:grpSpMk id="130" creationId="{932133A9-09F3-419A-BF1E-26ED14A6FE46}"/>
          </ac:grpSpMkLst>
        </pc:grpChg>
        <pc:grpChg chg="mod">
          <ac:chgData name="Marcel Wesenberg" userId="b3233ce6-5631-44d3-8605-3d42f6c64af1" providerId="ADAL" clId="{B70FC634-2D49-417D-90D1-1759619B1808}" dt="2022-08-17T09:54:18.062" v="4764" actId="165"/>
          <ac:grpSpMkLst>
            <pc:docMk/>
            <pc:sldMk cId="1117604349" sldId="1817606213"/>
            <ac:grpSpMk id="143" creationId="{5107B28E-2F4D-4997-8795-9E6D60572D90}"/>
          </ac:grpSpMkLst>
        </pc:grpChg>
        <pc:grpChg chg="mod">
          <ac:chgData name="Marcel Wesenberg" userId="b3233ce6-5631-44d3-8605-3d42f6c64af1" providerId="ADAL" clId="{B70FC634-2D49-417D-90D1-1759619B1808}" dt="2022-08-17T09:54:18.062" v="4764" actId="165"/>
          <ac:grpSpMkLst>
            <pc:docMk/>
            <pc:sldMk cId="1117604349" sldId="1817606213"/>
            <ac:grpSpMk id="151" creationId="{4A06D450-C146-435D-B7E4-D83B5D30BEFA}"/>
          </ac:grpSpMkLst>
        </pc:grpChg>
        <pc:grpChg chg="mod">
          <ac:chgData name="Marcel Wesenberg" userId="b3233ce6-5631-44d3-8605-3d42f6c64af1" providerId="ADAL" clId="{B70FC634-2D49-417D-90D1-1759619B1808}" dt="2022-08-17T09:54:18.062" v="4764" actId="165"/>
          <ac:grpSpMkLst>
            <pc:docMk/>
            <pc:sldMk cId="1117604349" sldId="1817606213"/>
            <ac:grpSpMk id="154" creationId="{687CB909-FAB2-47E9-AA36-850EDF5C3E89}"/>
          </ac:grpSpMkLst>
        </pc:grpChg>
        <pc:grpChg chg="del mod topLvl">
          <ac:chgData name="Marcel Wesenberg" userId="b3233ce6-5631-44d3-8605-3d42f6c64af1" providerId="ADAL" clId="{B70FC634-2D49-417D-90D1-1759619B1808}" dt="2022-08-17T09:51:01.129" v="4732" actId="165"/>
          <ac:grpSpMkLst>
            <pc:docMk/>
            <pc:sldMk cId="1117604349" sldId="1817606213"/>
            <ac:grpSpMk id="183" creationId="{19F0E775-BE8C-4E4B-99BB-4AB88A2D3C5D}"/>
          </ac:grpSpMkLst>
        </pc:grpChg>
        <pc:grpChg chg="del mod topLvl">
          <ac:chgData name="Marcel Wesenberg" userId="b3233ce6-5631-44d3-8605-3d42f6c64af1" providerId="ADAL" clId="{B70FC634-2D49-417D-90D1-1759619B1808}" dt="2022-08-17T09:51:01.129" v="4732" actId="165"/>
          <ac:grpSpMkLst>
            <pc:docMk/>
            <pc:sldMk cId="1117604349" sldId="1817606213"/>
            <ac:grpSpMk id="184" creationId="{9FA6BFB1-4568-4CE0-90BB-2AA6171FAF01}"/>
          </ac:grpSpMkLst>
        </pc:grpChg>
        <pc:grpChg chg="del mod topLvl">
          <ac:chgData name="Marcel Wesenberg" userId="b3233ce6-5631-44d3-8605-3d42f6c64af1" providerId="ADAL" clId="{B70FC634-2D49-417D-90D1-1759619B1808}" dt="2022-08-17T09:51:01.129" v="4732" actId="165"/>
          <ac:grpSpMkLst>
            <pc:docMk/>
            <pc:sldMk cId="1117604349" sldId="1817606213"/>
            <ac:grpSpMk id="188" creationId="{B8D55F7D-8DCC-4DD5-A9E0-5750E7556B51}"/>
          </ac:grpSpMkLst>
        </pc:grpChg>
        <pc:grpChg chg="del mod topLvl">
          <ac:chgData name="Marcel Wesenberg" userId="b3233ce6-5631-44d3-8605-3d42f6c64af1" providerId="ADAL" clId="{B70FC634-2D49-417D-90D1-1759619B1808}" dt="2022-08-17T09:51:01.129" v="4732" actId="165"/>
          <ac:grpSpMkLst>
            <pc:docMk/>
            <pc:sldMk cId="1117604349" sldId="1817606213"/>
            <ac:grpSpMk id="192" creationId="{DD766B16-03BB-4611-863C-6D871C8DE6DE}"/>
          </ac:grpSpMkLst>
        </pc:grpChg>
        <pc:grpChg chg="del mod topLvl">
          <ac:chgData name="Marcel Wesenberg" userId="b3233ce6-5631-44d3-8605-3d42f6c64af1" providerId="ADAL" clId="{B70FC634-2D49-417D-90D1-1759619B1808}" dt="2022-08-17T09:51:01.129" v="4732" actId="165"/>
          <ac:grpSpMkLst>
            <pc:docMk/>
            <pc:sldMk cId="1117604349" sldId="1817606213"/>
            <ac:grpSpMk id="196" creationId="{37D93B06-BEDF-44A5-A7BF-6CE9C8307AC6}"/>
          </ac:grpSpMkLst>
        </pc:grpChg>
        <pc:picChg chg="mod topLvl">
          <ac:chgData name="Marcel Wesenberg" userId="b3233ce6-5631-44d3-8605-3d42f6c64af1" providerId="ADAL" clId="{B70FC634-2D49-417D-90D1-1759619B1808}" dt="2022-08-17T09:49:10.462" v="4515" actId="1582"/>
          <ac:picMkLst>
            <pc:docMk/>
            <pc:sldMk cId="1117604349" sldId="1817606213"/>
            <ac:picMk id="18" creationId="{93EA75AE-8EC9-4A1A-8AB5-EAD5C80D1F21}"/>
          </ac:picMkLst>
        </pc:picChg>
        <pc:picChg chg="mod topLvl">
          <ac:chgData name="Marcel Wesenberg" userId="b3233ce6-5631-44d3-8605-3d42f6c64af1" providerId="ADAL" clId="{B70FC634-2D49-417D-90D1-1759619B1808}" dt="2022-08-17T09:49:10.462" v="4515" actId="1582"/>
          <ac:picMkLst>
            <pc:docMk/>
            <pc:sldMk cId="1117604349" sldId="1817606213"/>
            <ac:picMk id="32" creationId="{AC97F29D-9BF3-46A5-A454-CF8CB1103386}"/>
          </ac:picMkLst>
        </pc:picChg>
        <pc:picChg chg="mod topLvl">
          <ac:chgData name="Marcel Wesenberg" userId="b3233ce6-5631-44d3-8605-3d42f6c64af1" providerId="ADAL" clId="{B70FC634-2D49-417D-90D1-1759619B1808}" dt="2022-08-17T09:49:10.462" v="4515" actId="1582"/>
          <ac:picMkLst>
            <pc:docMk/>
            <pc:sldMk cId="1117604349" sldId="1817606213"/>
            <ac:picMk id="34" creationId="{5ECC1318-8E08-43B9-9C4A-8AC7EA2D505F}"/>
          </ac:picMkLst>
        </pc:picChg>
        <pc:picChg chg="mod topLvl">
          <ac:chgData name="Marcel Wesenberg" userId="b3233ce6-5631-44d3-8605-3d42f6c64af1" providerId="ADAL" clId="{B70FC634-2D49-417D-90D1-1759619B1808}" dt="2022-08-17T09:49:10.462" v="4515" actId="1582"/>
          <ac:picMkLst>
            <pc:docMk/>
            <pc:sldMk cId="1117604349" sldId="1817606213"/>
            <ac:picMk id="36" creationId="{7DC990EB-BD28-4EF6-AB8A-1CE40A945B84}"/>
          </ac:picMkLst>
        </pc:picChg>
        <pc:picChg chg="mod topLvl">
          <ac:chgData name="Marcel Wesenberg" userId="b3233ce6-5631-44d3-8605-3d42f6c64af1" providerId="ADAL" clId="{B70FC634-2D49-417D-90D1-1759619B1808}" dt="2022-08-17T09:49:10.462" v="4515" actId="1582"/>
          <ac:picMkLst>
            <pc:docMk/>
            <pc:sldMk cId="1117604349" sldId="1817606213"/>
            <ac:picMk id="37" creationId="{6D727F00-47AA-4177-B01B-EDBB9D39FB3C}"/>
          </ac:picMkLst>
        </pc:picChg>
        <pc:picChg chg="mod topLvl">
          <ac:chgData name="Marcel Wesenberg" userId="b3233ce6-5631-44d3-8605-3d42f6c64af1" providerId="ADAL" clId="{B70FC634-2D49-417D-90D1-1759619B1808}" dt="2022-08-17T09:49:10.462" v="4515" actId="1582"/>
          <ac:picMkLst>
            <pc:docMk/>
            <pc:sldMk cId="1117604349" sldId="1817606213"/>
            <ac:picMk id="47" creationId="{7A2396B5-8D1B-47B9-9CC6-204C3ED7B246}"/>
          </ac:picMkLst>
        </pc:picChg>
        <pc:picChg chg="mod">
          <ac:chgData name="Marcel Wesenberg" userId="b3233ce6-5631-44d3-8605-3d42f6c64af1" providerId="ADAL" clId="{B70FC634-2D49-417D-90D1-1759619B1808}" dt="2022-08-17T09:54:33.281" v="4769" actId="108"/>
          <ac:picMkLst>
            <pc:docMk/>
            <pc:sldMk cId="1117604349" sldId="1817606213"/>
            <ac:picMk id="144" creationId="{6A1F790B-2DA9-419B-9CF6-AF6DF4EAE3DC}"/>
          </ac:picMkLst>
        </pc:picChg>
        <pc:picChg chg="mod">
          <ac:chgData name="Marcel Wesenberg" userId="b3233ce6-5631-44d3-8605-3d42f6c64af1" providerId="ADAL" clId="{B70FC634-2D49-417D-90D1-1759619B1808}" dt="2022-08-17T09:54:33.281" v="4769" actId="108"/>
          <ac:picMkLst>
            <pc:docMk/>
            <pc:sldMk cId="1117604349" sldId="1817606213"/>
            <ac:picMk id="145" creationId="{99637194-BA25-4584-B7E0-220F8636B9DC}"/>
          </ac:picMkLst>
        </pc:picChg>
        <pc:picChg chg="mod">
          <ac:chgData name="Marcel Wesenberg" userId="b3233ce6-5631-44d3-8605-3d42f6c64af1" providerId="ADAL" clId="{B70FC634-2D49-417D-90D1-1759619B1808}" dt="2022-08-17T09:54:33.281" v="4769" actId="108"/>
          <ac:picMkLst>
            <pc:docMk/>
            <pc:sldMk cId="1117604349" sldId="1817606213"/>
            <ac:picMk id="146" creationId="{9AB0EC0A-74EB-4E3D-9238-111FB5316CBE}"/>
          </ac:picMkLst>
        </pc:picChg>
        <pc:cxnChg chg="mod">
          <ac:chgData name="Marcel Wesenberg" userId="b3233ce6-5631-44d3-8605-3d42f6c64af1" providerId="ADAL" clId="{B70FC634-2D49-417D-90D1-1759619B1808}" dt="2022-08-17T09:54:18.062" v="4764" actId="165"/>
          <ac:cxnSpMkLst>
            <pc:docMk/>
            <pc:sldMk cId="1117604349" sldId="1817606213"/>
            <ac:cxnSpMk id="14" creationId="{7DBEDA9E-DB05-4D0B-870C-45AF84BAD708}"/>
          </ac:cxnSpMkLst>
        </pc:cxnChg>
        <pc:cxnChg chg="mod topLvl">
          <ac:chgData name="Marcel Wesenberg" userId="b3233ce6-5631-44d3-8605-3d42f6c64af1" providerId="ADAL" clId="{B70FC634-2D49-417D-90D1-1759619B1808}" dt="2022-08-17T09:52:26.818" v="4745" actId="1582"/>
          <ac:cxnSpMkLst>
            <pc:docMk/>
            <pc:sldMk cId="1117604349" sldId="1817606213"/>
            <ac:cxnSpMk id="58" creationId="{62B8F958-5303-43EF-9BE8-BFAF971D5687}"/>
          </ac:cxnSpMkLst>
        </pc:cxnChg>
        <pc:cxnChg chg="mod topLvl">
          <ac:chgData name="Marcel Wesenberg" userId="b3233ce6-5631-44d3-8605-3d42f6c64af1" providerId="ADAL" clId="{B70FC634-2D49-417D-90D1-1759619B1808}" dt="2022-08-17T09:52:26.818" v="4745" actId="1582"/>
          <ac:cxnSpMkLst>
            <pc:docMk/>
            <pc:sldMk cId="1117604349" sldId="1817606213"/>
            <ac:cxnSpMk id="61" creationId="{D0A90AA2-FDC2-4A37-9312-DC61C9D76601}"/>
          </ac:cxnSpMkLst>
        </pc:cxnChg>
        <pc:cxnChg chg="mod topLvl">
          <ac:chgData name="Marcel Wesenberg" userId="b3233ce6-5631-44d3-8605-3d42f6c64af1" providerId="ADAL" clId="{B70FC634-2D49-417D-90D1-1759619B1808}" dt="2022-08-17T09:52:26.818" v="4745" actId="1582"/>
          <ac:cxnSpMkLst>
            <pc:docMk/>
            <pc:sldMk cId="1117604349" sldId="1817606213"/>
            <ac:cxnSpMk id="62" creationId="{A1D25243-AFAD-4302-8DE9-A3F288360353}"/>
          </ac:cxnSpMkLst>
        </pc:cxnChg>
        <pc:cxnChg chg="mod">
          <ac:chgData name="Marcel Wesenberg" userId="b3233ce6-5631-44d3-8605-3d42f6c64af1" providerId="ADAL" clId="{B70FC634-2D49-417D-90D1-1759619B1808}" dt="2022-08-17T09:54:18.062" v="4764" actId="165"/>
          <ac:cxnSpMkLst>
            <pc:docMk/>
            <pc:sldMk cId="1117604349" sldId="1817606213"/>
            <ac:cxnSpMk id="138" creationId="{DD6ED379-FCEA-4D80-92F8-8C1B9181E90B}"/>
          </ac:cxnSpMkLst>
        </pc:cxnChg>
        <pc:cxnChg chg="mod">
          <ac:chgData name="Marcel Wesenberg" userId="b3233ce6-5631-44d3-8605-3d42f6c64af1" providerId="ADAL" clId="{B70FC634-2D49-417D-90D1-1759619B1808}" dt="2022-08-17T09:54:18.062" v="4764" actId="165"/>
          <ac:cxnSpMkLst>
            <pc:docMk/>
            <pc:sldMk cId="1117604349" sldId="1817606213"/>
            <ac:cxnSpMk id="140" creationId="{4F3D67E8-042B-457D-B8B9-F0309A8BE4F1}"/>
          </ac:cxnSpMkLst>
        </pc:cxnChg>
        <pc:cxnChg chg="mod topLvl">
          <ac:chgData name="Marcel Wesenberg" userId="b3233ce6-5631-44d3-8605-3d42f6c64af1" providerId="ADAL" clId="{B70FC634-2D49-417D-90D1-1759619B1808}" dt="2022-08-17T09:50:28.044" v="4724" actId="208"/>
          <ac:cxnSpMkLst>
            <pc:docMk/>
            <pc:sldMk cId="1117604349" sldId="1817606213"/>
            <ac:cxnSpMk id="141" creationId="{FF9C7933-2946-4255-B3B6-A6B70272F310}"/>
          </ac:cxnSpMkLst>
        </pc:cxnChg>
        <pc:cxnChg chg="mod topLvl">
          <ac:chgData name="Marcel Wesenberg" userId="b3233ce6-5631-44d3-8605-3d42f6c64af1" providerId="ADAL" clId="{B70FC634-2D49-417D-90D1-1759619B1808}" dt="2022-08-17T09:54:23.347" v="4765" actId="108"/>
          <ac:cxnSpMkLst>
            <pc:docMk/>
            <pc:sldMk cId="1117604349" sldId="1817606213"/>
            <ac:cxnSpMk id="142" creationId="{5078D20E-FA8E-4B6A-B6B9-1C813C953DBF}"/>
          </ac:cxnSpMkLst>
        </pc:cxnChg>
        <pc:cxnChg chg="mod topLvl">
          <ac:chgData name="Marcel Wesenberg" userId="b3233ce6-5631-44d3-8605-3d42f6c64af1" providerId="ADAL" clId="{B70FC634-2D49-417D-90D1-1759619B1808}" dt="2022-08-17T09:52:26.818" v="4745" actId="1582"/>
          <ac:cxnSpMkLst>
            <pc:docMk/>
            <pc:sldMk cId="1117604349" sldId="1817606213"/>
            <ac:cxnSpMk id="169" creationId="{D33A8F1E-973B-4E0D-A53F-E91808DFC32D}"/>
          </ac:cxnSpMkLst>
        </pc:cxnChg>
        <pc:cxnChg chg="mod topLvl">
          <ac:chgData name="Marcel Wesenberg" userId="b3233ce6-5631-44d3-8605-3d42f6c64af1" providerId="ADAL" clId="{B70FC634-2D49-417D-90D1-1759619B1808}" dt="2022-08-17T09:52:18.781" v="4743" actId="1582"/>
          <ac:cxnSpMkLst>
            <pc:docMk/>
            <pc:sldMk cId="1117604349" sldId="1817606213"/>
            <ac:cxnSpMk id="170" creationId="{B4A4418D-8A38-49CA-B86D-DC033629742F}"/>
          </ac:cxnSpMkLst>
        </pc:cxnChg>
      </pc:sldChg>
      <pc:sldChg chg="addSp delSp modSp add mod">
        <pc:chgData name="Marcel Wesenberg" userId="b3233ce6-5631-44d3-8605-3d42f6c64af1" providerId="ADAL" clId="{B70FC634-2D49-417D-90D1-1759619B1808}" dt="2022-09-12T13:59:55.382" v="10181"/>
        <pc:sldMkLst>
          <pc:docMk/>
          <pc:sldMk cId="4283828714" sldId="1817606213"/>
        </pc:sldMkLst>
        <pc:spChg chg="add del">
          <ac:chgData name="Marcel Wesenberg" userId="b3233ce6-5631-44d3-8605-3d42f6c64af1" providerId="ADAL" clId="{B70FC634-2D49-417D-90D1-1759619B1808}" dt="2022-09-12T13:59:53.415" v="10179" actId="21"/>
          <ac:spMkLst>
            <pc:docMk/>
            <pc:sldMk cId="4283828714" sldId="1817606213"/>
            <ac:spMk id="2" creationId="{06A3C14E-74CE-4499-A024-E3CA60C3548F}"/>
          </ac:spMkLst>
        </pc:spChg>
        <pc:spChg chg="del">
          <ac:chgData name="Marcel Wesenberg" userId="b3233ce6-5631-44d3-8605-3d42f6c64af1" providerId="ADAL" clId="{B70FC634-2D49-417D-90D1-1759619B1808}" dt="2022-08-17T10:04:40.899" v="4860" actId="478"/>
          <ac:spMkLst>
            <pc:docMk/>
            <pc:sldMk cId="4283828714" sldId="1817606213"/>
            <ac:spMk id="2" creationId="{61545C66-2BBC-EE41-89EB-A6924CDA7032}"/>
          </ac:spMkLst>
        </pc:spChg>
        <pc:spChg chg="del mod">
          <ac:chgData name="Marcel Wesenberg" userId="b3233ce6-5631-44d3-8605-3d42f6c64af1" providerId="ADAL" clId="{B70FC634-2D49-417D-90D1-1759619B1808}" dt="2022-08-17T10:07:11.605" v="4983" actId="478"/>
          <ac:spMkLst>
            <pc:docMk/>
            <pc:sldMk cId="4283828714" sldId="1817606213"/>
            <ac:spMk id="15" creationId="{E88072D6-B8F5-5B4B-A7DB-11AF0EF91C60}"/>
          </ac:spMkLst>
        </pc:spChg>
        <pc:spChg chg="del">
          <ac:chgData name="Marcel Wesenberg" userId="b3233ce6-5631-44d3-8605-3d42f6c64af1" providerId="ADAL" clId="{B70FC634-2D49-417D-90D1-1759619B1808}" dt="2022-08-17T10:04:40.899" v="4860" actId="478"/>
          <ac:spMkLst>
            <pc:docMk/>
            <pc:sldMk cId="4283828714" sldId="1817606213"/>
            <ac:spMk id="21" creationId="{E63576F5-EE7B-4647-A396-2AFF469EB3CC}"/>
          </ac:spMkLst>
        </pc:spChg>
        <pc:spChg chg="mod">
          <ac:chgData name="Marcel Wesenberg" userId="b3233ce6-5631-44d3-8605-3d42f6c64af1" providerId="ADAL" clId="{B70FC634-2D49-417D-90D1-1759619B1808}" dt="2022-08-17T12:58:52.678" v="5372" actId="20577"/>
          <ac:spMkLst>
            <pc:docMk/>
            <pc:sldMk cId="4283828714" sldId="1817606213"/>
            <ac:spMk id="23" creationId="{4E9E4CC9-C646-EB41-8737-411960C9A20C}"/>
          </ac:spMkLst>
        </pc:spChg>
        <pc:spChg chg="mod">
          <ac:chgData name="Marcel Wesenberg" userId="b3233ce6-5631-44d3-8605-3d42f6c64af1" providerId="ADAL" clId="{B70FC634-2D49-417D-90D1-1759619B1808}" dt="2022-08-17T12:58:42.021" v="5343" actId="20577"/>
          <ac:spMkLst>
            <pc:docMk/>
            <pc:sldMk cId="4283828714" sldId="1817606213"/>
            <ac:spMk id="25" creationId="{954B9E41-0503-C44E-BB00-CC9D9ECA7369}"/>
          </ac:spMkLst>
        </pc:spChg>
        <pc:spChg chg="mod">
          <ac:chgData name="Marcel Wesenberg" userId="b3233ce6-5631-44d3-8605-3d42f6c64af1" providerId="ADAL" clId="{B70FC634-2D49-417D-90D1-1759619B1808}" dt="2022-08-17T10:05:32.826" v="4948" actId="20577"/>
          <ac:spMkLst>
            <pc:docMk/>
            <pc:sldMk cId="4283828714" sldId="1817606213"/>
            <ac:spMk id="26" creationId="{E0CE5B0A-7C34-2843-A533-934DDF3C6AEF}"/>
          </ac:spMkLst>
        </pc:spChg>
        <pc:spChg chg="mod">
          <ac:chgData name="Marcel Wesenberg" userId="b3233ce6-5631-44d3-8605-3d42f6c64af1" providerId="ADAL" clId="{B70FC634-2D49-417D-90D1-1759619B1808}" dt="2022-08-17T10:05:59.435" v="4966" actId="20577"/>
          <ac:spMkLst>
            <pc:docMk/>
            <pc:sldMk cId="4283828714" sldId="1817606213"/>
            <ac:spMk id="27" creationId="{D549A04D-BEA0-8747-83A1-669C4C9BDD75}"/>
          </ac:spMkLst>
        </pc:spChg>
        <pc:spChg chg="mod">
          <ac:chgData name="Marcel Wesenberg" userId="b3233ce6-5631-44d3-8605-3d42f6c64af1" providerId="ADAL" clId="{B70FC634-2D49-417D-90D1-1759619B1808}" dt="2022-08-17T10:06:09.052" v="4974" actId="20577"/>
          <ac:spMkLst>
            <pc:docMk/>
            <pc:sldMk cId="4283828714" sldId="1817606213"/>
            <ac:spMk id="28" creationId="{98A825F8-B55F-9C46-96AC-13D9312EB074}"/>
          </ac:spMkLst>
        </pc:spChg>
        <pc:spChg chg="add mod">
          <ac:chgData name="Marcel Wesenberg" userId="b3233ce6-5631-44d3-8605-3d42f6c64af1" providerId="ADAL" clId="{B70FC634-2D49-417D-90D1-1759619B1808}" dt="2022-09-12T13:59:55.382" v="10181"/>
          <ac:spMkLst>
            <pc:docMk/>
            <pc:sldMk cId="4283828714" sldId="1817606213"/>
            <ac:spMk id="30" creationId="{C7E0DEB2-6E07-4E11-A10F-B4DD1C7606B3}"/>
          </ac:spMkLst>
        </pc:spChg>
        <pc:spChg chg="mod">
          <ac:chgData name="Marcel Wesenberg" userId="b3233ce6-5631-44d3-8605-3d42f6c64af1" providerId="ADAL" clId="{B70FC634-2D49-417D-90D1-1759619B1808}" dt="2022-08-17T12:59:30.516" v="5398" actId="20577"/>
          <ac:spMkLst>
            <pc:docMk/>
            <pc:sldMk cId="4283828714" sldId="1817606213"/>
            <ac:spMk id="32" creationId="{E3A85F5B-AE44-344F-BB8B-DE7424633E28}"/>
          </ac:spMkLst>
        </pc:spChg>
        <pc:spChg chg="mod">
          <ac:chgData name="Marcel Wesenberg" userId="b3233ce6-5631-44d3-8605-3d42f6c64af1" providerId="ADAL" clId="{B70FC634-2D49-417D-90D1-1759619B1808}" dt="2022-08-17T13:14:37.451" v="5850" actId="20577"/>
          <ac:spMkLst>
            <pc:docMk/>
            <pc:sldMk cId="4283828714" sldId="1817606213"/>
            <ac:spMk id="33" creationId="{344EB82F-0FAE-D249-B557-CA867BFC5CAA}"/>
          </ac:spMkLst>
        </pc:spChg>
        <pc:spChg chg="mod">
          <ac:chgData name="Marcel Wesenberg" userId="b3233ce6-5631-44d3-8605-3d42f6c64af1" providerId="ADAL" clId="{B70FC634-2D49-417D-90D1-1759619B1808}" dt="2022-08-17T13:12:23.120" v="5834" actId="179"/>
          <ac:spMkLst>
            <pc:docMk/>
            <pc:sldMk cId="4283828714" sldId="1817606213"/>
            <ac:spMk id="34" creationId="{BF5E643B-3F60-A04F-83EC-CA21698157AF}"/>
          </ac:spMkLst>
        </pc:spChg>
        <pc:spChg chg="add del mod">
          <ac:chgData name="Marcel Wesenberg" userId="b3233ce6-5631-44d3-8605-3d42f6c64af1" providerId="ADAL" clId="{B70FC634-2D49-417D-90D1-1759619B1808}" dt="2022-08-17T13:22:26.113" v="6295" actId="478"/>
          <ac:spMkLst>
            <pc:docMk/>
            <pc:sldMk cId="4283828714" sldId="1817606213"/>
            <ac:spMk id="35" creationId="{9E0CD54D-ED11-4E05-8DB1-A23C23C9461C}"/>
          </ac:spMkLst>
        </pc:spChg>
        <pc:spChg chg="mod">
          <ac:chgData name="Marcel Wesenberg" userId="b3233ce6-5631-44d3-8605-3d42f6c64af1" providerId="ADAL" clId="{B70FC634-2D49-417D-90D1-1759619B1808}" dt="2022-08-17T13:21:27.209" v="6257" actId="20577"/>
          <ac:spMkLst>
            <pc:docMk/>
            <pc:sldMk cId="4283828714" sldId="1817606213"/>
            <ac:spMk id="36" creationId="{45CD9E28-90DF-0941-8A99-8924B6D89178}"/>
          </ac:spMkLst>
        </pc:spChg>
        <pc:spChg chg="mod">
          <ac:chgData name="Marcel Wesenberg" userId="b3233ce6-5631-44d3-8605-3d42f6c64af1" providerId="ADAL" clId="{B70FC634-2D49-417D-90D1-1759619B1808}" dt="2022-08-17T13:20:38.788" v="6133" actId="20577"/>
          <ac:spMkLst>
            <pc:docMk/>
            <pc:sldMk cId="4283828714" sldId="1817606213"/>
            <ac:spMk id="37" creationId="{FC632978-B11A-2743-8E3E-B16F56BC54C4}"/>
          </ac:spMkLst>
        </pc:spChg>
        <pc:spChg chg="add mod">
          <ac:chgData name="Marcel Wesenberg" userId="b3233ce6-5631-44d3-8605-3d42f6c64af1" providerId="ADAL" clId="{B70FC634-2D49-417D-90D1-1759619B1808}" dt="2022-08-17T13:24:31.766" v="6367" actId="20577"/>
          <ac:spMkLst>
            <pc:docMk/>
            <pc:sldMk cId="4283828714" sldId="1817606213"/>
            <ac:spMk id="39" creationId="{DC278492-A44E-4BB0-A7B2-3F2D5A5CD455}"/>
          </ac:spMkLst>
        </pc:spChg>
        <pc:spChg chg="add mod">
          <ac:chgData name="Marcel Wesenberg" userId="b3233ce6-5631-44d3-8605-3d42f6c64af1" providerId="ADAL" clId="{B70FC634-2D49-417D-90D1-1759619B1808}" dt="2022-08-17T13:27:31.663" v="6404" actId="14100"/>
          <ac:spMkLst>
            <pc:docMk/>
            <pc:sldMk cId="4283828714" sldId="1817606213"/>
            <ac:spMk id="40" creationId="{4B19E6BE-3978-44A8-9939-470B6ABA2EBE}"/>
          </ac:spMkLst>
        </pc:spChg>
        <pc:spChg chg="del">
          <ac:chgData name="Marcel Wesenberg" userId="b3233ce6-5631-44d3-8605-3d42f6c64af1" providerId="ADAL" clId="{B70FC634-2D49-417D-90D1-1759619B1808}" dt="2022-09-12T13:59:55.025" v="10180" actId="478"/>
          <ac:spMkLst>
            <pc:docMk/>
            <pc:sldMk cId="4283828714" sldId="1817606213"/>
            <ac:spMk id="234" creationId="{EF91DEE4-0D4F-914D-A614-13AAA6EAAEC0}"/>
          </ac:spMkLst>
        </pc:spChg>
        <pc:picChg chg="mod">
          <ac:chgData name="Marcel Wesenberg" userId="b3233ce6-5631-44d3-8605-3d42f6c64af1" providerId="ADAL" clId="{B70FC634-2D49-417D-90D1-1759619B1808}" dt="2022-08-17T12:54:41.035" v="5260" actId="14100"/>
          <ac:picMkLst>
            <pc:docMk/>
            <pc:sldMk cId="4283828714" sldId="1817606213"/>
            <ac:picMk id="3" creationId="{39C6CADA-28C3-B44A-B410-A26799CF17BA}"/>
          </ac:picMkLst>
        </pc:picChg>
        <pc:picChg chg="mod">
          <ac:chgData name="Marcel Wesenberg" userId="b3233ce6-5631-44d3-8605-3d42f6c64af1" providerId="ADAL" clId="{B70FC634-2D49-417D-90D1-1759619B1808}" dt="2022-08-17T12:54:41.035" v="5260" actId="14100"/>
          <ac:picMkLst>
            <pc:docMk/>
            <pc:sldMk cId="4283828714" sldId="1817606213"/>
            <ac:picMk id="4" creationId="{8DB6A449-144F-5C43-9BD5-21DFDA711434}"/>
          </ac:picMkLst>
        </pc:picChg>
        <pc:picChg chg="mod">
          <ac:chgData name="Marcel Wesenberg" userId="b3233ce6-5631-44d3-8605-3d42f6c64af1" providerId="ADAL" clId="{B70FC634-2D49-417D-90D1-1759619B1808}" dt="2022-08-17T12:54:41.035" v="5260" actId="14100"/>
          <ac:picMkLst>
            <pc:docMk/>
            <pc:sldMk cId="4283828714" sldId="1817606213"/>
            <ac:picMk id="6" creationId="{A5BE392A-8B0E-794A-96C9-AFFA9A142EE2}"/>
          </ac:picMkLst>
        </pc:picChg>
        <pc:picChg chg="mod">
          <ac:chgData name="Marcel Wesenberg" userId="b3233ce6-5631-44d3-8605-3d42f6c64af1" providerId="ADAL" clId="{B70FC634-2D49-417D-90D1-1759619B1808}" dt="2022-08-17T12:54:41.035" v="5260" actId="14100"/>
          <ac:picMkLst>
            <pc:docMk/>
            <pc:sldMk cId="4283828714" sldId="1817606213"/>
            <ac:picMk id="7" creationId="{3A3E2BD6-B601-2A4E-A1FF-197B856061DF}"/>
          </ac:picMkLst>
        </pc:picChg>
        <pc:picChg chg="mod">
          <ac:chgData name="Marcel Wesenberg" userId="b3233ce6-5631-44d3-8605-3d42f6c64af1" providerId="ADAL" clId="{B70FC634-2D49-417D-90D1-1759619B1808}" dt="2022-08-17T12:54:41.035" v="5260" actId="14100"/>
          <ac:picMkLst>
            <pc:docMk/>
            <pc:sldMk cId="4283828714" sldId="1817606213"/>
            <ac:picMk id="8" creationId="{7509FE60-225D-BD46-BA74-8E0D67C631F8}"/>
          </ac:picMkLst>
        </pc:picChg>
        <pc:picChg chg="mod">
          <ac:chgData name="Marcel Wesenberg" userId="b3233ce6-5631-44d3-8605-3d42f6c64af1" providerId="ADAL" clId="{B70FC634-2D49-417D-90D1-1759619B1808}" dt="2022-08-17T10:06:30.793" v="4976" actId="1076"/>
          <ac:picMkLst>
            <pc:docMk/>
            <pc:sldMk cId="4283828714" sldId="1817606213"/>
            <ac:picMk id="13" creationId="{FBBB5BBD-F88A-3749-972F-CF36FFDC8B66}"/>
          </ac:picMkLst>
        </pc:picChg>
        <pc:picChg chg="mod">
          <ac:chgData name="Marcel Wesenberg" userId="b3233ce6-5631-44d3-8605-3d42f6c64af1" providerId="ADAL" clId="{B70FC634-2D49-417D-90D1-1759619B1808}" dt="2022-08-17T10:06:39.020" v="4977" actId="1076"/>
          <ac:picMkLst>
            <pc:docMk/>
            <pc:sldMk cId="4283828714" sldId="1817606213"/>
            <ac:picMk id="14" creationId="{AF4BE20F-F1D5-4043-8E09-D6B01702570A}"/>
          </ac:picMkLst>
        </pc:picChg>
        <pc:picChg chg="del">
          <ac:chgData name="Marcel Wesenberg" userId="b3233ce6-5631-44d3-8605-3d42f6c64af1" providerId="ADAL" clId="{B70FC634-2D49-417D-90D1-1759619B1808}" dt="2022-08-17T10:07:08.967" v="4982" actId="478"/>
          <ac:picMkLst>
            <pc:docMk/>
            <pc:sldMk cId="4283828714" sldId="1817606213"/>
            <ac:picMk id="16" creationId="{C801716F-ED6C-AF4E-ACA7-226221D0120D}"/>
          </ac:picMkLst>
        </pc:picChg>
        <pc:picChg chg="add mod">
          <ac:chgData name="Marcel Wesenberg" userId="b3233ce6-5631-44d3-8605-3d42f6c64af1" providerId="ADAL" clId="{B70FC634-2D49-417D-90D1-1759619B1808}" dt="2022-08-17T10:09:01.585" v="4994" actId="1076"/>
          <ac:picMkLst>
            <pc:docMk/>
            <pc:sldMk cId="4283828714" sldId="1817606213"/>
            <ac:picMk id="29" creationId="{5E48E34E-2CC7-4DE4-90A9-9598F36DE578}"/>
          </ac:picMkLst>
        </pc:picChg>
        <pc:picChg chg="add del mod">
          <ac:chgData name="Marcel Wesenberg" userId="b3233ce6-5631-44d3-8605-3d42f6c64af1" providerId="ADAL" clId="{B70FC634-2D49-417D-90D1-1759619B1808}" dt="2022-08-17T10:07:07.428" v="4981" actId="478"/>
          <ac:picMkLst>
            <pc:docMk/>
            <pc:sldMk cId="4283828714" sldId="1817606213"/>
            <ac:picMk id="30" creationId="{4F705B53-6B4B-4F84-8E8B-124B4636399A}"/>
          </ac:picMkLst>
        </pc:picChg>
        <pc:picChg chg="add mod">
          <ac:chgData name="Marcel Wesenberg" userId="b3233ce6-5631-44d3-8605-3d42f6c64af1" providerId="ADAL" clId="{B70FC634-2D49-417D-90D1-1759619B1808}" dt="2022-08-17T10:08:51.252" v="4992" actId="1036"/>
          <ac:picMkLst>
            <pc:docMk/>
            <pc:sldMk cId="4283828714" sldId="1817606213"/>
            <ac:picMk id="31" creationId="{FFB1497E-6B85-4844-BDD1-9C9FE8CDC6A0}"/>
          </ac:picMkLst>
        </pc:picChg>
        <pc:cxnChg chg="del mod">
          <ac:chgData name="Marcel Wesenberg" userId="b3233ce6-5631-44d3-8605-3d42f6c64af1" providerId="ADAL" clId="{B70FC634-2D49-417D-90D1-1759619B1808}" dt="2022-08-18T13:34:10.948" v="9390" actId="478"/>
          <ac:cxnSpMkLst>
            <pc:docMk/>
            <pc:sldMk cId="4283828714" sldId="1817606213"/>
            <ac:cxnSpMk id="38" creationId="{53C4F338-4670-7A4A-98A2-E2474E517E96}"/>
          </ac:cxnSpMkLst>
        </pc:cxnChg>
      </pc:sldChg>
      <pc:sldChg chg="addSp delSp modSp add mod">
        <pc:chgData name="Marcel Wesenberg" userId="b3233ce6-5631-44d3-8605-3d42f6c64af1" providerId="ADAL" clId="{B70FC634-2D49-417D-90D1-1759619B1808}" dt="2022-09-12T14:00:15.769" v="10184"/>
        <pc:sldMkLst>
          <pc:docMk/>
          <pc:sldMk cId="310278080" sldId="1817606214"/>
        </pc:sldMkLst>
        <pc:spChg chg="mod">
          <ac:chgData name="Marcel Wesenberg" userId="b3233ce6-5631-44d3-8605-3d42f6c64af1" providerId="ADAL" clId="{B70FC634-2D49-417D-90D1-1759619B1808}" dt="2022-08-18T10:43:21.662" v="8920" actId="20577"/>
          <ac:spMkLst>
            <pc:docMk/>
            <pc:sldMk cId="310278080" sldId="1817606214"/>
            <ac:spMk id="2" creationId="{61545C66-2BBC-EE41-89EB-A6924CDA7032}"/>
          </ac:spMkLst>
        </pc:spChg>
        <pc:spChg chg="mod">
          <ac:chgData name="Marcel Wesenberg" userId="b3233ce6-5631-44d3-8605-3d42f6c64af1" providerId="ADAL" clId="{B70FC634-2D49-417D-90D1-1759619B1808}" dt="2022-08-18T12:25:39.560" v="9361" actId="1076"/>
          <ac:spMkLst>
            <pc:docMk/>
            <pc:sldMk cId="310278080" sldId="1817606214"/>
            <ac:spMk id="4" creationId="{EE65D0DD-0C1F-46CB-B615-8A0990EEDAD1}"/>
          </ac:spMkLst>
        </pc:spChg>
        <pc:spChg chg="del">
          <ac:chgData name="Marcel Wesenberg" userId="b3233ce6-5631-44d3-8605-3d42f6c64af1" providerId="ADAL" clId="{B70FC634-2D49-417D-90D1-1759619B1808}" dt="2022-09-12T14:00:13.460" v="10182" actId="21"/>
          <ac:spMkLst>
            <pc:docMk/>
            <pc:sldMk cId="310278080" sldId="1817606214"/>
            <ac:spMk id="5" creationId="{B7BBA20B-A5AA-4D66-9B74-D58732CB586B}"/>
          </ac:spMkLst>
        </pc:spChg>
        <pc:spChg chg="del">
          <ac:chgData name="Marcel Wesenberg" userId="b3233ce6-5631-44d3-8605-3d42f6c64af1" providerId="ADAL" clId="{B70FC634-2D49-417D-90D1-1759619B1808}" dt="2022-09-12T14:00:15.507" v="10183" actId="478"/>
          <ac:spMkLst>
            <pc:docMk/>
            <pc:sldMk cId="310278080" sldId="1817606214"/>
            <ac:spMk id="6" creationId="{F54669AD-5BB9-A9BD-8226-947022D8D5A7}"/>
          </ac:spMkLst>
        </pc:spChg>
        <pc:spChg chg="add del mod">
          <ac:chgData name="Marcel Wesenberg" userId="b3233ce6-5631-44d3-8605-3d42f6c64af1" providerId="ADAL" clId="{B70FC634-2D49-417D-90D1-1759619B1808}" dt="2022-08-18T12:25:45.671" v="9362" actId="478"/>
          <ac:spMkLst>
            <pc:docMk/>
            <pc:sldMk cId="310278080" sldId="1817606214"/>
            <ac:spMk id="16" creationId="{A3087806-E138-447E-B723-BF787DBEE5AA}"/>
          </ac:spMkLst>
        </pc:spChg>
        <pc:spChg chg="add mod">
          <ac:chgData name="Marcel Wesenberg" userId="b3233ce6-5631-44d3-8605-3d42f6c64af1" providerId="ADAL" clId="{B70FC634-2D49-417D-90D1-1759619B1808}" dt="2022-09-12T14:00:15.769" v="10184"/>
          <ac:spMkLst>
            <pc:docMk/>
            <pc:sldMk cId="310278080" sldId="1817606214"/>
            <ac:spMk id="16" creationId="{AD22F709-97F6-484E-AE8D-2536CADEFFB7}"/>
          </ac:spMkLst>
        </pc:spChg>
        <pc:spChg chg="del mod">
          <ac:chgData name="Marcel Wesenberg" userId="b3233ce6-5631-44d3-8605-3d42f6c64af1" providerId="ADAL" clId="{B70FC634-2D49-417D-90D1-1759619B1808}" dt="2022-08-18T12:14:27.737" v="8991" actId="478"/>
          <ac:spMkLst>
            <pc:docMk/>
            <pc:sldMk cId="310278080" sldId="1817606214"/>
            <ac:spMk id="17" creationId="{90CE9C25-9294-094D-8E25-8C42753A2898}"/>
          </ac:spMkLst>
        </pc:spChg>
        <pc:spChg chg="mod topLvl">
          <ac:chgData name="Marcel Wesenberg" userId="b3233ce6-5631-44d3-8605-3d42f6c64af1" providerId="ADAL" clId="{B70FC634-2D49-417D-90D1-1759619B1808}" dt="2022-08-18T12:26:21.513" v="9368" actId="1036"/>
          <ac:spMkLst>
            <pc:docMk/>
            <pc:sldMk cId="310278080" sldId="1817606214"/>
            <ac:spMk id="18" creationId="{B867C760-2305-0444-8AC6-B64ABB4805E2}"/>
          </ac:spMkLst>
        </pc:spChg>
        <pc:spChg chg="del mod">
          <ac:chgData name="Marcel Wesenberg" userId="b3233ce6-5631-44d3-8605-3d42f6c64af1" providerId="ADAL" clId="{B70FC634-2D49-417D-90D1-1759619B1808}" dt="2022-08-18T12:19:14.275" v="9017" actId="478"/>
          <ac:spMkLst>
            <pc:docMk/>
            <pc:sldMk cId="310278080" sldId="1817606214"/>
            <ac:spMk id="19" creationId="{90BEE32C-B357-E345-9A39-EF88F543C0B3}"/>
          </ac:spMkLst>
        </pc:spChg>
        <pc:spChg chg="del mod">
          <ac:chgData name="Marcel Wesenberg" userId="b3233ce6-5631-44d3-8605-3d42f6c64af1" providerId="ADAL" clId="{B70FC634-2D49-417D-90D1-1759619B1808}" dt="2022-08-18T12:19:17.156" v="9018" actId="478"/>
          <ac:spMkLst>
            <pc:docMk/>
            <pc:sldMk cId="310278080" sldId="1817606214"/>
            <ac:spMk id="20" creationId="{C421ED76-5CD7-AB4C-A636-A2504F73AB4A}"/>
          </ac:spMkLst>
        </pc:spChg>
        <pc:spChg chg="mod">
          <ac:chgData name="Marcel Wesenberg" userId="b3233ce6-5631-44d3-8605-3d42f6c64af1" providerId="ADAL" clId="{B70FC634-2D49-417D-90D1-1759619B1808}" dt="2022-08-18T10:43:25.118" v="8928" actId="20577"/>
          <ac:spMkLst>
            <pc:docMk/>
            <pc:sldMk cId="310278080" sldId="1817606214"/>
            <ac:spMk id="21" creationId="{E63576F5-EE7B-4647-A396-2AFF469EB3CC}"/>
          </ac:spMkLst>
        </pc:spChg>
        <pc:spChg chg="add mod topLvl">
          <ac:chgData name="Marcel Wesenberg" userId="b3233ce6-5631-44d3-8605-3d42f6c64af1" providerId="ADAL" clId="{B70FC634-2D49-417D-90D1-1759619B1808}" dt="2022-08-18T12:26:17.376" v="9363" actId="165"/>
          <ac:spMkLst>
            <pc:docMk/>
            <pc:sldMk cId="310278080" sldId="1817606214"/>
            <ac:spMk id="22" creationId="{54C1E53C-333E-41E9-A31F-215FC16EAD7A}"/>
          </ac:spMkLst>
        </pc:spChg>
        <pc:spChg chg="add mod topLvl">
          <ac:chgData name="Marcel Wesenberg" userId="b3233ce6-5631-44d3-8605-3d42f6c64af1" providerId="ADAL" clId="{B70FC634-2D49-417D-90D1-1759619B1808}" dt="2022-08-18T12:26:17.376" v="9363" actId="165"/>
          <ac:spMkLst>
            <pc:docMk/>
            <pc:sldMk cId="310278080" sldId="1817606214"/>
            <ac:spMk id="23" creationId="{B786DFF7-5CE9-4329-A43A-CAB132FD27FE}"/>
          </ac:spMkLst>
        </pc:spChg>
        <pc:spChg chg="del mod">
          <ac:chgData name="Marcel Wesenberg" userId="b3233ce6-5631-44d3-8605-3d42f6c64af1" providerId="ADAL" clId="{B70FC634-2D49-417D-90D1-1759619B1808}" dt="2022-08-18T12:20:08.860" v="9043" actId="478"/>
          <ac:spMkLst>
            <pc:docMk/>
            <pc:sldMk cId="310278080" sldId="1817606214"/>
            <ac:spMk id="24" creationId="{A03CE685-ECFB-D340-9F26-509C04BCD7AB}"/>
          </ac:spMkLst>
        </pc:spChg>
        <pc:spChg chg="add mod topLvl">
          <ac:chgData name="Marcel Wesenberg" userId="b3233ce6-5631-44d3-8605-3d42f6c64af1" providerId="ADAL" clId="{B70FC634-2D49-417D-90D1-1759619B1808}" dt="2022-08-18T12:26:21.513" v="9368" actId="1036"/>
          <ac:spMkLst>
            <pc:docMk/>
            <pc:sldMk cId="310278080" sldId="1817606214"/>
            <ac:spMk id="25" creationId="{A81B40E1-D332-4DF0-893E-A504350DBF73}"/>
          </ac:spMkLst>
        </pc:spChg>
        <pc:spChg chg="add mod topLvl">
          <ac:chgData name="Marcel Wesenberg" userId="b3233ce6-5631-44d3-8605-3d42f6c64af1" providerId="ADAL" clId="{B70FC634-2D49-417D-90D1-1759619B1808}" dt="2022-08-18T12:26:17.376" v="9363" actId="165"/>
          <ac:spMkLst>
            <pc:docMk/>
            <pc:sldMk cId="310278080" sldId="1817606214"/>
            <ac:spMk id="26" creationId="{B074DB11-FB67-4557-B036-E5EE1A6D4E99}"/>
          </ac:spMkLst>
        </pc:spChg>
        <pc:spChg chg="del">
          <ac:chgData name="Marcel Wesenberg" userId="b3233ce6-5631-44d3-8605-3d42f6c64af1" providerId="ADAL" clId="{B70FC634-2D49-417D-90D1-1759619B1808}" dt="2022-08-18T10:43:07.899" v="8900" actId="478"/>
          <ac:spMkLst>
            <pc:docMk/>
            <pc:sldMk cId="310278080" sldId="1817606214"/>
            <ac:spMk id="27" creationId="{42617939-A192-4289-D825-6B9CBB004226}"/>
          </ac:spMkLst>
        </pc:spChg>
        <pc:spChg chg="del mod">
          <ac:chgData name="Marcel Wesenberg" userId="b3233ce6-5631-44d3-8605-3d42f6c64af1" providerId="ADAL" clId="{B70FC634-2D49-417D-90D1-1759619B1808}" dt="2022-08-18T12:20:08.860" v="9043" actId="478"/>
          <ac:spMkLst>
            <pc:docMk/>
            <pc:sldMk cId="310278080" sldId="1817606214"/>
            <ac:spMk id="28" creationId="{E6A7993D-3742-3F4F-9C3F-30EE3D433966}"/>
          </ac:spMkLst>
        </pc:spChg>
        <pc:spChg chg="mod topLvl">
          <ac:chgData name="Marcel Wesenberg" userId="b3233ce6-5631-44d3-8605-3d42f6c64af1" providerId="ADAL" clId="{B70FC634-2D49-417D-90D1-1759619B1808}" dt="2022-08-18T12:26:17.376" v="9363" actId="165"/>
          <ac:spMkLst>
            <pc:docMk/>
            <pc:sldMk cId="310278080" sldId="1817606214"/>
            <ac:spMk id="29" creationId="{E17EA3B0-ACE0-2A49-A2C2-368918FC36B9}"/>
          </ac:spMkLst>
        </pc:spChg>
        <pc:spChg chg="mod topLvl">
          <ac:chgData name="Marcel Wesenberg" userId="b3233ce6-5631-44d3-8605-3d42f6c64af1" providerId="ADAL" clId="{B70FC634-2D49-417D-90D1-1759619B1808}" dt="2022-08-18T12:26:21.513" v="9368" actId="1036"/>
          <ac:spMkLst>
            <pc:docMk/>
            <pc:sldMk cId="310278080" sldId="1817606214"/>
            <ac:spMk id="30" creationId="{49878E3F-F540-BF45-8712-42FF45C05850}"/>
          </ac:spMkLst>
        </pc:spChg>
        <pc:spChg chg="add mod topLvl">
          <ac:chgData name="Marcel Wesenberg" userId="b3233ce6-5631-44d3-8605-3d42f6c64af1" providerId="ADAL" clId="{B70FC634-2D49-417D-90D1-1759619B1808}" dt="2022-08-18T12:26:21.513" v="9368" actId="1036"/>
          <ac:spMkLst>
            <pc:docMk/>
            <pc:sldMk cId="310278080" sldId="1817606214"/>
            <ac:spMk id="31" creationId="{6AAC410A-59B6-4D8B-889B-E6DDFBF8934F}"/>
          </ac:spMkLst>
        </pc:spChg>
        <pc:grpChg chg="add del mod">
          <ac:chgData name="Marcel Wesenberg" userId="b3233ce6-5631-44d3-8605-3d42f6c64af1" providerId="ADAL" clId="{B70FC634-2D49-417D-90D1-1759619B1808}" dt="2022-08-18T12:26:17.376" v="9363" actId="165"/>
          <ac:grpSpMkLst>
            <pc:docMk/>
            <pc:sldMk cId="310278080" sldId="1817606214"/>
            <ac:grpSpMk id="5" creationId="{B5B29A94-262A-4BDC-B464-B7EB6BC84D9F}"/>
          </ac:grpSpMkLst>
        </pc:grpChg>
        <pc:grpChg chg="add del mod">
          <ac:chgData name="Marcel Wesenberg" userId="b3233ce6-5631-44d3-8605-3d42f6c64af1" providerId="ADAL" clId="{B70FC634-2D49-417D-90D1-1759619B1808}" dt="2022-08-18T12:26:17.376" v="9363" actId="165"/>
          <ac:grpSpMkLst>
            <pc:docMk/>
            <pc:sldMk cId="310278080" sldId="1817606214"/>
            <ac:grpSpMk id="7" creationId="{C69C19F8-2EF3-40E3-B798-225DE34F2248}"/>
          </ac:grpSpMkLst>
        </pc:grpChg>
        <pc:grpChg chg="add del mod">
          <ac:chgData name="Marcel Wesenberg" userId="b3233ce6-5631-44d3-8605-3d42f6c64af1" providerId="ADAL" clId="{B70FC634-2D49-417D-90D1-1759619B1808}" dt="2022-08-18T12:26:17.376" v="9363" actId="165"/>
          <ac:grpSpMkLst>
            <pc:docMk/>
            <pc:sldMk cId="310278080" sldId="1817606214"/>
            <ac:grpSpMk id="8" creationId="{B15E59E5-0B4C-4A4F-BC66-3EA5B939FBEF}"/>
          </ac:grpSpMkLst>
        </pc:grpChg>
        <pc:grpChg chg="add del mod">
          <ac:chgData name="Marcel Wesenberg" userId="b3233ce6-5631-44d3-8605-3d42f6c64af1" providerId="ADAL" clId="{B70FC634-2D49-417D-90D1-1759619B1808}" dt="2022-08-18T12:26:17.376" v="9363" actId="165"/>
          <ac:grpSpMkLst>
            <pc:docMk/>
            <pc:sldMk cId="310278080" sldId="1817606214"/>
            <ac:grpSpMk id="9" creationId="{314FF67D-E4C8-4E07-8BEC-831092D8763F}"/>
          </ac:grpSpMkLst>
        </pc:grpChg>
        <pc:picChg chg="mod">
          <ac:chgData name="Marcel Wesenberg" userId="b3233ce6-5631-44d3-8605-3d42f6c64af1" providerId="ADAL" clId="{B70FC634-2D49-417D-90D1-1759619B1808}" dt="2022-08-18T10:44:47.729" v="8943" actId="1076"/>
          <ac:picMkLst>
            <pc:docMk/>
            <pc:sldMk cId="310278080" sldId="1817606214"/>
            <ac:picMk id="3" creationId="{695FCD6E-4A6C-704E-824B-079C7BD2D111}"/>
          </ac:picMkLst>
        </pc:picChg>
      </pc:sldChg>
      <pc:sldChg chg="add del">
        <pc:chgData name="Marcel Wesenberg" userId="b3233ce6-5631-44d3-8605-3d42f6c64af1" providerId="ADAL" clId="{B70FC634-2D49-417D-90D1-1759619B1808}" dt="2022-09-12T06:28:35.069" v="9405" actId="47"/>
        <pc:sldMkLst>
          <pc:docMk/>
          <pc:sldMk cId="3141189995" sldId="1817606218"/>
        </pc:sldMkLst>
      </pc:sldChg>
      <pc:sldChg chg="add del setBg">
        <pc:chgData name="Marcel Wesenberg" userId="b3233ce6-5631-44d3-8605-3d42f6c64af1" providerId="ADAL" clId="{B70FC634-2D49-417D-90D1-1759619B1808}" dt="2022-09-12T07:40:42.282" v="9910"/>
        <pc:sldMkLst>
          <pc:docMk/>
          <pc:sldMk cId="3862344715" sldId="1817606218"/>
        </pc:sldMkLst>
      </pc:sldChg>
      <pc:sldChg chg="addSp delSp modSp new mod ord">
        <pc:chgData name="Marcel Wesenberg" userId="b3233ce6-5631-44d3-8605-3d42f6c64af1" providerId="ADAL" clId="{B70FC634-2D49-417D-90D1-1759619B1808}" dt="2022-09-12T14:12:40.147" v="10542" actId="478"/>
        <pc:sldMkLst>
          <pc:docMk/>
          <pc:sldMk cId="911545959" sldId="1817606219"/>
        </pc:sldMkLst>
        <pc:spChg chg="add mod">
          <ac:chgData name="Marcel Wesenberg" userId="b3233ce6-5631-44d3-8605-3d42f6c64af1" providerId="ADAL" clId="{B70FC634-2D49-417D-90D1-1759619B1808}" dt="2022-09-12T13:54:22.804" v="10072"/>
          <ac:spMkLst>
            <pc:docMk/>
            <pc:sldMk cId="911545959" sldId="1817606219"/>
            <ac:spMk id="3" creationId="{E90CA7D1-7305-4D4C-A3BF-2AA68B40E8F2}"/>
          </ac:spMkLst>
        </pc:spChg>
        <pc:spChg chg="add mod">
          <ac:chgData name="Marcel Wesenberg" userId="b3233ce6-5631-44d3-8605-3d42f6c64af1" providerId="ADAL" clId="{B70FC634-2D49-417D-90D1-1759619B1808}" dt="2022-09-12T13:54:22.804" v="10072"/>
          <ac:spMkLst>
            <pc:docMk/>
            <pc:sldMk cId="911545959" sldId="1817606219"/>
            <ac:spMk id="4" creationId="{263D4ABB-044B-4A21-8F83-24EF29B84932}"/>
          </ac:spMkLst>
        </pc:spChg>
        <pc:spChg chg="mod">
          <ac:chgData name="Marcel Wesenberg" userId="b3233ce6-5631-44d3-8605-3d42f6c64af1" providerId="ADAL" clId="{B70FC634-2D49-417D-90D1-1759619B1808}" dt="2022-09-12T13:54:28.042" v="10073"/>
          <ac:spMkLst>
            <pc:docMk/>
            <pc:sldMk cId="911545959" sldId="1817606219"/>
            <ac:spMk id="7" creationId="{C879C761-CC5B-4124-A4D9-307A2DF62415}"/>
          </ac:spMkLst>
        </pc:spChg>
        <pc:spChg chg="add del mod">
          <ac:chgData name="Marcel Wesenberg" userId="b3233ce6-5631-44d3-8605-3d42f6c64af1" providerId="ADAL" clId="{B70FC634-2D49-417D-90D1-1759619B1808}" dt="2022-09-12T13:54:31.741" v="10074"/>
          <ac:spMkLst>
            <pc:docMk/>
            <pc:sldMk cId="911545959" sldId="1817606219"/>
            <ac:spMk id="8" creationId="{4AC625EB-99F0-4C1D-B27E-D55326B52EFE}"/>
          </ac:spMkLst>
        </pc:spChg>
        <pc:spChg chg="add del mod">
          <ac:chgData name="Marcel Wesenberg" userId="b3233ce6-5631-44d3-8605-3d42f6c64af1" providerId="ADAL" clId="{B70FC634-2D49-417D-90D1-1759619B1808}" dt="2022-09-12T13:54:31.741" v="10074"/>
          <ac:spMkLst>
            <pc:docMk/>
            <pc:sldMk cId="911545959" sldId="1817606219"/>
            <ac:spMk id="9" creationId="{01A3C732-4F98-4EB3-991B-85FEEE8608BA}"/>
          </ac:spMkLst>
        </pc:spChg>
        <pc:spChg chg="add del mod">
          <ac:chgData name="Marcel Wesenberg" userId="b3233ce6-5631-44d3-8605-3d42f6c64af1" providerId="ADAL" clId="{B70FC634-2D49-417D-90D1-1759619B1808}" dt="2022-09-12T13:54:31.741" v="10074"/>
          <ac:spMkLst>
            <pc:docMk/>
            <pc:sldMk cId="911545959" sldId="1817606219"/>
            <ac:spMk id="10" creationId="{DF3B9014-5AF7-4349-80EC-2CE2A79C88F6}"/>
          </ac:spMkLst>
        </pc:spChg>
        <pc:spChg chg="add del mod">
          <ac:chgData name="Marcel Wesenberg" userId="b3233ce6-5631-44d3-8605-3d42f6c64af1" providerId="ADAL" clId="{B70FC634-2D49-417D-90D1-1759619B1808}" dt="2022-09-12T13:54:31.741" v="10074"/>
          <ac:spMkLst>
            <pc:docMk/>
            <pc:sldMk cId="911545959" sldId="1817606219"/>
            <ac:spMk id="11" creationId="{1FD15567-780C-4A33-86E2-F3D09C1F23BA}"/>
          </ac:spMkLst>
        </pc:spChg>
        <pc:spChg chg="add del mod">
          <ac:chgData name="Marcel Wesenberg" userId="b3233ce6-5631-44d3-8605-3d42f6c64af1" providerId="ADAL" clId="{B70FC634-2D49-417D-90D1-1759619B1808}" dt="2022-09-12T13:54:31.741" v="10074"/>
          <ac:spMkLst>
            <pc:docMk/>
            <pc:sldMk cId="911545959" sldId="1817606219"/>
            <ac:spMk id="12" creationId="{96D19A6C-CD9E-485C-8694-A42CD72829F9}"/>
          </ac:spMkLst>
        </pc:spChg>
        <pc:spChg chg="mod">
          <ac:chgData name="Marcel Wesenberg" userId="b3233ce6-5631-44d3-8605-3d42f6c64af1" providerId="ADAL" clId="{B70FC634-2D49-417D-90D1-1759619B1808}" dt="2022-09-12T13:54:28.042" v="10073"/>
          <ac:spMkLst>
            <pc:docMk/>
            <pc:sldMk cId="911545959" sldId="1817606219"/>
            <ac:spMk id="14" creationId="{B8526D9E-A31E-4BD0-A8DF-C48074134174}"/>
          </ac:spMkLst>
        </pc:spChg>
        <pc:spChg chg="mod">
          <ac:chgData name="Marcel Wesenberg" userId="b3233ce6-5631-44d3-8605-3d42f6c64af1" providerId="ADAL" clId="{B70FC634-2D49-417D-90D1-1759619B1808}" dt="2022-09-12T13:54:28.042" v="10073"/>
          <ac:spMkLst>
            <pc:docMk/>
            <pc:sldMk cId="911545959" sldId="1817606219"/>
            <ac:spMk id="17" creationId="{5C2F883D-5832-4514-9223-33F0B84CBA43}"/>
          </ac:spMkLst>
        </pc:spChg>
        <pc:spChg chg="mod">
          <ac:chgData name="Marcel Wesenberg" userId="b3233ce6-5631-44d3-8605-3d42f6c64af1" providerId="ADAL" clId="{B70FC634-2D49-417D-90D1-1759619B1808}" dt="2022-09-12T13:54:28.042" v="10073"/>
          <ac:spMkLst>
            <pc:docMk/>
            <pc:sldMk cId="911545959" sldId="1817606219"/>
            <ac:spMk id="20" creationId="{F20CD9C0-3FD4-4D88-9EEA-27741B331636}"/>
          </ac:spMkLst>
        </pc:spChg>
        <pc:spChg chg="mod">
          <ac:chgData name="Marcel Wesenberg" userId="b3233ce6-5631-44d3-8605-3d42f6c64af1" providerId="ADAL" clId="{B70FC634-2D49-417D-90D1-1759619B1808}" dt="2022-09-12T13:54:28.042" v="10073"/>
          <ac:spMkLst>
            <pc:docMk/>
            <pc:sldMk cId="911545959" sldId="1817606219"/>
            <ac:spMk id="23" creationId="{166CF403-DE39-4626-956D-975554D16D86}"/>
          </ac:spMkLst>
        </pc:spChg>
        <pc:spChg chg="mod">
          <ac:chgData name="Marcel Wesenberg" userId="b3233ce6-5631-44d3-8605-3d42f6c64af1" providerId="ADAL" clId="{B70FC634-2D49-417D-90D1-1759619B1808}" dt="2022-09-12T13:54:36.323" v="10075"/>
          <ac:spMkLst>
            <pc:docMk/>
            <pc:sldMk cId="911545959" sldId="1817606219"/>
            <ac:spMk id="34" creationId="{00C7994A-DE54-468F-BBAF-EE7FA60FFA7A}"/>
          </ac:spMkLst>
        </pc:spChg>
        <pc:spChg chg="add mod">
          <ac:chgData name="Marcel Wesenberg" userId="b3233ce6-5631-44d3-8605-3d42f6c64af1" providerId="ADAL" clId="{B70FC634-2D49-417D-90D1-1759619B1808}" dt="2022-09-12T13:55:19.831" v="10080" actId="1076"/>
          <ac:spMkLst>
            <pc:docMk/>
            <pc:sldMk cId="911545959" sldId="1817606219"/>
            <ac:spMk id="35" creationId="{0B92A9C5-ABED-4182-A32D-1B60B0B55CFC}"/>
          </ac:spMkLst>
        </pc:spChg>
        <pc:spChg chg="add mod">
          <ac:chgData name="Marcel Wesenberg" userId="b3233ce6-5631-44d3-8605-3d42f6c64af1" providerId="ADAL" clId="{B70FC634-2D49-417D-90D1-1759619B1808}" dt="2022-09-12T13:55:19.831" v="10080" actId="1076"/>
          <ac:spMkLst>
            <pc:docMk/>
            <pc:sldMk cId="911545959" sldId="1817606219"/>
            <ac:spMk id="36" creationId="{A26F9869-4494-4848-BFFE-6AED841992BA}"/>
          </ac:spMkLst>
        </pc:spChg>
        <pc:spChg chg="add mod">
          <ac:chgData name="Marcel Wesenberg" userId="b3233ce6-5631-44d3-8605-3d42f6c64af1" providerId="ADAL" clId="{B70FC634-2D49-417D-90D1-1759619B1808}" dt="2022-09-12T13:55:19.831" v="10080" actId="1076"/>
          <ac:spMkLst>
            <pc:docMk/>
            <pc:sldMk cId="911545959" sldId="1817606219"/>
            <ac:spMk id="37" creationId="{D25A434F-5B40-4BF5-AC34-01E290ED1129}"/>
          </ac:spMkLst>
        </pc:spChg>
        <pc:spChg chg="add mod">
          <ac:chgData name="Marcel Wesenberg" userId="b3233ce6-5631-44d3-8605-3d42f6c64af1" providerId="ADAL" clId="{B70FC634-2D49-417D-90D1-1759619B1808}" dt="2022-09-12T13:55:19.831" v="10080" actId="1076"/>
          <ac:spMkLst>
            <pc:docMk/>
            <pc:sldMk cId="911545959" sldId="1817606219"/>
            <ac:spMk id="38" creationId="{8F74D1C1-1AAE-44C4-A32C-C8A01AA04CBB}"/>
          </ac:spMkLst>
        </pc:spChg>
        <pc:spChg chg="add mod">
          <ac:chgData name="Marcel Wesenberg" userId="b3233ce6-5631-44d3-8605-3d42f6c64af1" providerId="ADAL" clId="{B70FC634-2D49-417D-90D1-1759619B1808}" dt="2022-09-12T13:55:19.831" v="10080" actId="1076"/>
          <ac:spMkLst>
            <pc:docMk/>
            <pc:sldMk cId="911545959" sldId="1817606219"/>
            <ac:spMk id="39" creationId="{BA72BE68-309A-4113-81FF-9582B5892862}"/>
          </ac:spMkLst>
        </pc:spChg>
        <pc:spChg chg="mod">
          <ac:chgData name="Marcel Wesenberg" userId="b3233ce6-5631-44d3-8605-3d42f6c64af1" providerId="ADAL" clId="{B70FC634-2D49-417D-90D1-1759619B1808}" dt="2022-09-12T13:54:36.323" v="10075"/>
          <ac:spMkLst>
            <pc:docMk/>
            <pc:sldMk cId="911545959" sldId="1817606219"/>
            <ac:spMk id="41" creationId="{D624BDE5-C74A-4DB1-B282-1A41076BCC01}"/>
          </ac:spMkLst>
        </pc:spChg>
        <pc:spChg chg="mod">
          <ac:chgData name="Marcel Wesenberg" userId="b3233ce6-5631-44d3-8605-3d42f6c64af1" providerId="ADAL" clId="{B70FC634-2D49-417D-90D1-1759619B1808}" dt="2022-09-12T13:54:36.323" v="10075"/>
          <ac:spMkLst>
            <pc:docMk/>
            <pc:sldMk cId="911545959" sldId="1817606219"/>
            <ac:spMk id="44" creationId="{25697BFD-246A-49EA-A538-C1F6112C2596}"/>
          </ac:spMkLst>
        </pc:spChg>
        <pc:spChg chg="mod">
          <ac:chgData name="Marcel Wesenberg" userId="b3233ce6-5631-44d3-8605-3d42f6c64af1" providerId="ADAL" clId="{B70FC634-2D49-417D-90D1-1759619B1808}" dt="2022-09-12T13:54:36.323" v="10075"/>
          <ac:spMkLst>
            <pc:docMk/>
            <pc:sldMk cId="911545959" sldId="1817606219"/>
            <ac:spMk id="47" creationId="{4147341F-F2F6-4664-B8C1-7E8B9570FFF5}"/>
          </ac:spMkLst>
        </pc:spChg>
        <pc:spChg chg="mod">
          <ac:chgData name="Marcel Wesenberg" userId="b3233ce6-5631-44d3-8605-3d42f6c64af1" providerId="ADAL" clId="{B70FC634-2D49-417D-90D1-1759619B1808}" dt="2022-09-12T13:54:36.323" v="10075"/>
          <ac:spMkLst>
            <pc:docMk/>
            <pc:sldMk cId="911545959" sldId="1817606219"/>
            <ac:spMk id="50" creationId="{46ED7638-82B6-4E0E-9529-2EA92CDF21FB}"/>
          </ac:spMkLst>
        </pc:spChg>
        <pc:spChg chg="mod">
          <ac:chgData name="Marcel Wesenberg" userId="b3233ce6-5631-44d3-8605-3d42f6c64af1" providerId="ADAL" clId="{B70FC634-2D49-417D-90D1-1759619B1808}" dt="2022-09-12T13:54:36.323" v="10075"/>
          <ac:spMkLst>
            <pc:docMk/>
            <pc:sldMk cId="911545959" sldId="1817606219"/>
            <ac:spMk id="53" creationId="{7A8EF11C-ED3E-4DC4-A4CA-F04F56B7FFE2}"/>
          </ac:spMkLst>
        </pc:spChg>
        <pc:grpChg chg="add del mod">
          <ac:chgData name="Marcel Wesenberg" userId="b3233ce6-5631-44d3-8605-3d42f6c64af1" providerId="ADAL" clId="{B70FC634-2D49-417D-90D1-1759619B1808}" dt="2022-09-12T13:54:31.741" v="10074"/>
          <ac:grpSpMkLst>
            <pc:docMk/>
            <pc:sldMk cId="911545959" sldId="1817606219"/>
            <ac:grpSpMk id="5" creationId="{B8F66F2C-3807-4E78-9A3E-86DD3E4967D7}"/>
          </ac:grpSpMkLst>
        </pc:grpChg>
        <pc:grpChg chg="add del mod">
          <ac:chgData name="Marcel Wesenberg" userId="b3233ce6-5631-44d3-8605-3d42f6c64af1" providerId="ADAL" clId="{B70FC634-2D49-417D-90D1-1759619B1808}" dt="2022-09-12T13:54:31.741" v="10074"/>
          <ac:grpSpMkLst>
            <pc:docMk/>
            <pc:sldMk cId="911545959" sldId="1817606219"/>
            <ac:grpSpMk id="13" creationId="{3EDA277D-8699-411D-8E85-5C4544CB9665}"/>
          </ac:grpSpMkLst>
        </pc:grpChg>
        <pc:grpChg chg="add del mod">
          <ac:chgData name="Marcel Wesenberg" userId="b3233ce6-5631-44d3-8605-3d42f6c64af1" providerId="ADAL" clId="{B70FC634-2D49-417D-90D1-1759619B1808}" dt="2022-09-12T13:54:31.741" v="10074"/>
          <ac:grpSpMkLst>
            <pc:docMk/>
            <pc:sldMk cId="911545959" sldId="1817606219"/>
            <ac:grpSpMk id="16" creationId="{E4E77294-535F-406B-B7E3-09A67EFFDE4E}"/>
          </ac:grpSpMkLst>
        </pc:grpChg>
        <pc:grpChg chg="add del mod">
          <ac:chgData name="Marcel Wesenberg" userId="b3233ce6-5631-44d3-8605-3d42f6c64af1" providerId="ADAL" clId="{B70FC634-2D49-417D-90D1-1759619B1808}" dt="2022-09-12T13:54:31.741" v="10074"/>
          <ac:grpSpMkLst>
            <pc:docMk/>
            <pc:sldMk cId="911545959" sldId="1817606219"/>
            <ac:grpSpMk id="19" creationId="{17DA0C20-0A7C-4507-BC06-0E46E1216B02}"/>
          </ac:grpSpMkLst>
        </pc:grpChg>
        <pc:grpChg chg="add del mod">
          <ac:chgData name="Marcel Wesenberg" userId="b3233ce6-5631-44d3-8605-3d42f6c64af1" providerId="ADAL" clId="{B70FC634-2D49-417D-90D1-1759619B1808}" dt="2022-09-12T13:54:31.741" v="10074"/>
          <ac:grpSpMkLst>
            <pc:docMk/>
            <pc:sldMk cId="911545959" sldId="1817606219"/>
            <ac:grpSpMk id="22" creationId="{D496331F-5236-4DD1-9246-67C0CEEF9DA6}"/>
          </ac:grpSpMkLst>
        </pc:grpChg>
        <pc:grpChg chg="add mod">
          <ac:chgData name="Marcel Wesenberg" userId="b3233ce6-5631-44d3-8605-3d42f6c64af1" providerId="ADAL" clId="{B70FC634-2D49-417D-90D1-1759619B1808}" dt="2022-09-12T13:55:19.831" v="10080" actId="1076"/>
          <ac:grpSpMkLst>
            <pc:docMk/>
            <pc:sldMk cId="911545959" sldId="1817606219"/>
            <ac:grpSpMk id="32" creationId="{2D03CA91-0274-4DDC-BB62-474B15B01F19}"/>
          </ac:grpSpMkLst>
        </pc:grpChg>
        <pc:grpChg chg="add mod">
          <ac:chgData name="Marcel Wesenberg" userId="b3233ce6-5631-44d3-8605-3d42f6c64af1" providerId="ADAL" clId="{B70FC634-2D49-417D-90D1-1759619B1808}" dt="2022-09-12T13:55:19.831" v="10080" actId="1076"/>
          <ac:grpSpMkLst>
            <pc:docMk/>
            <pc:sldMk cId="911545959" sldId="1817606219"/>
            <ac:grpSpMk id="40" creationId="{5C6047FC-D857-4524-B5A0-BEA669106AEE}"/>
          </ac:grpSpMkLst>
        </pc:grpChg>
        <pc:grpChg chg="add mod">
          <ac:chgData name="Marcel Wesenberg" userId="b3233ce6-5631-44d3-8605-3d42f6c64af1" providerId="ADAL" clId="{B70FC634-2D49-417D-90D1-1759619B1808}" dt="2022-09-12T13:55:19.831" v="10080" actId="1076"/>
          <ac:grpSpMkLst>
            <pc:docMk/>
            <pc:sldMk cId="911545959" sldId="1817606219"/>
            <ac:grpSpMk id="43" creationId="{25E4C977-3994-4B1C-A0F2-B28B42D3B37E}"/>
          </ac:grpSpMkLst>
        </pc:grpChg>
        <pc:grpChg chg="add mod">
          <ac:chgData name="Marcel Wesenberg" userId="b3233ce6-5631-44d3-8605-3d42f6c64af1" providerId="ADAL" clId="{B70FC634-2D49-417D-90D1-1759619B1808}" dt="2022-09-12T13:55:19.831" v="10080" actId="1076"/>
          <ac:grpSpMkLst>
            <pc:docMk/>
            <pc:sldMk cId="911545959" sldId="1817606219"/>
            <ac:grpSpMk id="46" creationId="{B241C6F3-F9AC-4615-9EF8-A1916441B22B}"/>
          </ac:grpSpMkLst>
        </pc:grpChg>
        <pc:grpChg chg="add mod">
          <ac:chgData name="Marcel Wesenberg" userId="b3233ce6-5631-44d3-8605-3d42f6c64af1" providerId="ADAL" clId="{B70FC634-2D49-417D-90D1-1759619B1808}" dt="2022-09-12T13:55:19.831" v="10080" actId="1076"/>
          <ac:grpSpMkLst>
            <pc:docMk/>
            <pc:sldMk cId="911545959" sldId="1817606219"/>
            <ac:grpSpMk id="49" creationId="{026D4C27-03FC-48DC-AD21-0735A448F93D}"/>
          </ac:grpSpMkLst>
        </pc:grpChg>
        <pc:grpChg chg="add mod">
          <ac:chgData name="Marcel Wesenberg" userId="b3233ce6-5631-44d3-8605-3d42f6c64af1" providerId="ADAL" clId="{B70FC634-2D49-417D-90D1-1759619B1808}" dt="2022-09-12T13:55:19.831" v="10080" actId="1076"/>
          <ac:grpSpMkLst>
            <pc:docMk/>
            <pc:sldMk cId="911545959" sldId="1817606219"/>
            <ac:grpSpMk id="52" creationId="{133C78CC-9BA2-4A6D-B76B-AC6D82232346}"/>
          </ac:grpSpMkLst>
        </pc:grpChg>
        <pc:picChg chg="mod">
          <ac:chgData name="Marcel Wesenberg" userId="b3233ce6-5631-44d3-8605-3d42f6c64af1" providerId="ADAL" clId="{B70FC634-2D49-417D-90D1-1759619B1808}" dt="2022-09-12T13:54:28.042" v="10073"/>
          <ac:picMkLst>
            <pc:docMk/>
            <pc:sldMk cId="911545959" sldId="1817606219"/>
            <ac:picMk id="6" creationId="{9DF31D08-2573-4E16-9434-B354B0B24A73}"/>
          </ac:picMkLst>
        </pc:picChg>
        <pc:picChg chg="mod">
          <ac:chgData name="Marcel Wesenberg" userId="b3233ce6-5631-44d3-8605-3d42f6c64af1" providerId="ADAL" clId="{B70FC634-2D49-417D-90D1-1759619B1808}" dt="2022-09-12T13:54:28.042" v="10073"/>
          <ac:picMkLst>
            <pc:docMk/>
            <pc:sldMk cId="911545959" sldId="1817606219"/>
            <ac:picMk id="15" creationId="{DA19E0D2-47DA-4F33-B813-336745336B04}"/>
          </ac:picMkLst>
        </pc:picChg>
        <pc:picChg chg="mod">
          <ac:chgData name="Marcel Wesenberg" userId="b3233ce6-5631-44d3-8605-3d42f6c64af1" providerId="ADAL" clId="{B70FC634-2D49-417D-90D1-1759619B1808}" dt="2022-09-12T13:54:28.042" v="10073"/>
          <ac:picMkLst>
            <pc:docMk/>
            <pc:sldMk cId="911545959" sldId="1817606219"/>
            <ac:picMk id="18" creationId="{A18D4577-5466-4C03-8528-1A7A37CA0229}"/>
          </ac:picMkLst>
        </pc:picChg>
        <pc:picChg chg="mod">
          <ac:chgData name="Marcel Wesenberg" userId="b3233ce6-5631-44d3-8605-3d42f6c64af1" providerId="ADAL" clId="{B70FC634-2D49-417D-90D1-1759619B1808}" dt="2022-09-12T13:54:28.042" v="10073"/>
          <ac:picMkLst>
            <pc:docMk/>
            <pc:sldMk cId="911545959" sldId="1817606219"/>
            <ac:picMk id="21" creationId="{DE35DFF5-43AF-4B76-9D90-8233DBDA3CBF}"/>
          </ac:picMkLst>
        </pc:picChg>
        <pc:picChg chg="mod">
          <ac:chgData name="Marcel Wesenberg" userId="b3233ce6-5631-44d3-8605-3d42f6c64af1" providerId="ADAL" clId="{B70FC634-2D49-417D-90D1-1759619B1808}" dt="2022-09-12T13:54:28.042" v="10073"/>
          <ac:picMkLst>
            <pc:docMk/>
            <pc:sldMk cId="911545959" sldId="1817606219"/>
            <ac:picMk id="24" creationId="{CC4E8184-6B76-448A-9C1E-F3E8C3497664}"/>
          </ac:picMkLst>
        </pc:picChg>
        <pc:picChg chg="add del mod">
          <ac:chgData name="Marcel Wesenberg" userId="b3233ce6-5631-44d3-8605-3d42f6c64af1" providerId="ADAL" clId="{B70FC634-2D49-417D-90D1-1759619B1808}" dt="2022-09-12T13:54:31.741" v="10074"/>
          <ac:picMkLst>
            <pc:docMk/>
            <pc:sldMk cId="911545959" sldId="1817606219"/>
            <ac:picMk id="25" creationId="{4137948A-0D88-4CC0-B251-0B5B9E682B9D}"/>
          </ac:picMkLst>
        </pc:picChg>
        <pc:picChg chg="mod">
          <ac:chgData name="Marcel Wesenberg" userId="b3233ce6-5631-44d3-8605-3d42f6c64af1" providerId="ADAL" clId="{B70FC634-2D49-417D-90D1-1759619B1808}" dt="2022-09-12T13:54:36.323" v="10075"/>
          <ac:picMkLst>
            <pc:docMk/>
            <pc:sldMk cId="911545959" sldId="1817606219"/>
            <ac:picMk id="33" creationId="{1EDE3629-5F70-4F4A-AC64-AD98F444FCDD}"/>
          </ac:picMkLst>
        </pc:picChg>
        <pc:picChg chg="mod">
          <ac:chgData name="Marcel Wesenberg" userId="b3233ce6-5631-44d3-8605-3d42f6c64af1" providerId="ADAL" clId="{B70FC634-2D49-417D-90D1-1759619B1808}" dt="2022-09-12T13:54:36.323" v="10075"/>
          <ac:picMkLst>
            <pc:docMk/>
            <pc:sldMk cId="911545959" sldId="1817606219"/>
            <ac:picMk id="42" creationId="{DD539675-3FCE-4636-8851-55801E3AE0A7}"/>
          </ac:picMkLst>
        </pc:picChg>
        <pc:picChg chg="mod">
          <ac:chgData name="Marcel Wesenberg" userId="b3233ce6-5631-44d3-8605-3d42f6c64af1" providerId="ADAL" clId="{B70FC634-2D49-417D-90D1-1759619B1808}" dt="2022-09-12T13:54:36.323" v="10075"/>
          <ac:picMkLst>
            <pc:docMk/>
            <pc:sldMk cId="911545959" sldId="1817606219"/>
            <ac:picMk id="45" creationId="{58DBA49E-8898-44B0-AAEC-A7CE3C5BD0DE}"/>
          </ac:picMkLst>
        </pc:picChg>
        <pc:picChg chg="mod">
          <ac:chgData name="Marcel Wesenberg" userId="b3233ce6-5631-44d3-8605-3d42f6c64af1" providerId="ADAL" clId="{B70FC634-2D49-417D-90D1-1759619B1808}" dt="2022-09-12T13:54:36.323" v="10075"/>
          <ac:picMkLst>
            <pc:docMk/>
            <pc:sldMk cId="911545959" sldId="1817606219"/>
            <ac:picMk id="48" creationId="{3EE1A6B5-1FE5-44CB-908F-4F9AFAACB89C}"/>
          </ac:picMkLst>
        </pc:picChg>
        <pc:picChg chg="mod">
          <ac:chgData name="Marcel Wesenberg" userId="b3233ce6-5631-44d3-8605-3d42f6c64af1" providerId="ADAL" clId="{B70FC634-2D49-417D-90D1-1759619B1808}" dt="2022-09-12T13:54:36.323" v="10075"/>
          <ac:picMkLst>
            <pc:docMk/>
            <pc:sldMk cId="911545959" sldId="1817606219"/>
            <ac:picMk id="51" creationId="{008E1B6B-2A51-47F5-96E5-33FBA025F61C}"/>
          </ac:picMkLst>
        </pc:picChg>
        <pc:picChg chg="mod">
          <ac:chgData name="Marcel Wesenberg" userId="b3233ce6-5631-44d3-8605-3d42f6c64af1" providerId="ADAL" clId="{B70FC634-2D49-417D-90D1-1759619B1808}" dt="2022-09-12T13:54:36.323" v="10075"/>
          <ac:picMkLst>
            <pc:docMk/>
            <pc:sldMk cId="911545959" sldId="1817606219"/>
            <ac:picMk id="54" creationId="{019F3384-607C-49FA-9DF9-1D4906D4A982}"/>
          </ac:picMkLst>
        </pc:picChg>
        <pc:picChg chg="add mod">
          <ac:chgData name="Marcel Wesenberg" userId="b3233ce6-5631-44d3-8605-3d42f6c64af1" providerId="ADAL" clId="{B70FC634-2D49-417D-90D1-1759619B1808}" dt="2022-09-12T13:55:19.831" v="10080" actId="1076"/>
          <ac:picMkLst>
            <pc:docMk/>
            <pc:sldMk cId="911545959" sldId="1817606219"/>
            <ac:picMk id="55" creationId="{17FF1836-18B6-461A-9B08-331CC1CD85E6}"/>
          </ac:picMkLst>
        </pc:picChg>
        <pc:cxnChg chg="add del mod">
          <ac:chgData name="Marcel Wesenberg" userId="b3233ce6-5631-44d3-8605-3d42f6c64af1" providerId="ADAL" clId="{B70FC634-2D49-417D-90D1-1759619B1808}" dt="2022-09-12T13:54:31.741" v="10074"/>
          <ac:cxnSpMkLst>
            <pc:docMk/>
            <pc:sldMk cId="911545959" sldId="1817606219"/>
            <ac:cxnSpMk id="26" creationId="{5BF6A6A0-608F-4680-834A-07152F41F182}"/>
          </ac:cxnSpMkLst>
        </pc:cxnChg>
        <pc:cxnChg chg="add del mod">
          <ac:chgData name="Marcel Wesenberg" userId="b3233ce6-5631-44d3-8605-3d42f6c64af1" providerId="ADAL" clId="{B70FC634-2D49-417D-90D1-1759619B1808}" dt="2022-09-12T13:54:31.741" v="10074"/>
          <ac:cxnSpMkLst>
            <pc:docMk/>
            <pc:sldMk cId="911545959" sldId="1817606219"/>
            <ac:cxnSpMk id="27" creationId="{D75FE1C6-11F0-4C82-A9F5-F7986CCAC4D3}"/>
          </ac:cxnSpMkLst>
        </pc:cxnChg>
        <pc:cxnChg chg="add del mod">
          <ac:chgData name="Marcel Wesenberg" userId="b3233ce6-5631-44d3-8605-3d42f6c64af1" providerId="ADAL" clId="{B70FC634-2D49-417D-90D1-1759619B1808}" dt="2022-09-12T13:54:31.741" v="10074"/>
          <ac:cxnSpMkLst>
            <pc:docMk/>
            <pc:sldMk cId="911545959" sldId="1817606219"/>
            <ac:cxnSpMk id="28" creationId="{CB50CB53-3BFC-4F7B-AC91-DA674B26C120}"/>
          </ac:cxnSpMkLst>
        </pc:cxnChg>
        <pc:cxnChg chg="add del mod">
          <ac:chgData name="Marcel Wesenberg" userId="b3233ce6-5631-44d3-8605-3d42f6c64af1" providerId="ADAL" clId="{B70FC634-2D49-417D-90D1-1759619B1808}" dt="2022-09-12T13:54:31.741" v="10074"/>
          <ac:cxnSpMkLst>
            <pc:docMk/>
            <pc:sldMk cId="911545959" sldId="1817606219"/>
            <ac:cxnSpMk id="29" creationId="{43F7BC18-6F5E-4068-8646-578E8F9E446F}"/>
          </ac:cxnSpMkLst>
        </pc:cxnChg>
        <pc:cxnChg chg="add del mod">
          <ac:chgData name="Marcel Wesenberg" userId="b3233ce6-5631-44d3-8605-3d42f6c64af1" providerId="ADAL" clId="{B70FC634-2D49-417D-90D1-1759619B1808}" dt="2022-09-12T13:54:31.741" v="10074"/>
          <ac:cxnSpMkLst>
            <pc:docMk/>
            <pc:sldMk cId="911545959" sldId="1817606219"/>
            <ac:cxnSpMk id="30" creationId="{FAB51699-0F5F-4C03-BDD9-5FD90FE2CAA2}"/>
          </ac:cxnSpMkLst>
        </pc:cxnChg>
        <pc:cxnChg chg="add del mod">
          <ac:chgData name="Marcel Wesenberg" userId="b3233ce6-5631-44d3-8605-3d42f6c64af1" providerId="ADAL" clId="{B70FC634-2D49-417D-90D1-1759619B1808}" dt="2022-09-12T13:54:31.741" v="10074"/>
          <ac:cxnSpMkLst>
            <pc:docMk/>
            <pc:sldMk cId="911545959" sldId="1817606219"/>
            <ac:cxnSpMk id="31" creationId="{18C2E8AD-F823-42A9-BA67-0A3D1D42861C}"/>
          </ac:cxnSpMkLst>
        </pc:cxnChg>
        <pc:cxnChg chg="add del mod">
          <ac:chgData name="Marcel Wesenberg" userId="b3233ce6-5631-44d3-8605-3d42f6c64af1" providerId="ADAL" clId="{B70FC634-2D49-417D-90D1-1759619B1808}" dt="2022-09-12T14:12:40.147" v="10542" actId="478"/>
          <ac:cxnSpMkLst>
            <pc:docMk/>
            <pc:sldMk cId="911545959" sldId="1817606219"/>
            <ac:cxnSpMk id="56" creationId="{40B632C0-BAF8-422A-89FA-6B5881B644CF}"/>
          </ac:cxnSpMkLst>
        </pc:cxnChg>
        <pc:cxnChg chg="add mod">
          <ac:chgData name="Marcel Wesenberg" userId="b3233ce6-5631-44d3-8605-3d42f6c64af1" providerId="ADAL" clId="{B70FC634-2D49-417D-90D1-1759619B1808}" dt="2022-09-12T13:55:19.831" v="10080" actId="1076"/>
          <ac:cxnSpMkLst>
            <pc:docMk/>
            <pc:sldMk cId="911545959" sldId="1817606219"/>
            <ac:cxnSpMk id="57" creationId="{D33943A7-A8F2-4078-B610-A064E8F9714E}"/>
          </ac:cxnSpMkLst>
        </pc:cxnChg>
        <pc:cxnChg chg="add mod">
          <ac:chgData name="Marcel Wesenberg" userId="b3233ce6-5631-44d3-8605-3d42f6c64af1" providerId="ADAL" clId="{B70FC634-2D49-417D-90D1-1759619B1808}" dt="2022-09-12T13:55:19.831" v="10080" actId="1076"/>
          <ac:cxnSpMkLst>
            <pc:docMk/>
            <pc:sldMk cId="911545959" sldId="1817606219"/>
            <ac:cxnSpMk id="58" creationId="{C56BC59C-1D21-4834-8B6F-05657B0D7499}"/>
          </ac:cxnSpMkLst>
        </pc:cxnChg>
        <pc:cxnChg chg="add mod">
          <ac:chgData name="Marcel Wesenberg" userId="b3233ce6-5631-44d3-8605-3d42f6c64af1" providerId="ADAL" clId="{B70FC634-2D49-417D-90D1-1759619B1808}" dt="2022-09-12T13:55:19.831" v="10080" actId="1076"/>
          <ac:cxnSpMkLst>
            <pc:docMk/>
            <pc:sldMk cId="911545959" sldId="1817606219"/>
            <ac:cxnSpMk id="59" creationId="{B4B0051D-46C7-4CBE-903D-F3D90A27C18D}"/>
          </ac:cxnSpMkLst>
        </pc:cxnChg>
        <pc:cxnChg chg="add mod">
          <ac:chgData name="Marcel Wesenberg" userId="b3233ce6-5631-44d3-8605-3d42f6c64af1" providerId="ADAL" clId="{B70FC634-2D49-417D-90D1-1759619B1808}" dt="2022-09-12T13:55:19.831" v="10080" actId="1076"/>
          <ac:cxnSpMkLst>
            <pc:docMk/>
            <pc:sldMk cId="911545959" sldId="1817606219"/>
            <ac:cxnSpMk id="60" creationId="{E0BEA8B3-9B64-4BD6-A2FC-B34A85B4FF5A}"/>
          </ac:cxnSpMkLst>
        </pc:cxnChg>
        <pc:cxnChg chg="add mod">
          <ac:chgData name="Marcel Wesenberg" userId="b3233ce6-5631-44d3-8605-3d42f6c64af1" providerId="ADAL" clId="{B70FC634-2D49-417D-90D1-1759619B1808}" dt="2022-09-12T13:55:19.831" v="10080" actId="1076"/>
          <ac:cxnSpMkLst>
            <pc:docMk/>
            <pc:sldMk cId="911545959" sldId="1817606219"/>
            <ac:cxnSpMk id="61" creationId="{7F500396-4308-427D-B128-2025A3FF23A3}"/>
          </ac:cxnSpMkLst>
        </pc:cxnChg>
      </pc:sldChg>
      <pc:sldMasterChg chg="addSldLayout delSldLayout">
        <pc:chgData name="Marcel Wesenberg" userId="b3233ce6-5631-44d3-8605-3d42f6c64af1" providerId="ADAL" clId="{B70FC634-2D49-417D-90D1-1759619B1808}" dt="2022-08-09T07:38:29.498" v="76" actId="2696"/>
        <pc:sldMasterMkLst>
          <pc:docMk/>
          <pc:sldMasterMk cId="1208089612" sldId="2147483648"/>
        </pc:sldMasterMkLst>
        <pc:sldLayoutChg chg="add del">
          <pc:chgData name="Marcel Wesenberg" userId="b3233ce6-5631-44d3-8605-3d42f6c64af1" providerId="ADAL" clId="{B70FC634-2D49-417D-90D1-1759619B1808}" dt="2022-08-09T07:38:29.498" v="76" actId="2696"/>
          <pc:sldLayoutMkLst>
            <pc:docMk/>
            <pc:sldMasterMk cId="1208089612" sldId="2147483648"/>
            <pc:sldLayoutMk cId="2930208844" sldId="2147483649"/>
          </pc:sldLayoutMkLst>
        </pc:sldLayoutChg>
        <pc:sldLayoutChg chg="add del">
          <pc:chgData name="Marcel Wesenberg" userId="b3233ce6-5631-44d3-8605-3d42f6c64af1" providerId="ADAL" clId="{B70FC634-2D49-417D-90D1-1759619B1808}" dt="2022-08-09T07:38:29.497" v="75" actId="2696"/>
          <pc:sldLayoutMkLst>
            <pc:docMk/>
            <pc:sldMasterMk cId="1208089612" sldId="2147483648"/>
            <pc:sldLayoutMk cId="4268069358" sldId="2147483650"/>
          </pc:sldLayoutMkLst>
        </pc:sldLayoutChg>
        <pc:sldLayoutChg chg="add del">
          <pc:chgData name="Marcel Wesenberg" userId="b3233ce6-5631-44d3-8605-3d42f6c64af1" providerId="ADAL" clId="{B70FC634-2D49-417D-90D1-1759619B1808}" dt="2022-08-09T07:38:29.497" v="74" actId="2696"/>
          <pc:sldLayoutMkLst>
            <pc:docMk/>
            <pc:sldMasterMk cId="1208089612" sldId="2147483648"/>
            <pc:sldLayoutMk cId="1676706242" sldId="2147483651"/>
          </pc:sldLayoutMkLst>
        </pc:sldLayoutChg>
        <pc:sldLayoutChg chg="add del">
          <pc:chgData name="Marcel Wesenberg" userId="b3233ce6-5631-44d3-8605-3d42f6c64af1" providerId="ADAL" clId="{B70FC634-2D49-417D-90D1-1759619B1808}" dt="2022-08-09T07:38:29.497" v="73" actId="2696"/>
          <pc:sldLayoutMkLst>
            <pc:docMk/>
            <pc:sldMasterMk cId="1208089612" sldId="2147483648"/>
            <pc:sldLayoutMk cId="947036314" sldId="2147483652"/>
          </pc:sldLayoutMkLst>
        </pc:sldLayoutChg>
        <pc:sldLayoutChg chg="add del">
          <pc:chgData name="Marcel Wesenberg" userId="b3233ce6-5631-44d3-8605-3d42f6c64af1" providerId="ADAL" clId="{B70FC634-2D49-417D-90D1-1759619B1808}" dt="2022-08-09T07:38:29.496" v="72" actId="2696"/>
          <pc:sldLayoutMkLst>
            <pc:docMk/>
            <pc:sldMasterMk cId="1208089612" sldId="2147483648"/>
            <pc:sldLayoutMk cId="3956495371" sldId="2147483653"/>
          </pc:sldLayoutMkLst>
        </pc:sldLayoutChg>
        <pc:sldLayoutChg chg="add del">
          <pc:chgData name="Marcel Wesenberg" userId="b3233ce6-5631-44d3-8605-3d42f6c64af1" providerId="ADAL" clId="{B70FC634-2D49-417D-90D1-1759619B1808}" dt="2022-08-09T07:38:29.495" v="71" actId="2696"/>
          <pc:sldLayoutMkLst>
            <pc:docMk/>
            <pc:sldMasterMk cId="1208089612" sldId="2147483648"/>
            <pc:sldLayoutMk cId="1568184996" sldId="2147483654"/>
          </pc:sldLayoutMkLst>
        </pc:sldLayoutChg>
        <pc:sldLayoutChg chg="add del">
          <pc:chgData name="Marcel Wesenberg" userId="b3233ce6-5631-44d3-8605-3d42f6c64af1" providerId="ADAL" clId="{B70FC634-2D49-417D-90D1-1759619B1808}" dt="2022-08-09T07:38:29.495" v="70" actId="2696"/>
          <pc:sldLayoutMkLst>
            <pc:docMk/>
            <pc:sldMasterMk cId="1208089612" sldId="2147483648"/>
            <pc:sldLayoutMk cId="2745688637" sldId="2147483655"/>
          </pc:sldLayoutMkLst>
        </pc:sldLayoutChg>
        <pc:sldLayoutChg chg="add del">
          <pc:chgData name="Marcel Wesenberg" userId="b3233ce6-5631-44d3-8605-3d42f6c64af1" providerId="ADAL" clId="{B70FC634-2D49-417D-90D1-1759619B1808}" dt="2022-08-09T07:38:29.495" v="69" actId="2696"/>
          <pc:sldLayoutMkLst>
            <pc:docMk/>
            <pc:sldMasterMk cId="1208089612" sldId="2147483648"/>
            <pc:sldLayoutMk cId="214461414" sldId="2147483656"/>
          </pc:sldLayoutMkLst>
        </pc:sldLayoutChg>
        <pc:sldLayoutChg chg="add del">
          <pc:chgData name="Marcel Wesenberg" userId="b3233ce6-5631-44d3-8605-3d42f6c64af1" providerId="ADAL" clId="{B70FC634-2D49-417D-90D1-1759619B1808}" dt="2022-08-09T07:38:29.494" v="68" actId="2696"/>
          <pc:sldLayoutMkLst>
            <pc:docMk/>
            <pc:sldMasterMk cId="1208089612" sldId="2147483648"/>
            <pc:sldLayoutMk cId="3860392554" sldId="2147483657"/>
          </pc:sldLayoutMkLst>
        </pc:sldLayoutChg>
        <pc:sldLayoutChg chg="add del">
          <pc:chgData name="Marcel Wesenberg" userId="b3233ce6-5631-44d3-8605-3d42f6c64af1" providerId="ADAL" clId="{B70FC634-2D49-417D-90D1-1759619B1808}" dt="2022-08-09T07:38:29.493" v="67" actId="2696"/>
          <pc:sldLayoutMkLst>
            <pc:docMk/>
            <pc:sldMasterMk cId="1208089612" sldId="2147483648"/>
            <pc:sldLayoutMk cId="3744803525" sldId="2147483658"/>
          </pc:sldLayoutMkLst>
        </pc:sldLayoutChg>
        <pc:sldLayoutChg chg="add del">
          <pc:chgData name="Marcel Wesenberg" userId="b3233ce6-5631-44d3-8605-3d42f6c64af1" providerId="ADAL" clId="{B70FC634-2D49-417D-90D1-1759619B1808}" dt="2022-08-09T07:38:29.493" v="66" actId="2696"/>
          <pc:sldLayoutMkLst>
            <pc:docMk/>
            <pc:sldMasterMk cId="1208089612" sldId="2147483648"/>
            <pc:sldLayoutMk cId="1945483322" sldId="2147483659"/>
          </pc:sldLayoutMkLst>
        </pc:sldLayoutChg>
      </pc:sldMasterChg>
      <pc:sldMasterChg chg="addSldLayout delSldLayout">
        <pc:chgData name="Marcel Wesenberg" userId="b3233ce6-5631-44d3-8605-3d42f6c64af1" providerId="ADAL" clId="{B70FC634-2D49-417D-90D1-1759619B1808}" dt="2022-08-10T09:27:18.775" v="1086" actId="47"/>
        <pc:sldMasterMkLst>
          <pc:docMk/>
          <pc:sldMasterMk cId="1808926670" sldId="2147483660"/>
        </pc:sldMasterMkLst>
        <pc:sldLayoutChg chg="add del">
          <pc:chgData name="Marcel Wesenberg" userId="b3233ce6-5631-44d3-8605-3d42f6c64af1" providerId="ADAL" clId="{B70FC634-2D49-417D-90D1-1759619B1808}" dt="2022-08-09T07:38:29.493" v="65" actId="2696"/>
          <pc:sldLayoutMkLst>
            <pc:docMk/>
            <pc:sldMasterMk cId="1808926670" sldId="2147483660"/>
            <pc:sldLayoutMk cId="1908667968" sldId="2147483663"/>
          </pc:sldLayoutMkLst>
        </pc:sldLayoutChg>
        <pc:sldLayoutChg chg="add del">
          <pc:chgData name="Marcel Wesenberg" userId="b3233ce6-5631-44d3-8605-3d42f6c64af1" providerId="ADAL" clId="{B70FC634-2D49-417D-90D1-1759619B1808}" dt="2022-08-09T07:38:29.492" v="64" actId="2696"/>
          <pc:sldLayoutMkLst>
            <pc:docMk/>
            <pc:sldMasterMk cId="1808926670" sldId="2147483660"/>
            <pc:sldLayoutMk cId="3283998591" sldId="2147483664"/>
          </pc:sldLayoutMkLst>
        </pc:sldLayoutChg>
        <pc:sldLayoutChg chg="add del">
          <pc:chgData name="Marcel Wesenberg" userId="b3233ce6-5631-44d3-8605-3d42f6c64af1" providerId="ADAL" clId="{B70FC634-2D49-417D-90D1-1759619B1808}" dt="2022-08-09T07:38:29.491" v="63" actId="2696"/>
          <pc:sldLayoutMkLst>
            <pc:docMk/>
            <pc:sldMasterMk cId="1808926670" sldId="2147483660"/>
            <pc:sldLayoutMk cId="4026707478" sldId="2147483665"/>
          </pc:sldLayoutMkLst>
        </pc:sldLayoutChg>
        <pc:sldLayoutChg chg="del">
          <pc:chgData name="Marcel Wesenberg" userId="b3233ce6-5631-44d3-8605-3d42f6c64af1" providerId="ADAL" clId="{B70FC634-2D49-417D-90D1-1759619B1808}" dt="2022-08-09T07:42:25.386" v="123" actId="47"/>
          <pc:sldLayoutMkLst>
            <pc:docMk/>
            <pc:sldMasterMk cId="1808926670" sldId="2147483660"/>
            <pc:sldLayoutMk cId="1700495265" sldId="2147483667"/>
          </pc:sldLayoutMkLst>
        </pc:sldLayoutChg>
        <pc:sldLayoutChg chg="add del">
          <pc:chgData name="Marcel Wesenberg" userId="b3233ce6-5631-44d3-8605-3d42f6c64af1" providerId="ADAL" clId="{B70FC634-2D49-417D-90D1-1759619B1808}" dt="2022-08-10T09:27:18.775" v="1086" actId="47"/>
          <pc:sldLayoutMkLst>
            <pc:docMk/>
            <pc:sldMasterMk cId="1808926670" sldId="2147483660"/>
            <pc:sldLayoutMk cId="2252262116" sldId="2147483668"/>
          </pc:sldLayoutMkLst>
        </pc:sldLayoutChg>
      </pc:sldMasterChg>
      <pc:sldMasterChg chg="del delSldLayout">
        <pc:chgData name="Marcel Wesenberg" userId="b3233ce6-5631-44d3-8605-3d42f6c64af1" providerId="ADAL" clId="{B70FC634-2D49-417D-90D1-1759619B1808}" dt="2022-08-09T07:46:41.277" v="142" actId="47"/>
        <pc:sldMasterMkLst>
          <pc:docMk/>
          <pc:sldMasterMk cId="1811926046" sldId="2147483667"/>
        </pc:sldMasterMkLst>
        <pc:sldLayoutChg chg="del">
          <pc:chgData name="Marcel Wesenberg" userId="b3233ce6-5631-44d3-8605-3d42f6c64af1" providerId="ADAL" clId="{B70FC634-2D49-417D-90D1-1759619B1808}" dt="2022-08-09T07:46:41.277" v="142" actId="47"/>
          <pc:sldLayoutMkLst>
            <pc:docMk/>
            <pc:sldMasterMk cId="1811926046" sldId="2147483667"/>
            <pc:sldLayoutMk cId="288026863" sldId="2147483668"/>
          </pc:sldLayoutMkLst>
        </pc:sldLayoutChg>
        <pc:sldLayoutChg chg="del">
          <pc:chgData name="Marcel Wesenberg" userId="b3233ce6-5631-44d3-8605-3d42f6c64af1" providerId="ADAL" clId="{B70FC634-2D49-417D-90D1-1759619B1808}" dt="2022-08-09T07:46:41.277" v="142" actId="47"/>
          <pc:sldLayoutMkLst>
            <pc:docMk/>
            <pc:sldMasterMk cId="1811926046" sldId="2147483667"/>
            <pc:sldLayoutMk cId="420951326" sldId="2147483669"/>
          </pc:sldLayoutMkLst>
        </pc:sldLayoutChg>
        <pc:sldLayoutChg chg="del">
          <pc:chgData name="Marcel Wesenberg" userId="b3233ce6-5631-44d3-8605-3d42f6c64af1" providerId="ADAL" clId="{B70FC634-2D49-417D-90D1-1759619B1808}" dt="2022-08-09T07:46:41.277" v="142" actId="47"/>
          <pc:sldLayoutMkLst>
            <pc:docMk/>
            <pc:sldMasterMk cId="1811926046" sldId="2147483667"/>
            <pc:sldLayoutMk cId="3796214763" sldId="2147483670"/>
          </pc:sldLayoutMkLst>
        </pc:sldLayoutChg>
        <pc:sldLayoutChg chg="del">
          <pc:chgData name="Marcel Wesenberg" userId="b3233ce6-5631-44d3-8605-3d42f6c64af1" providerId="ADAL" clId="{B70FC634-2D49-417D-90D1-1759619B1808}" dt="2022-08-09T07:46:41.277" v="142" actId="47"/>
          <pc:sldLayoutMkLst>
            <pc:docMk/>
            <pc:sldMasterMk cId="1811926046" sldId="2147483667"/>
            <pc:sldLayoutMk cId="3353190731" sldId="2147483671"/>
          </pc:sldLayoutMkLst>
        </pc:sldLayoutChg>
        <pc:sldLayoutChg chg="del">
          <pc:chgData name="Marcel Wesenberg" userId="b3233ce6-5631-44d3-8605-3d42f6c64af1" providerId="ADAL" clId="{B70FC634-2D49-417D-90D1-1759619B1808}" dt="2022-08-09T07:46:41.277" v="142" actId="47"/>
          <pc:sldLayoutMkLst>
            <pc:docMk/>
            <pc:sldMasterMk cId="1811926046" sldId="2147483667"/>
            <pc:sldLayoutMk cId="2356462469" sldId="2147483672"/>
          </pc:sldLayoutMkLst>
        </pc:sldLayoutChg>
        <pc:sldLayoutChg chg="del">
          <pc:chgData name="Marcel Wesenberg" userId="b3233ce6-5631-44d3-8605-3d42f6c64af1" providerId="ADAL" clId="{B70FC634-2D49-417D-90D1-1759619B1808}" dt="2022-08-09T07:46:41.277" v="142" actId="47"/>
          <pc:sldLayoutMkLst>
            <pc:docMk/>
            <pc:sldMasterMk cId="1811926046" sldId="2147483667"/>
            <pc:sldLayoutMk cId="1996252630" sldId="2147483673"/>
          </pc:sldLayoutMkLst>
        </pc:sldLayoutChg>
      </pc:sldMasterChg>
      <pc:sldMasterChg chg="addSldLayout delSldLayout">
        <pc:chgData name="Marcel Wesenberg" userId="b3233ce6-5631-44d3-8605-3d42f6c64af1" providerId="ADAL" clId="{B70FC634-2D49-417D-90D1-1759619B1808}" dt="2022-08-09T07:38:29.441" v="62" actId="2696"/>
        <pc:sldMasterMkLst>
          <pc:docMk/>
          <pc:sldMasterMk cId="4009415366" sldId="2147483667"/>
        </pc:sldMasterMkLst>
        <pc:sldLayoutChg chg="add del">
          <pc:chgData name="Marcel Wesenberg" userId="b3233ce6-5631-44d3-8605-3d42f6c64af1" providerId="ADAL" clId="{B70FC634-2D49-417D-90D1-1759619B1808}" dt="2022-08-09T07:38:29.439" v="61" actId="2696"/>
          <pc:sldLayoutMkLst>
            <pc:docMk/>
            <pc:sldMasterMk cId="1808926670" sldId="2147483660"/>
            <pc:sldLayoutMk cId="964658873" sldId="2147483662"/>
          </pc:sldLayoutMkLst>
        </pc:sldLayoutChg>
        <pc:sldLayoutChg chg="add del">
          <pc:chgData name="Marcel Wesenberg" userId="b3233ce6-5631-44d3-8605-3d42f6c64af1" providerId="ADAL" clId="{B70FC634-2D49-417D-90D1-1759619B1808}" dt="2022-08-09T07:38:29.441" v="62" actId="2696"/>
          <pc:sldLayoutMkLst>
            <pc:docMk/>
            <pc:sldMasterMk cId="4009415366" sldId="2147483667"/>
            <pc:sldLayoutMk cId="2026534478" sldId="2147483671"/>
          </pc:sldLayoutMkLst>
        </pc:sldLayoutChg>
      </pc:sldMasterChg>
    </pc:docChg>
  </pc:docChgLst>
  <pc:docChgLst>
    <pc:chgData name="Andreas Meyer-Berg" userId="ffce7913-19e7-4534-8ea0-3b3c40f6a1ea" providerId="ADAL" clId="{DA9BD38B-F290-4121-9870-F9B1A52A78F8}"/>
    <pc:docChg chg="undo custSel modSld">
      <pc:chgData name="Andreas Meyer-Berg" userId="ffce7913-19e7-4534-8ea0-3b3c40f6a1ea" providerId="ADAL" clId="{DA9BD38B-F290-4121-9870-F9B1A52A78F8}" dt="2022-10-11T14:09:51.506" v="50" actId="20577"/>
      <pc:docMkLst>
        <pc:docMk/>
      </pc:docMkLst>
      <pc:sldChg chg="modSp mod">
        <pc:chgData name="Andreas Meyer-Berg" userId="ffce7913-19e7-4534-8ea0-3b3c40f6a1ea" providerId="ADAL" clId="{DA9BD38B-F290-4121-9870-F9B1A52A78F8}" dt="2022-10-11T14:09:51.506" v="50" actId="20577"/>
        <pc:sldMkLst>
          <pc:docMk/>
          <pc:sldMk cId="1907626635" sldId="1817606216"/>
        </pc:sldMkLst>
        <pc:spChg chg="mod">
          <ac:chgData name="Andreas Meyer-Berg" userId="ffce7913-19e7-4534-8ea0-3b3c40f6a1ea" providerId="ADAL" clId="{DA9BD38B-F290-4121-9870-F9B1A52A78F8}" dt="2022-10-11T14:09:51.506" v="50" actId="20577"/>
          <ac:spMkLst>
            <pc:docMk/>
            <pc:sldMk cId="1907626635" sldId="1817606216"/>
            <ac:spMk id="11" creationId="{DEED04EA-D4CB-4EDF-8FA7-496312FA9262}"/>
          </ac:spMkLst>
        </pc:spChg>
        <pc:picChg chg="mod">
          <ac:chgData name="Andreas Meyer-Berg" userId="ffce7913-19e7-4534-8ea0-3b3c40f6a1ea" providerId="ADAL" clId="{DA9BD38B-F290-4121-9870-F9B1A52A78F8}" dt="2022-10-11T14:08:38.322" v="32" actId="1076"/>
          <ac:picMkLst>
            <pc:docMk/>
            <pc:sldMk cId="1907626635" sldId="1817606216"/>
            <ac:picMk id="12" creationId="{307C9814-B98E-46D0-B983-4FD85EFB91F7}"/>
          </ac:picMkLst>
        </pc:picChg>
      </pc:sldChg>
    </pc:docChg>
  </pc:docChgLst>
  <pc:docChgLst>
    <pc:chgData name="Hendrik Bode" userId="5fd1bf38-fc86-489f-bfc3-9396ac86f899" providerId="ADAL" clId="{936EC3F3-F34F-4033-AE4B-A3841FDE08A0}"/>
    <pc:docChg chg="undo custSel mod addSld delSld modSld sldOrd modSection">
      <pc:chgData name="Hendrik Bode" userId="5fd1bf38-fc86-489f-bfc3-9396ac86f899" providerId="ADAL" clId="{936EC3F3-F34F-4033-AE4B-A3841FDE08A0}" dt="2022-09-12T13:21:13.090" v="171" actId="47"/>
      <pc:docMkLst>
        <pc:docMk/>
      </pc:docMkLst>
      <pc:sldChg chg="modSp mod modClrScheme chgLayout">
        <pc:chgData name="Hendrik Bode" userId="5fd1bf38-fc86-489f-bfc3-9396ac86f899" providerId="ADAL" clId="{936EC3F3-F34F-4033-AE4B-A3841FDE08A0}" dt="2022-09-09T07:40:18.093" v="10" actId="700"/>
        <pc:sldMkLst>
          <pc:docMk/>
          <pc:sldMk cId="3177527239" sldId="336"/>
        </pc:sldMkLst>
        <pc:spChg chg="mod ord">
          <ac:chgData name="Hendrik Bode" userId="5fd1bf38-fc86-489f-bfc3-9396ac86f899" providerId="ADAL" clId="{936EC3F3-F34F-4033-AE4B-A3841FDE08A0}" dt="2022-09-09T07:40:18.093" v="10" actId="700"/>
          <ac:spMkLst>
            <pc:docMk/>
            <pc:sldMk cId="3177527239" sldId="336"/>
            <ac:spMk id="2" creationId="{F1B1DBEF-990B-40CF-88BD-BD410181540E}"/>
          </ac:spMkLst>
        </pc:spChg>
        <pc:spChg chg="mod ord">
          <ac:chgData name="Hendrik Bode" userId="5fd1bf38-fc86-489f-bfc3-9396ac86f899" providerId="ADAL" clId="{936EC3F3-F34F-4033-AE4B-A3841FDE08A0}" dt="2022-09-09T07:40:18.093" v="10" actId="700"/>
          <ac:spMkLst>
            <pc:docMk/>
            <pc:sldMk cId="3177527239" sldId="336"/>
            <ac:spMk id="3" creationId="{EF177056-C1B9-48DE-905D-D257EE16492E}"/>
          </ac:spMkLst>
        </pc:spChg>
        <pc:spChg chg="mod ord">
          <ac:chgData name="Hendrik Bode" userId="5fd1bf38-fc86-489f-bfc3-9396ac86f899" providerId="ADAL" clId="{936EC3F3-F34F-4033-AE4B-A3841FDE08A0}" dt="2022-09-09T07:40:18.093" v="10" actId="700"/>
          <ac:spMkLst>
            <pc:docMk/>
            <pc:sldMk cId="3177527239" sldId="336"/>
            <ac:spMk id="4" creationId="{DD6F7058-7249-488E-B5F9-34033C76261B}"/>
          </ac:spMkLst>
        </pc:spChg>
        <pc:spChg chg="mod ord">
          <ac:chgData name="Hendrik Bode" userId="5fd1bf38-fc86-489f-bfc3-9396ac86f899" providerId="ADAL" clId="{936EC3F3-F34F-4033-AE4B-A3841FDE08A0}" dt="2022-09-09T07:40:18.093" v="10" actId="700"/>
          <ac:spMkLst>
            <pc:docMk/>
            <pc:sldMk cId="3177527239" sldId="336"/>
            <ac:spMk id="5" creationId="{FC3AD8FF-F770-48E7-A20E-3E41F440E2FE}"/>
          </ac:spMkLst>
        </pc:spChg>
      </pc:sldChg>
      <pc:sldChg chg="delSp modSp add mod modClrScheme chgLayout modNotesTx">
        <pc:chgData name="Hendrik Bode" userId="5fd1bf38-fc86-489f-bfc3-9396ac86f899" providerId="ADAL" clId="{936EC3F3-F34F-4033-AE4B-A3841FDE08A0}" dt="2022-09-09T10:11:37.412" v="159" actId="5793"/>
        <pc:sldMkLst>
          <pc:docMk/>
          <pc:sldMk cId="472191409" sldId="347"/>
        </pc:sldMkLst>
        <pc:spChg chg="mod ord">
          <ac:chgData name="Hendrik Bode" userId="5fd1bf38-fc86-489f-bfc3-9396ac86f899" providerId="ADAL" clId="{936EC3F3-F34F-4033-AE4B-A3841FDE08A0}" dt="2022-09-09T07:46:04.017" v="14" actId="700"/>
          <ac:spMkLst>
            <pc:docMk/>
            <pc:sldMk cId="472191409" sldId="347"/>
            <ac:spMk id="2" creationId="{948F64C1-4AD5-8442-BF6B-F731CA1ED56B}"/>
          </ac:spMkLst>
        </pc:spChg>
        <pc:spChg chg="mod ord">
          <ac:chgData name="Hendrik Bode" userId="5fd1bf38-fc86-489f-bfc3-9396ac86f899" providerId="ADAL" clId="{936EC3F3-F34F-4033-AE4B-A3841FDE08A0}" dt="2022-09-09T07:46:04.017" v="14" actId="700"/>
          <ac:spMkLst>
            <pc:docMk/>
            <pc:sldMk cId="472191409" sldId="347"/>
            <ac:spMk id="3" creationId="{49E5ED9B-DB49-46ED-AB92-DB4B7646666E}"/>
          </ac:spMkLst>
        </pc:spChg>
        <pc:spChg chg="mod ord">
          <ac:chgData name="Hendrik Bode" userId="5fd1bf38-fc86-489f-bfc3-9396ac86f899" providerId="ADAL" clId="{936EC3F3-F34F-4033-AE4B-A3841FDE08A0}" dt="2022-09-09T07:46:04.017" v="14" actId="700"/>
          <ac:spMkLst>
            <pc:docMk/>
            <pc:sldMk cId="472191409" sldId="347"/>
            <ac:spMk id="4" creationId="{1C4661EF-169B-0547-B582-576743844062}"/>
          </ac:spMkLst>
        </pc:spChg>
        <pc:spChg chg="del mod ord">
          <ac:chgData name="Hendrik Bode" userId="5fd1bf38-fc86-489f-bfc3-9396ac86f899" providerId="ADAL" clId="{936EC3F3-F34F-4033-AE4B-A3841FDE08A0}" dt="2022-09-09T07:46:06.811" v="15" actId="478"/>
          <ac:spMkLst>
            <pc:docMk/>
            <pc:sldMk cId="472191409" sldId="347"/>
            <ac:spMk id="5" creationId="{9C062662-6A97-C548-9B8E-3ABB09DC1161}"/>
          </ac:spMkLst>
        </pc:spChg>
        <pc:spChg chg="mod ord">
          <ac:chgData name="Hendrik Bode" userId="5fd1bf38-fc86-489f-bfc3-9396ac86f899" providerId="ADAL" clId="{936EC3F3-F34F-4033-AE4B-A3841FDE08A0}" dt="2022-09-09T10:11:32.645" v="158" actId="20577"/>
          <ac:spMkLst>
            <pc:docMk/>
            <pc:sldMk cId="472191409" sldId="347"/>
            <ac:spMk id="6" creationId="{145C71F4-4729-7548-AB31-6664B0D48D92}"/>
          </ac:spMkLst>
        </pc:spChg>
        <pc:grpChg chg="del">
          <ac:chgData name="Hendrik Bode" userId="5fd1bf38-fc86-489f-bfc3-9396ac86f899" providerId="ADAL" clId="{936EC3F3-F34F-4033-AE4B-A3841FDE08A0}" dt="2022-09-09T07:46:15.762" v="18" actId="478"/>
          <ac:grpSpMkLst>
            <pc:docMk/>
            <pc:sldMk cId="472191409" sldId="347"/>
            <ac:grpSpMk id="10" creationId="{BB0F456A-736B-4452-AF20-2B202E281652}"/>
          </ac:grpSpMkLst>
        </pc:grpChg>
        <pc:picChg chg="mod">
          <ac:chgData name="Hendrik Bode" userId="5fd1bf38-fc86-489f-bfc3-9396ac86f899" providerId="ADAL" clId="{936EC3F3-F34F-4033-AE4B-A3841FDE08A0}" dt="2022-09-09T07:51:01.723" v="32" actId="1076"/>
          <ac:picMkLst>
            <pc:docMk/>
            <pc:sldMk cId="472191409" sldId="347"/>
            <ac:picMk id="8" creationId="{A741D01B-9117-49F9-B5F5-5261DB970909}"/>
          </ac:picMkLst>
        </pc:picChg>
        <pc:picChg chg="mod">
          <ac:chgData name="Hendrik Bode" userId="5fd1bf38-fc86-489f-bfc3-9396ac86f899" providerId="ADAL" clId="{936EC3F3-F34F-4033-AE4B-A3841FDE08A0}" dt="2022-09-09T07:46:11.499" v="16" actId="1076"/>
          <ac:picMkLst>
            <pc:docMk/>
            <pc:sldMk cId="472191409" sldId="347"/>
            <ac:picMk id="16" creationId="{E3D679DE-AE23-4708-BBFD-F6C3AE4AF0EF}"/>
          </ac:picMkLst>
        </pc:picChg>
        <pc:picChg chg="mod">
          <ac:chgData name="Hendrik Bode" userId="5fd1bf38-fc86-489f-bfc3-9396ac86f899" providerId="ADAL" clId="{936EC3F3-F34F-4033-AE4B-A3841FDE08A0}" dt="2022-09-09T07:46:11.499" v="16" actId="1076"/>
          <ac:picMkLst>
            <pc:docMk/>
            <pc:sldMk cId="472191409" sldId="347"/>
            <ac:picMk id="18" creationId="{4B1EB315-8D1E-4838-BE23-B5A6FCD9F2CA}"/>
          </ac:picMkLst>
        </pc:picChg>
      </pc:sldChg>
      <pc:sldChg chg="mod modShow chgLayout">
        <pc:chgData name="Hendrik Bode" userId="5fd1bf38-fc86-489f-bfc3-9396ac86f899" providerId="ADAL" clId="{936EC3F3-F34F-4033-AE4B-A3841FDE08A0}" dt="2022-09-09T07:47:13.968" v="26" actId="700"/>
        <pc:sldMkLst>
          <pc:docMk/>
          <pc:sldMk cId="706659564" sldId="6169"/>
        </pc:sldMkLst>
      </pc:sldChg>
      <pc:sldChg chg="add">
        <pc:chgData name="Hendrik Bode" userId="5fd1bf38-fc86-489f-bfc3-9396ac86f899" providerId="ADAL" clId="{936EC3F3-F34F-4033-AE4B-A3841FDE08A0}" dt="2022-08-10T09:26:57.025" v="0"/>
        <pc:sldMkLst>
          <pc:docMk/>
          <pc:sldMk cId="3140726467" sldId="6212"/>
        </pc:sldMkLst>
      </pc:sldChg>
      <pc:sldChg chg="addSp delSp modSp add del mod ord modClrScheme chgLayout">
        <pc:chgData name="Hendrik Bode" userId="5fd1bf38-fc86-489f-bfc3-9396ac86f899" providerId="ADAL" clId="{936EC3F3-F34F-4033-AE4B-A3841FDE08A0}" dt="2022-09-12T13:21:13.090" v="171" actId="47"/>
        <pc:sldMkLst>
          <pc:docMk/>
          <pc:sldMk cId="2682658447" sldId="6265"/>
        </pc:sldMkLst>
        <pc:spChg chg="mod ord">
          <ac:chgData name="Hendrik Bode" userId="5fd1bf38-fc86-489f-bfc3-9396ac86f899" providerId="ADAL" clId="{936EC3F3-F34F-4033-AE4B-A3841FDE08A0}" dt="2022-09-09T09:10:36.086" v="135" actId="700"/>
          <ac:spMkLst>
            <pc:docMk/>
            <pc:sldMk cId="2682658447" sldId="6265"/>
            <ac:spMk id="4" creationId="{00000000-0000-0000-0000-000000000000}"/>
          </ac:spMkLst>
        </pc:spChg>
        <pc:spChg chg="mod ord">
          <ac:chgData name="Hendrik Bode" userId="5fd1bf38-fc86-489f-bfc3-9396ac86f899" providerId="ADAL" clId="{936EC3F3-F34F-4033-AE4B-A3841FDE08A0}" dt="2022-09-09T09:10:38.734" v="136" actId="21"/>
          <ac:spMkLst>
            <pc:docMk/>
            <pc:sldMk cId="2682658447" sldId="6265"/>
            <ac:spMk id="5" creationId="{00000000-0000-0000-0000-000000000000}"/>
          </ac:spMkLst>
        </pc:spChg>
        <pc:spChg chg="mod ord">
          <ac:chgData name="Hendrik Bode" userId="5fd1bf38-fc86-489f-bfc3-9396ac86f899" providerId="ADAL" clId="{936EC3F3-F34F-4033-AE4B-A3841FDE08A0}" dt="2022-09-09T09:10:36.086" v="135" actId="700"/>
          <ac:spMkLst>
            <pc:docMk/>
            <pc:sldMk cId="2682658447" sldId="6265"/>
            <ac:spMk id="6" creationId="{00000000-0000-0000-0000-000000000000}"/>
          </ac:spMkLst>
        </pc:spChg>
        <pc:spChg chg="del">
          <ac:chgData name="Hendrik Bode" userId="5fd1bf38-fc86-489f-bfc3-9396ac86f899" providerId="ADAL" clId="{936EC3F3-F34F-4033-AE4B-A3841FDE08A0}" dt="2022-09-09T09:10:36.086" v="135" actId="700"/>
          <ac:spMkLst>
            <pc:docMk/>
            <pc:sldMk cId="2682658447" sldId="6265"/>
            <ac:spMk id="8" creationId="{98122329-CA61-4744-915F-5520C8170963}"/>
          </ac:spMkLst>
        </pc:spChg>
        <pc:spChg chg="add del mod">
          <ac:chgData name="Hendrik Bode" userId="5fd1bf38-fc86-489f-bfc3-9396ac86f899" providerId="ADAL" clId="{936EC3F3-F34F-4033-AE4B-A3841FDE08A0}" dt="2022-09-09T09:10:52.089" v="142" actId="478"/>
          <ac:spMkLst>
            <pc:docMk/>
            <pc:sldMk cId="2682658447" sldId="6265"/>
            <ac:spMk id="27" creationId="{5C38D557-F207-4428-B53A-83DEFD0D07BD}"/>
          </ac:spMkLst>
        </pc:spChg>
        <pc:spChg chg="add mod">
          <ac:chgData name="Hendrik Bode" userId="5fd1bf38-fc86-489f-bfc3-9396ac86f899" providerId="ADAL" clId="{936EC3F3-F34F-4033-AE4B-A3841FDE08A0}" dt="2022-09-12T13:20:27.796" v="164" actId="1076"/>
          <ac:spMkLst>
            <pc:docMk/>
            <pc:sldMk cId="2682658447" sldId="6265"/>
            <ac:spMk id="29" creationId="{BDBA1A22-4EB9-44F7-9F31-6772C01AA836}"/>
          </ac:spMkLst>
        </pc:spChg>
      </pc:sldChg>
      <pc:sldChg chg="delSp modSp add del mod modClrScheme chgLayout">
        <pc:chgData name="Hendrik Bode" userId="5fd1bf38-fc86-489f-bfc3-9396ac86f899" providerId="ADAL" clId="{936EC3F3-F34F-4033-AE4B-A3841FDE08A0}" dt="2022-09-09T10:13:01.226" v="160" actId="47"/>
        <pc:sldMkLst>
          <pc:docMk/>
          <pc:sldMk cId="334759430" sldId="6340"/>
        </pc:sldMkLst>
        <pc:spChg chg="mod ord">
          <ac:chgData name="Hendrik Bode" userId="5fd1bf38-fc86-489f-bfc3-9396ac86f899" providerId="ADAL" clId="{936EC3F3-F34F-4033-AE4B-A3841FDE08A0}" dt="2022-09-09T07:47:54.174" v="28" actId="700"/>
          <ac:spMkLst>
            <pc:docMk/>
            <pc:sldMk cId="334759430" sldId="6340"/>
            <ac:spMk id="3" creationId="{2BA05901-EE49-4136-B1A0-A9921F8C6ED6}"/>
          </ac:spMkLst>
        </pc:spChg>
        <pc:spChg chg="del mod ord">
          <ac:chgData name="Hendrik Bode" userId="5fd1bf38-fc86-489f-bfc3-9396ac86f899" providerId="ADAL" clId="{936EC3F3-F34F-4033-AE4B-A3841FDE08A0}" dt="2022-09-09T07:47:56.659" v="29" actId="478"/>
          <ac:spMkLst>
            <pc:docMk/>
            <pc:sldMk cId="334759430" sldId="6340"/>
            <ac:spMk id="4" creationId="{DA9F0F47-5B64-41F6-A20F-4971F72EAC7B}"/>
          </ac:spMkLst>
        </pc:spChg>
        <pc:spChg chg="mod ord">
          <ac:chgData name="Hendrik Bode" userId="5fd1bf38-fc86-489f-bfc3-9396ac86f899" providerId="ADAL" clId="{936EC3F3-F34F-4033-AE4B-A3841FDE08A0}" dt="2022-09-09T07:47:54.174" v="28" actId="700"/>
          <ac:spMkLst>
            <pc:docMk/>
            <pc:sldMk cId="334759430" sldId="6340"/>
            <ac:spMk id="5" creationId="{E9E60B7E-8098-46C3-B493-71F756AC4218}"/>
          </ac:spMkLst>
        </pc:spChg>
        <pc:spChg chg="del">
          <ac:chgData name="Hendrik Bode" userId="5fd1bf38-fc86-489f-bfc3-9396ac86f899" providerId="ADAL" clId="{936EC3F3-F34F-4033-AE4B-A3841FDE08A0}" dt="2022-09-09T07:48:00.163" v="30" actId="478"/>
          <ac:spMkLst>
            <pc:docMk/>
            <pc:sldMk cId="334759430" sldId="6340"/>
            <ac:spMk id="25" creationId="{F371DF09-0CED-4D87-803A-6870A4D95E8A}"/>
          </ac:spMkLst>
        </pc:spChg>
        <pc:spChg chg="mod ord">
          <ac:chgData name="Hendrik Bode" userId="5fd1bf38-fc86-489f-bfc3-9396ac86f899" providerId="ADAL" clId="{936EC3F3-F34F-4033-AE4B-A3841FDE08A0}" dt="2022-09-09T07:47:54.174" v="28" actId="700"/>
          <ac:spMkLst>
            <pc:docMk/>
            <pc:sldMk cId="334759430" sldId="6340"/>
            <ac:spMk id="26" creationId="{05DFC342-B484-4366-AF4E-9FFAA9CA7BBC}"/>
          </ac:spMkLst>
        </pc:spChg>
        <pc:grpChg chg="del">
          <ac:chgData name="Hendrik Bode" userId="5fd1bf38-fc86-489f-bfc3-9396ac86f899" providerId="ADAL" clId="{936EC3F3-F34F-4033-AE4B-A3841FDE08A0}" dt="2022-09-09T07:48:02.165" v="31" actId="478"/>
          <ac:grpSpMkLst>
            <pc:docMk/>
            <pc:sldMk cId="334759430" sldId="6340"/>
            <ac:grpSpMk id="28" creationId="{5947A8A4-5BA4-41EB-AA18-A60117DFCFA4}"/>
          </ac:grpSpMkLst>
        </pc:grpChg>
      </pc:sldChg>
      <pc:sldChg chg="del">
        <pc:chgData name="Hendrik Bode" userId="5fd1bf38-fc86-489f-bfc3-9396ac86f899" providerId="ADAL" clId="{936EC3F3-F34F-4033-AE4B-A3841FDE08A0}" dt="2022-09-09T07:47:43.173" v="27" actId="47"/>
        <pc:sldMkLst>
          <pc:docMk/>
          <pc:sldMk cId="530838466" sldId="1817606202"/>
        </pc:sldMkLst>
      </pc:sldChg>
      <pc:sldChg chg="modSp add mod ord modClrScheme chgLayout">
        <pc:chgData name="Hendrik Bode" userId="5fd1bf38-fc86-489f-bfc3-9396ac86f899" providerId="ADAL" clId="{936EC3F3-F34F-4033-AE4B-A3841FDE08A0}" dt="2022-09-09T09:11:18.954" v="152"/>
        <pc:sldMkLst>
          <pc:docMk/>
          <pc:sldMk cId="2528033237" sldId="1817606215"/>
        </pc:sldMkLst>
        <pc:spChg chg="mod ord">
          <ac:chgData name="Hendrik Bode" userId="5fd1bf38-fc86-489f-bfc3-9396ac86f899" providerId="ADAL" clId="{936EC3F3-F34F-4033-AE4B-A3841FDE08A0}" dt="2022-09-09T07:24:36.762" v="3" actId="700"/>
          <ac:spMkLst>
            <pc:docMk/>
            <pc:sldMk cId="2528033237" sldId="1817606215"/>
            <ac:spMk id="7" creationId="{D995D020-E0A9-4CBA-B471-707831EDC9E8}"/>
          </ac:spMkLst>
        </pc:spChg>
        <pc:spChg chg="mod ord">
          <ac:chgData name="Hendrik Bode" userId="5fd1bf38-fc86-489f-bfc3-9396ac86f899" providerId="ADAL" clId="{936EC3F3-F34F-4033-AE4B-A3841FDE08A0}" dt="2022-09-09T07:24:36.762" v="3" actId="700"/>
          <ac:spMkLst>
            <pc:docMk/>
            <pc:sldMk cId="2528033237" sldId="1817606215"/>
            <ac:spMk id="10" creationId="{BC68163F-9FBD-4B4E-8F5F-D9A5B099F3D9}"/>
          </ac:spMkLst>
        </pc:spChg>
        <pc:spChg chg="mod">
          <ac:chgData name="Hendrik Bode" userId="5fd1bf38-fc86-489f-bfc3-9396ac86f899" providerId="ADAL" clId="{936EC3F3-F34F-4033-AE4B-A3841FDE08A0}" dt="2022-09-09T07:25:47.156" v="9" actId="207"/>
          <ac:spMkLst>
            <pc:docMk/>
            <pc:sldMk cId="2528033237" sldId="1817606215"/>
            <ac:spMk id="27" creationId="{F5932326-D9FA-487B-B0F7-1BB4A95AB46A}"/>
          </ac:spMkLst>
        </pc:spChg>
        <pc:spChg chg="mod ord">
          <ac:chgData name="Hendrik Bode" userId="5fd1bf38-fc86-489f-bfc3-9396ac86f899" providerId="ADAL" clId="{936EC3F3-F34F-4033-AE4B-A3841FDE08A0}" dt="2022-09-09T07:24:36.762" v="3" actId="700"/>
          <ac:spMkLst>
            <pc:docMk/>
            <pc:sldMk cId="2528033237" sldId="1817606215"/>
            <ac:spMk id="50" creationId="{3F9E1ACC-D0A7-466F-9FCB-ACFBAE966C98}"/>
          </ac:spMkLst>
        </pc:spChg>
        <pc:spChg chg="mod">
          <ac:chgData name="Hendrik Bode" userId="5fd1bf38-fc86-489f-bfc3-9396ac86f899" providerId="ADAL" clId="{936EC3F3-F34F-4033-AE4B-A3841FDE08A0}" dt="2022-09-09T07:25:44.820" v="8" actId="207"/>
          <ac:spMkLst>
            <pc:docMk/>
            <pc:sldMk cId="2528033237" sldId="1817606215"/>
            <ac:spMk id="63" creationId="{BD3D2393-789C-40EF-81E8-9A991F287990}"/>
          </ac:spMkLst>
        </pc:spChg>
      </pc:sldChg>
      <pc:sldChg chg="addSp modSp new mod">
        <pc:chgData name="Hendrik Bode" userId="5fd1bf38-fc86-489f-bfc3-9396ac86f899" providerId="ADAL" clId="{936EC3F3-F34F-4033-AE4B-A3841FDE08A0}" dt="2022-09-12T13:21:08.867" v="170" actId="20577"/>
        <pc:sldMkLst>
          <pc:docMk/>
          <pc:sldMk cId="1357692731" sldId="1817606218"/>
        </pc:sldMkLst>
        <pc:spChg chg="mod">
          <ac:chgData name="Hendrik Bode" userId="5fd1bf38-fc86-489f-bfc3-9396ac86f899" providerId="ADAL" clId="{936EC3F3-F34F-4033-AE4B-A3841FDE08A0}" dt="2022-09-12T13:20:55.340" v="166"/>
          <ac:spMkLst>
            <pc:docMk/>
            <pc:sldMk cId="1357692731" sldId="1817606218"/>
            <ac:spMk id="6" creationId="{611BCEF1-CDBF-4CB5-84F3-27D48636BE13}"/>
          </ac:spMkLst>
        </pc:spChg>
        <pc:spChg chg="mod">
          <ac:chgData name="Hendrik Bode" userId="5fd1bf38-fc86-489f-bfc3-9396ac86f899" providerId="ADAL" clId="{936EC3F3-F34F-4033-AE4B-A3841FDE08A0}" dt="2022-09-12T13:20:55.340" v="166"/>
          <ac:spMkLst>
            <pc:docMk/>
            <pc:sldMk cId="1357692731" sldId="1817606218"/>
            <ac:spMk id="7" creationId="{E026799E-30B9-4192-B70A-4C5000BDB476}"/>
          </ac:spMkLst>
        </pc:spChg>
        <pc:spChg chg="mod">
          <ac:chgData name="Hendrik Bode" userId="5fd1bf38-fc86-489f-bfc3-9396ac86f899" providerId="ADAL" clId="{936EC3F3-F34F-4033-AE4B-A3841FDE08A0}" dt="2022-09-12T13:20:55.340" v="166"/>
          <ac:spMkLst>
            <pc:docMk/>
            <pc:sldMk cId="1357692731" sldId="1817606218"/>
            <ac:spMk id="8" creationId="{9A21FDB8-013E-4E95-9236-E3716DC7A86B}"/>
          </ac:spMkLst>
        </pc:spChg>
        <pc:spChg chg="mod">
          <ac:chgData name="Hendrik Bode" userId="5fd1bf38-fc86-489f-bfc3-9396ac86f899" providerId="ADAL" clId="{936EC3F3-F34F-4033-AE4B-A3841FDE08A0}" dt="2022-09-12T13:20:55.340" v="166"/>
          <ac:spMkLst>
            <pc:docMk/>
            <pc:sldMk cId="1357692731" sldId="1817606218"/>
            <ac:spMk id="9" creationId="{D1277BF5-7203-4943-8B96-4AA34F61FF9F}"/>
          </ac:spMkLst>
        </pc:spChg>
        <pc:spChg chg="mod">
          <ac:chgData name="Hendrik Bode" userId="5fd1bf38-fc86-489f-bfc3-9396ac86f899" providerId="ADAL" clId="{936EC3F3-F34F-4033-AE4B-A3841FDE08A0}" dt="2022-09-12T13:20:55.340" v="166"/>
          <ac:spMkLst>
            <pc:docMk/>
            <pc:sldMk cId="1357692731" sldId="1817606218"/>
            <ac:spMk id="10" creationId="{13EBA5C2-41E1-4A96-B6B8-6C35A2E166F9}"/>
          </ac:spMkLst>
        </pc:spChg>
        <pc:spChg chg="mod">
          <ac:chgData name="Hendrik Bode" userId="5fd1bf38-fc86-489f-bfc3-9396ac86f899" providerId="ADAL" clId="{936EC3F3-F34F-4033-AE4B-A3841FDE08A0}" dt="2022-09-12T13:20:55.340" v="166"/>
          <ac:spMkLst>
            <pc:docMk/>
            <pc:sldMk cId="1357692731" sldId="1817606218"/>
            <ac:spMk id="11" creationId="{8C59F19D-C04D-49C0-8535-615BA83B67A0}"/>
          </ac:spMkLst>
        </pc:spChg>
        <pc:spChg chg="mod">
          <ac:chgData name="Hendrik Bode" userId="5fd1bf38-fc86-489f-bfc3-9396ac86f899" providerId="ADAL" clId="{936EC3F3-F34F-4033-AE4B-A3841FDE08A0}" dt="2022-09-12T13:20:55.340" v="166"/>
          <ac:spMkLst>
            <pc:docMk/>
            <pc:sldMk cId="1357692731" sldId="1817606218"/>
            <ac:spMk id="12" creationId="{8DE1D0CB-4E53-407D-A308-8B5BCD23C2B4}"/>
          </ac:spMkLst>
        </pc:spChg>
        <pc:spChg chg="mod">
          <ac:chgData name="Hendrik Bode" userId="5fd1bf38-fc86-489f-bfc3-9396ac86f899" providerId="ADAL" clId="{936EC3F3-F34F-4033-AE4B-A3841FDE08A0}" dt="2022-09-12T13:20:55.340" v="166"/>
          <ac:spMkLst>
            <pc:docMk/>
            <pc:sldMk cId="1357692731" sldId="1817606218"/>
            <ac:spMk id="13" creationId="{62C6A42E-2CC2-4011-88EF-617CC1E7D6DE}"/>
          </ac:spMkLst>
        </pc:spChg>
        <pc:spChg chg="mod">
          <ac:chgData name="Hendrik Bode" userId="5fd1bf38-fc86-489f-bfc3-9396ac86f899" providerId="ADAL" clId="{936EC3F3-F34F-4033-AE4B-A3841FDE08A0}" dt="2022-09-12T13:20:55.340" v="166"/>
          <ac:spMkLst>
            <pc:docMk/>
            <pc:sldMk cId="1357692731" sldId="1817606218"/>
            <ac:spMk id="14" creationId="{C54CD116-1D52-485C-AFD8-935F418C7DEB}"/>
          </ac:spMkLst>
        </pc:spChg>
        <pc:spChg chg="add mod">
          <ac:chgData name="Hendrik Bode" userId="5fd1bf38-fc86-489f-bfc3-9396ac86f899" providerId="ADAL" clId="{936EC3F3-F34F-4033-AE4B-A3841FDE08A0}" dt="2022-09-12T13:20:55.340" v="166"/>
          <ac:spMkLst>
            <pc:docMk/>
            <pc:sldMk cId="1357692731" sldId="1817606218"/>
            <ac:spMk id="15" creationId="{1F8B5BB9-23C6-4A69-B1E4-87D8966DE430}"/>
          </ac:spMkLst>
        </pc:spChg>
        <pc:spChg chg="mod">
          <ac:chgData name="Hendrik Bode" userId="5fd1bf38-fc86-489f-bfc3-9396ac86f899" providerId="ADAL" clId="{936EC3F3-F34F-4033-AE4B-A3841FDE08A0}" dt="2022-09-12T13:20:55.340" v="166"/>
          <ac:spMkLst>
            <pc:docMk/>
            <pc:sldMk cId="1357692731" sldId="1817606218"/>
            <ac:spMk id="19" creationId="{D81EF6D4-00FC-4146-AEFB-9DA07F693D67}"/>
          </ac:spMkLst>
        </pc:spChg>
        <pc:spChg chg="mod">
          <ac:chgData name="Hendrik Bode" userId="5fd1bf38-fc86-489f-bfc3-9396ac86f899" providerId="ADAL" clId="{936EC3F3-F34F-4033-AE4B-A3841FDE08A0}" dt="2022-09-12T13:20:55.340" v="166"/>
          <ac:spMkLst>
            <pc:docMk/>
            <pc:sldMk cId="1357692731" sldId="1817606218"/>
            <ac:spMk id="20" creationId="{4843D3F0-AC03-4E14-9F8A-777EB0F21C6D}"/>
          </ac:spMkLst>
        </pc:spChg>
        <pc:spChg chg="mod">
          <ac:chgData name="Hendrik Bode" userId="5fd1bf38-fc86-489f-bfc3-9396ac86f899" providerId="ADAL" clId="{936EC3F3-F34F-4033-AE4B-A3841FDE08A0}" dt="2022-09-12T13:20:55.340" v="166"/>
          <ac:spMkLst>
            <pc:docMk/>
            <pc:sldMk cId="1357692731" sldId="1817606218"/>
            <ac:spMk id="21" creationId="{1D754B1A-BC70-461C-BA6F-87F71A1439BC}"/>
          </ac:spMkLst>
        </pc:spChg>
        <pc:spChg chg="add mod">
          <ac:chgData name="Hendrik Bode" userId="5fd1bf38-fc86-489f-bfc3-9396ac86f899" providerId="ADAL" clId="{936EC3F3-F34F-4033-AE4B-A3841FDE08A0}" dt="2022-09-12T13:21:08.867" v="170" actId="20577"/>
          <ac:spMkLst>
            <pc:docMk/>
            <pc:sldMk cId="1357692731" sldId="1817606218"/>
            <ac:spMk id="22" creationId="{0E5429DB-8754-4EC5-9429-0D40EE98EC8A}"/>
          </ac:spMkLst>
        </pc:spChg>
        <pc:grpChg chg="add mod">
          <ac:chgData name="Hendrik Bode" userId="5fd1bf38-fc86-489f-bfc3-9396ac86f899" providerId="ADAL" clId="{936EC3F3-F34F-4033-AE4B-A3841FDE08A0}" dt="2022-09-12T13:20:55.340" v="166"/>
          <ac:grpSpMkLst>
            <pc:docMk/>
            <pc:sldMk cId="1357692731" sldId="1817606218"/>
            <ac:grpSpMk id="3" creationId="{426F7F7A-6FE6-4641-BA1B-6010735C260C}"/>
          </ac:grpSpMkLst>
        </pc:grpChg>
        <pc:grpChg chg="mod">
          <ac:chgData name="Hendrik Bode" userId="5fd1bf38-fc86-489f-bfc3-9396ac86f899" providerId="ADAL" clId="{936EC3F3-F34F-4033-AE4B-A3841FDE08A0}" dt="2022-09-12T13:20:55.340" v="166"/>
          <ac:grpSpMkLst>
            <pc:docMk/>
            <pc:sldMk cId="1357692731" sldId="1817606218"/>
            <ac:grpSpMk id="4" creationId="{2E2DDAB6-C6D4-4E9B-9EB2-229FC67AFDA8}"/>
          </ac:grpSpMkLst>
        </pc:grpChg>
        <pc:grpChg chg="mod">
          <ac:chgData name="Hendrik Bode" userId="5fd1bf38-fc86-489f-bfc3-9396ac86f899" providerId="ADAL" clId="{936EC3F3-F34F-4033-AE4B-A3841FDE08A0}" dt="2022-09-12T13:20:55.340" v="166"/>
          <ac:grpSpMkLst>
            <pc:docMk/>
            <pc:sldMk cId="1357692731" sldId="1817606218"/>
            <ac:grpSpMk id="5" creationId="{C3C33C84-8210-45E9-8BD1-1E0632D649C8}"/>
          </ac:grpSpMkLst>
        </pc:grpChg>
        <pc:grpChg chg="add mod">
          <ac:chgData name="Hendrik Bode" userId="5fd1bf38-fc86-489f-bfc3-9396ac86f899" providerId="ADAL" clId="{936EC3F3-F34F-4033-AE4B-A3841FDE08A0}" dt="2022-09-12T13:20:55.340" v="166"/>
          <ac:grpSpMkLst>
            <pc:docMk/>
            <pc:sldMk cId="1357692731" sldId="1817606218"/>
            <ac:grpSpMk id="16" creationId="{AF9F4181-ED4F-4242-B581-45BAF7FBF0A3}"/>
          </ac:grpSpMkLst>
        </pc:grpChg>
        <pc:grpChg chg="mod">
          <ac:chgData name="Hendrik Bode" userId="5fd1bf38-fc86-489f-bfc3-9396ac86f899" providerId="ADAL" clId="{936EC3F3-F34F-4033-AE4B-A3841FDE08A0}" dt="2022-09-12T13:20:55.340" v="166"/>
          <ac:grpSpMkLst>
            <pc:docMk/>
            <pc:sldMk cId="1357692731" sldId="1817606218"/>
            <ac:grpSpMk id="17" creationId="{00892592-1D5F-4846-A385-577EF3BFA762}"/>
          </ac:grpSpMkLst>
        </pc:grpChg>
        <pc:picChg chg="mod">
          <ac:chgData name="Hendrik Bode" userId="5fd1bf38-fc86-489f-bfc3-9396ac86f899" providerId="ADAL" clId="{936EC3F3-F34F-4033-AE4B-A3841FDE08A0}" dt="2022-09-12T13:20:55.340" v="166"/>
          <ac:picMkLst>
            <pc:docMk/>
            <pc:sldMk cId="1357692731" sldId="1817606218"/>
            <ac:picMk id="18" creationId="{2E8D06C4-5C1C-4410-A4DD-C2FA0EBC4DF4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14373C-12D8-4674-96CB-70CCB8AEAA3E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6EF7420-606B-42AB-BD13-65683D1125E5}">
      <dgm:prSet phldrT="[Text]"/>
      <dgm:spPr/>
      <dgm:t>
        <a:bodyPr/>
        <a:lstStyle/>
        <a:p>
          <a:r>
            <a:rPr lang="de-DE"/>
            <a:t>Java Spring Backend</a:t>
          </a:r>
        </a:p>
      </dgm:t>
    </dgm:pt>
    <dgm:pt modelId="{7983DDE1-BA8C-4B2E-9E7B-4DA5666DD981}" type="parTrans" cxnId="{8C2C15D1-38F7-4B58-8FD9-27732C6F18EF}">
      <dgm:prSet/>
      <dgm:spPr/>
      <dgm:t>
        <a:bodyPr/>
        <a:lstStyle/>
        <a:p>
          <a:endParaRPr lang="de-DE"/>
        </a:p>
      </dgm:t>
    </dgm:pt>
    <dgm:pt modelId="{E653A9C7-EAB6-44A9-9CCC-E438063DAD14}" type="sibTrans" cxnId="{8C2C15D1-38F7-4B58-8FD9-27732C6F18EF}">
      <dgm:prSet/>
      <dgm:spPr/>
      <dgm:t>
        <a:bodyPr/>
        <a:lstStyle/>
        <a:p>
          <a:endParaRPr lang="de-DE"/>
        </a:p>
      </dgm:t>
    </dgm:pt>
    <dgm:pt modelId="{62B523FE-1D3B-457F-9108-E7EE521C0A04}">
      <dgm:prSet phldrT="[Text]"/>
      <dgm:spPr/>
      <dgm:t>
        <a:bodyPr/>
        <a:lstStyle/>
        <a:p>
          <a:r>
            <a:rPr lang="de-DE"/>
            <a:t>Ruft </a:t>
          </a:r>
          <a:r>
            <a:rPr lang="de-DE" err="1"/>
            <a:t>gewrappten</a:t>
          </a:r>
          <a:r>
            <a:rPr lang="de-DE"/>
            <a:t> </a:t>
          </a:r>
          <a:r>
            <a:rPr lang="de-DE" err="1"/>
            <a:t>SmartContract</a:t>
          </a:r>
          <a:r>
            <a:rPr lang="de-DE"/>
            <a:t> Code auf </a:t>
          </a:r>
        </a:p>
      </dgm:t>
    </dgm:pt>
    <dgm:pt modelId="{5E7F64EE-937A-4CE6-9A24-88D18E6E70F3}" type="parTrans" cxnId="{88517E04-1611-405B-AD94-9BB242896C91}">
      <dgm:prSet/>
      <dgm:spPr/>
      <dgm:t>
        <a:bodyPr/>
        <a:lstStyle/>
        <a:p>
          <a:endParaRPr lang="de-DE"/>
        </a:p>
      </dgm:t>
    </dgm:pt>
    <dgm:pt modelId="{8F12707C-1F0C-4D6D-A9E6-B9818AF41648}" type="sibTrans" cxnId="{88517E04-1611-405B-AD94-9BB242896C91}">
      <dgm:prSet/>
      <dgm:spPr/>
      <dgm:t>
        <a:bodyPr/>
        <a:lstStyle/>
        <a:p>
          <a:endParaRPr lang="de-DE"/>
        </a:p>
      </dgm:t>
    </dgm:pt>
    <dgm:pt modelId="{A5787E5B-C922-4F15-A79A-7E1AF78EB0E2}">
      <dgm:prSet phldrT="[Text]"/>
      <dgm:spPr/>
      <dgm:t>
        <a:bodyPr/>
        <a:lstStyle/>
        <a:p>
          <a:r>
            <a:rPr lang="de-DE"/>
            <a:t>Web3J generierter Code</a:t>
          </a:r>
        </a:p>
      </dgm:t>
    </dgm:pt>
    <dgm:pt modelId="{63BC7871-EF6C-4049-9DBD-A507EEE46579}" type="parTrans" cxnId="{FC393727-3370-4C74-9320-2A78576FC580}">
      <dgm:prSet/>
      <dgm:spPr/>
      <dgm:t>
        <a:bodyPr/>
        <a:lstStyle/>
        <a:p>
          <a:endParaRPr lang="de-DE"/>
        </a:p>
      </dgm:t>
    </dgm:pt>
    <dgm:pt modelId="{0790C83D-2DA0-4C31-91C3-A5FE0F501701}" type="sibTrans" cxnId="{FC393727-3370-4C74-9320-2A78576FC580}">
      <dgm:prSet/>
      <dgm:spPr/>
      <dgm:t>
        <a:bodyPr/>
        <a:lstStyle/>
        <a:p>
          <a:endParaRPr lang="de-DE"/>
        </a:p>
      </dgm:t>
    </dgm:pt>
    <dgm:pt modelId="{44880D20-CB0E-488A-B0AD-DB622D2FDD9D}">
      <dgm:prSet phldrT="[Text]"/>
      <dgm:spPr/>
      <dgm:t>
        <a:bodyPr/>
        <a:lstStyle/>
        <a:p>
          <a:r>
            <a:rPr lang="de-DE"/>
            <a:t>Wandelt Java Datentypen in die Web3 Datentypen um und ruft </a:t>
          </a:r>
          <a:r>
            <a:rPr lang="de-DE" err="1"/>
            <a:t>SmartContract</a:t>
          </a:r>
          <a:r>
            <a:rPr lang="de-DE"/>
            <a:t> auf</a:t>
          </a:r>
        </a:p>
      </dgm:t>
    </dgm:pt>
    <dgm:pt modelId="{71B08F9E-7A0B-46C1-9792-E5B3CDA2AE76}" type="parTrans" cxnId="{7365EEFF-C432-445E-B3D6-84C740084F3D}">
      <dgm:prSet/>
      <dgm:spPr/>
      <dgm:t>
        <a:bodyPr/>
        <a:lstStyle/>
        <a:p>
          <a:endParaRPr lang="de-DE"/>
        </a:p>
      </dgm:t>
    </dgm:pt>
    <dgm:pt modelId="{CC1326D4-CA85-4E1F-B666-B0307A4362A2}" type="sibTrans" cxnId="{7365EEFF-C432-445E-B3D6-84C740084F3D}">
      <dgm:prSet/>
      <dgm:spPr/>
      <dgm:t>
        <a:bodyPr/>
        <a:lstStyle/>
        <a:p>
          <a:endParaRPr lang="de-DE"/>
        </a:p>
      </dgm:t>
    </dgm:pt>
    <dgm:pt modelId="{09780888-998C-43FB-AA29-D633050583D2}">
      <dgm:prSet phldrT="[Text]"/>
      <dgm:spPr/>
      <dgm:t>
        <a:bodyPr/>
        <a:lstStyle/>
        <a:p>
          <a:r>
            <a:rPr lang="de-DE"/>
            <a:t>Blockchain</a:t>
          </a:r>
        </a:p>
      </dgm:t>
    </dgm:pt>
    <dgm:pt modelId="{A1C22773-140F-4DDA-848D-D5F7AF9581FF}" type="parTrans" cxnId="{06F45049-C5EF-4DC6-A8EA-BBF0A24BB315}">
      <dgm:prSet/>
      <dgm:spPr/>
      <dgm:t>
        <a:bodyPr/>
        <a:lstStyle/>
        <a:p>
          <a:endParaRPr lang="de-DE"/>
        </a:p>
      </dgm:t>
    </dgm:pt>
    <dgm:pt modelId="{177D6A36-2666-45FD-93B8-E894F22D9612}" type="sibTrans" cxnId="{06F45049-C5EF-4DC6-A8EA-BBF0A24BB315}">
      <dgm:prSet/>
      <dgm:spPr/>
      <dgm:t>
        <a:bodyPr/>
        <a:lstStyle/>
        <a:p>
          <a:endParaRPr lang="de-DE"/>
        </a:p>
      </dgm:t>
    </dgm:pt>
    <dgm:pt modelId="{9612BC6F-A3FE-41B2-8F41-F0E9697F4281}">
      <dgm:prSet phldrT="[Text]"/>
      <dgm:spPr/>
      <dgm:t>
        <a:bodyPr/>
        <a:lstStyle/>
        <a:p>
          <a:r>
            <a:rPr lang="de-DE"/>
            <a:t>Führt </a:t>
          </a:r>
          <a:r>
            <a:rPr lang="de-DE" err="1"/>
            <a:t>SmartContract</a:t>
          </a:r>
          <a:r>
            <a:rPr lang="de-DE"/>
            <a:t> Methode mit den übergebenen Parametern auf</a:t>
          </a:r>
        </a:p>
      </dgm:t>
    </dgm:pt>
    <dgm:pt modelId="{11C94E16-AA5A-4E84-A985-CE70FB4DA013}" type="parTrans" cxnId="{C240FC3A-4864-4EBC-88A1-65C68AC07C8C}">
      <dgm:prSet/>
      <dgm:spPr/>
      <dgm:t>
        <a:bodyPr/>
        <a:lstStyle/>
        <a:p>
          <a:endParaRPr lang="de-DE"/>
        </a:p>
      </dgm:t>
    </dgm:pt>
    <dgm:pt modelId="{AE9D7142-D36E-48DA-9792-80287F5134ED}" type="sibTrans" cxnId="{C240FC3A-4864-4EBC-88A1-65C68AC07C8C}">
      <dgm:prSet/>
      <dgm:spPr/>
      <dgm:t>
        <a:bodyPr/>
        <a:lstStyle/>
        <a:p>
          <a:endParaRPr lang="de-DE"/>
        </a:p>
      </dgm:t>
    </dgm:pt>
    <dgm:pt modelId="{D7613276-0D8A-4FB4-B83A-7B0B9369CED0}" type="pres">
      <dgm:prSet presAssocID="{3714373C-12D8-4674-96CB-70CCB8AEAA3E}" presName="rootnode" presStyleCnt="0">
        <dgm:presLayoutVars>
          <dgm:chMax/>
          <dgm:chPref/>
          <dgm:dir/>
          <dgm:animLvl val="lvl"/>
        </dgm:presLayoutVars>
      </dgm:prSet>
      <dgm:spPr/>
    </dgm:pt>
    <dgm:pt modelId="{C7606C73-13CB-4D47-B4F3-FC4A8D488494}" type="pres">
      <dgm:prSet presAssocID="{A6EF7420-606B-42AB-BD13-65683D1125E5}" presName="composite" presStyleCnt="0"/>
      <dgm:spPr/>
    </dgm:pt>
    <dgm:pt modelId="{4EDDA523-28A8-46B5-8E6B-918485F72EBE}" type="pres">
      <dgm:prSet presAssocID="{A6EF7420-606B-42AB-BD13-65683D1125E5}" presName="bentUpArrow1" presStyleLbl="alignImgPlace1" presStyleIdx="0" presStyleCnt="2"/>
      <dgm:spPr/>
    </dgm:pt>
    <dgm:pt modelId="{E511D283-0B79-499C-81C2-26D542C9F12A}" type="pres">
      <dgm:prSet presAssocID="{A6EF7420-606B-42AB-BD13-65683D1125E5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A5245E6B-9D12-4287-AA8E-813BEEFC1389}" type="pres">
      <dgm:prSet presAssocID="{A6EF7420-606B-42AB-BD13-65683D1125E5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E4761B55-514E-47ED-8FC8-5123F6403B4C}" type="pres">
      <dgm:prSet presAssocID="{E653A9C7-EAB6-44A9-9CCC-E438063DAD14}" presName="sibTrans" presStyleCnt="0"/>
      <dgm:spPr/>
    </dgm:pt>
    <dgm:pt modelId="{D80221F5-6A41-4DB5-8651-CE33B5918AC0}" type="pres">
      <dgm:prSet presAssocID="{A5787E5B-C922-4F15-A79A-7E1AF78EB0E2}" presName="composite" presStyleCnt="0"/>
      <dgm:spPr/>
    </dgm:pt>
    <dgm:pt modelId="{39363D0C-7BD7-415C-B257-E00444AD4246}" type="pres">
      <dgm:prSet presAssocID="{A5787E5B-C922-4F15-A79A-7E1AF78EB0E2}" presName="bentUpArrow1" presStyleLbl="alignImgPlace1" presStyleIdx="1" presStyleCnt="2"/>
      <dgm:spPr/>
    </dgm:pt>
    <dgm:pt modelId="{C6ED9415-88BB-449F-9846-EB466BCC0686}" type="pres">
      <dgm:prSet presAssocID="{A5787E5B-C922-4F15-A79A-7E1AF78EB0E2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A4CEA50F-59BA-42DA-9A1D-D256AE931A4A}" type="pres">
      <dgm:prSet presAssocID="{A5787E5B-C922-4F15-A79A-7E1AF78EB0E2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BC0DB0D1-ABD2-4AE8-A909-7DCF1D1A8135}" type="pres">
      <dgm:prSet presAssocID="{0790C83D-2DA0-4C31-91C3-A5FE0F501701}" presName="sibTrans" presStyleCnt="0"/>
      <dgm:spPr/>
    </dgm:pt>
    <dgm:pt modelId="{E41134DD-7897-45B1-A3B6-9B367733F713}" type="pres">
      <dgm:prSet presAssocID="{09780888-998C-43FB-AA29-D633050583D2}" presName="composite" presStyleCnt="0"/>
      <dgm:spPr/>
    </dgm:pt>
    <dgm:pt modelId="{CD62D612-AC10-4EFF-B596-A256D2A33F16}" type="pres">
      <dgm:prSet presAssocID="{09780888-998C-43FB-AA29-D633050583D2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185E6171-2F43-49AB-AF7A-4458A1660CB1}" type="pres">
      <dgm:prSet presAssocID="{09780888-998C-43FB-AA29-D633050583D2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88517E04-1611-405B-AD94-9BB242896C91}" srcId="{A6EF7420-606B-42AB-BD13-65683D1125E5}" destId="{62B523FE-1D3B-457F-9108-E7EE521C0A04}" srcOrd="0" destOrd="0" parTransId="{5E7F64EE-937A-4CE6-9A24-88D18E6E70F3}" sibTransId="{8F12707C-1F0C-4D6D-A9E6-B9818AF41648}"/>
    <dgm:cxn modelId="{34EA9C0A-241A-486C-9944-10C4EEEB1609}" type="presOf" srcId="{62B523FE-1D3B-457F-9108-E7EE521C0A04}" destId="{A5245E6B-9D12-4287-AA8E-813BEEFC1389}" srcOrd="0" destOrd="0" presId="urn:microsoft.com/office/officeart/2005/8/layout/StepDownProcess"/>
    <dgm:cxn modelId="{1809CA12-EB91-4CB5-9CA3-2117A0F3EAFD}" type="presOf" srcId="{A5787E5B-C922-4F15-A79A-7E1AF78EB0E2}" destId="{C6ED9415-88BB-449F-9846-EB466BCC0686}" srcOrd="0" destOrd="0" presId="urn:microsoft.com/office/officeart/2005/8/layout/StepDownProcess"/>
    <dgm:cxn modelId="{FC393727-3370-4C74-9320-2A78576FC580}" srcId="{3714373C-12D8-4674-96CB-70CCB8AEAA3E}" destId="{A5787E5B-C922-4F15-A79A-7E1AF78EB0E2}" srcOrd="1" destOrd="0" parTransId="{63BC7871-EF6C-4049-9DBD-A507EEE46579}" sibTransId="{0790C83D-2DA0-4C31-91C3-A5FE0F501701}"/>
    <dgm:cxn modelId="{C240FC3A-4864-4EBC-88A1-65C68AC07C8C}" srcId="{09780888-998C-43FB-AA29-D633050583D2}" destId="{9612BC6F-A3FE-41B2-8F41-F0E9697F4281}" srcOrd="0" destOrd="0" parTransId="{11C94E16-AA5A-4E84-A985-CE70FB4DA013}" sibTransId="{AE9D7142-D36E-48DA-9792-80287F5134ED}"/>
    <dgm:cxn modelId="{06F45049-C5EF-4DC6-A8EA-BBF0A24BB315}" srcId="{3714373C-12D8-4674-96CB-70CCB8AEAA3E}" destId="{09780888-998C-43FB-AA29-D633050583D2}" srcOrd="2" destOrd="0" parTransId="{A1C22773-140F-4DDA-848D-D5F7AF9581FF}" sibTransId="{177D6A36-2666-45FD-93B8-E894F22D9612}"/>
    <dgm:cxn modelId="{50386070-5B1E-4DBF-8F08-E22C6B1A8EBD}" type="presOf" srcId="{44880D20-CB0E-488A-B0AD-DB622D2FDD9D}" destId="{A4CEA50F-59BA-42DA-9A1D-D256AE931A4A}" srcOrd="0" destOrd="0" presId="urn:microsoft.com/office/officeart/2005/8/layout/StepDownProcess"/>
    <dgm:cxn modelId="{FE02C2C8-D372-49D1-B7B3-261F96387C6E}" type="presOf" srcId="{9612BC6F-A3FE-41B2-8F41-F0E9697F4281}" destId="{185E6171-2F43-49AB-AF7A-4458A1660CB1}" srcOrd="0" destOrd="0" presId="urn:microsoft.com/office/officeart/2005/8/layout/StepDownProcess"/>
    <dgm:cxn modelId="{8C2C15D1-38F7-4B58-8FD9-27732C6F18EF}" srcId="{3714373C-12D8-4674-96CB-70CCB8AEAA3E}" destId="{A6EF7420-606B-42AB-BD13-65683D1125E5}" srcOrd="0" destOrd="0" parTransId="{7983DDE1-BA8C-4B2E-9E7B-4DA5666DD981}" sibTransId="{E653A9C7-EAB6-44A9-9CCC-E438063DAD14}"/>
    <dgm:cxn modelId="{174DD0E5-2366-464B-A13B-59B25EFC13A7}" type="presOf" srcId="{09780888-998C-43FB-AA29-D633050583D2}" destId="{CD62D612-AC10-4EFF-B596-A256D2A33F16}" srcOrd="0" destOrd="0" presId="urn:microsoft.com/office/officeart/2005/8/layout/StepDownProcess"/>
    <dgm:cxn modelId="{16C064F4-2179-4BC4-89E0-23B007865CBC}" type="presOf" srcId="{A6EF7420-606B-42AB-BD13-65683D1125E5}" destId="{E511D283-0B79-499C-81C2-26D542C9F12A}" srcOrd="0" destOrd="0" presId="urn:microsoft.com/office/officeart/2005/8/layout/StepDownProcess"/>
    <dgm:cxn modelId="{8419A9F7-C558-4A99-895D-D88976E8A223}" type="presOf" srcId="{3714373C-12D8-4674-96CB-70CCB8AEAA3E}" destId="{D7613276-0D8A-4FB4-B83A-7B0B9369CED0}" srcOrd="0" destOrd="0" presId="urn:microsoft.com/office/officeart/2005/8/layout/StepDownProcess"/>
    <dgm:cxn modelId="{7365EEFF-C432-445E-B3D6-84C740084F3D}" srcId="{A5787E5B-C922-4F15-A79A-7E1AF78EB0E2}" destId="{44880D20-CB0E-488A-B0AD-DB622D2FDD9D}" srcOrd="0" destOrd="0" parTransId="{71B08F9E-7A0B-46C1-9792-E5B3CDA2AE76}" sibTransId="{CC1326D4-CA85-4E1F-B666-B0307A4362A2}"/>
    <dgm:cxn modelId="{056CE500-F185-4C6C-8766-93E3C8EF772D}" type="presParOf" srcId="{D7613276-0D8A-4FB4-B83A-7B0B9369CED0}" destId="{C7606C73-13CB-4D47-B4F3-FC4A8D488494}" srcOrd="0" destOrd="0" presId="urn:microsoft.com/office/officeart/2005/8/layout/StepDownProcess"/>
    <dgm:cxn modelId="{EAA4EECA-DDCD-4D95-A1FB-52149451F810}" type="presParOf" srcId="{C7606C73-13CB-4D47-B4F3-FC4A8D488494}" destId="{4EDDA523-28A8-46B5-8E6B-918485F72EBE}" srcOrd="0" destOrd="0" presId="urn:microsoft.com/office/officeart/2005/8/layout/StepDownProcess"/>
    <dgm:cxn modelId="{810B9CCA-72BD-4D69-BEEE-F5C5130AA5DA}" type="presParOf" srcId="{C7606C73-13CB-4D47-B4F3-FC4A8D488494}" destId="{E511D283-0B79-499C-81C2-26D542C9F12A}" srcOrd="1" destOrd="0" presId="urn:microsoft.com/office/officeart/2005/8/layout/StepDownProcess"/>
    <dgm:cxn modelId="{3804C21F-156D-4195-94AD-67AC51FEF990}" type="presParOf" srcId="{C7606C73-13CB-4D47-B4F3-FC4A8D488494}" destId="{A5245E6B-9D12-4287-AA8E-813BEEFC1389}" srcOrd="2" destOrd="0" presId="urn:microsoft.com/office/officeart/2005/8/layout/StepDownProcess"/>
    <dgm:cxn modelId="{EADD4A9C-C2FC-4077-9901-EDCB502D8D1E}" type="presParOf" srcId="{D7613276-0D8A-4FB4-B83A-7B0B9369CED0}" destId="{E4761B55-514E-47ED-8FC8-5123F6403B4C}" srcOrd="1" destOrd="0" presId="urn:microsoft.com/office/officeart/2005/8/layout/StepDownProcess"/>
    <dgm:cxn modelId="{6F9116D4-D3FC-4AE6-95FF-7BF397270444}" type="presParOf" srcId="{D7613276-0D8A-4FB4-B83A-7B0B9369CED0}" destId="{D80221F5-6A41-4DB5-8651-CE33B5918AC0}" srcOrd="2" destOrd="0" presId="urn:microsoft.com/office/officeart/2005/8/layout/StepDownProcess"/>
    <dgm:cxn modelId="{F13B410E-5A0A-42E7-A20F-83B5DF7B819C}" type="presParOf" srcId="{D80221F5-6A41-4DB5-8651-CE33B5918AC0}" destId="{39363D0C-7BD7-415C-B257-E00444AD4246}" srcOrd="0" destOrd="0" presId="urn:microsoft.com/office/officeart/2005/8/layout/StepDownProcess"/>
    <dgm:cxn modelId="{EA910B6F-41B7-4C52-BCED-04E3D5FFE035}" type="presParOf" srcId="{D80221F5-6A41-4DB5-8651-CE33B5918AC0}" destId="{C6ED9415-88BB-449F-9846-EB466BCC0686}" srcOrd="1" destOrd="0" presId="urn:microsoft.com/office/officeart/2005/8/layout/StepDownProcess"/>
    <dgm:cxn modelId="{6BBDE157-B074-41F8-A882-B8C4A18539F3}" type="presParOf" srcId="{D80221F5-6A41-4DB5-8651-CE33B5918AC0}" destId="{A4CEA50F-59BA-42DA-9A1D-D256AE931A4A}" srcOrd="2" destOrd="0" presId="urn:microsoft.com/office/officeart/2005/8/layout/StepDownProcess"/>
    <dgm:cxn modelId="{B47791AF-0F3F-435D-B301-760F7AFA3FB6}" type="presParOf" srcId="{D7613276-0D8A-4FB4-B83A-7B0B9369CED0}" destId="{BC0DB0D1-ABD2-4AE8-A909-7DCF1D1A8135}" srcOrd="3" destOrd="0" presId="urn:microsoft.com/office/officeart/2005/8/layout/StepDownProcess"/>
    <dgm:cxn modelId="{26A7970F-F4BE-41F7-A47D-F91209BAD3A0}" type="presParOf" srcId="{D7613276-0D8A-4FB4-B83A-7B0B9369CED0}" destId="{E41134DD-7897-45B1-A3B6-9B367733F713}" srcOrd="4" destOrd="0" presId="urn:microsoft.com/office/officeart/2005/8/layout/StepDownProcess"/>
    <dgm:cxn modelId="{15E7AC54-4E2A-43B0-BBF2-28896A322C31}" type="presParOf" srcId="{E41134DD-7897-45B1-A3B6-9B367733F713}" destId="{CD62D612-AC10-4EFF-B596-A256D2A33F16}" srcOrd="0" destOrd="0" presId="urn:microsoft.com/office/officeart/2005/8/layout/StepDownProcess"/>
    <dgm:cxn modelId="{0EA03D8C-28BC-4FBC-9C66-9EB6E4880447}" type="presParOf" srcId="{E41134DD-7897-45B1-A3B6-9B367733F713}" destId="{185E6171-2F43-49AB-AF7A-4458A1660CB1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DDA523-28A8-46B5-8E6B-918485F72EBE}">
      <dsp:nvSpPr>
        <dsp:cNvPr id="0" name=""/>
        <dsp:cNvSpPr/>
      </dsp:nvSpPr>
      <dsp:spPr>
        <a:xfrm rot="5400000">
          <a:off x="236511" y="1514373"/>
          <a:ext cx="890290" cy="101356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11D283-0B79-499C-81C2-26D542C9F12A}">
      <dsp:nvSpPr>
        <dsp:cNvPr id="0" name=""/>
        <dsp:cNvSpPr/>
      </dsp:nvSpPr>
      <dsp:spPr>
        <a:xfrm>
          <a:off x="638" y="527467"/>
          <a:ext cx="1498725" cy="104905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Java Spring Backend</a:t>
          </a:r>
        </a:p>
      </dsp:txBody>
      <dsp:txXfrm>
        <a:off x="51858" y="578687"/>
        <a:ext cx="1396285" cy="946619"/>
      </dsp:txXfrm>
    </dsp:sp>
    <dsp:sp modelId="{A5245E6B-9D12-4287-AA8E-813BEEFC1389}">
      <dsp:nvSpPr>
        <dsp:cNvPr id="0" name=""/>
        <dsp:cNvSpPr/>
      </dsp:nvSpPr>
      <dsp:spPr>
        <a:xfrm>
          <a:off x="1499363" y="627519"/>
          <a:ext cx="1090030" cy="847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900" kern="1200"/>
            <a:t>Ruft </a:t>
          </a:r>
          <a:r>
            <a:rPr lang="de-DE" sz="900" kern="1200" err="1"/>
            <a:t>gewrappten</a:t>
          </a:r>
          <a:r>
            <a:rPr lang="de-DE" sz="900" kern="1200"/>
            <a:t> </a:t>
          </a:r>
          <a:r>
            <a:rPr lang="de-DE" sz="900" kern="1200" err="1"/>
            <a:t>SmartContract</a:t>
          </a:r>
          <a:r>
            <a:rPr lang="de-DE" sz="900" kern="1200"/>
            <a:t> Code auf </a:t>
          </a:r>
        </a:p>
      </dsp:txBody>
      <dsp:txXfrm>
        <a:off x="1499363" y="627519"/>
        <a:ext cx="1090030" cy="847896"/>
      </dsp:txXfrm>
    </dsp:sp>
    <dsp:sp modelId="{39363D0C-7BD7-415C-B257-E00444AD4246}">
      <dsp:nvSpPr>
        <dsp:cNvPr id="0" name=""/>
        <dsp:cNvSpPr/>
      </dsp:nvSpPr>
      <dsp:spPr>
        <a:xfrm rot="5400000">
          <a:off x="1479114" y="2692813"/>
          <a:ext cx="890290" cy="101356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ED9415-88BB-449F-9846-EB466BCC0686}">
      <dsp:nvSpPr>
        <dsp:cNvPr id="0" name=""/>
        <dsp:cNvSpPr/>
      </dsp:nvSpPr>
      <dsp:spPr>
        <a:xfrm>
          <a:off x="1243241" y="1705907"/>
          <a:ext cx="1498725" cy="104905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Web3J generierter Code</a:t>
          </a:r>
        </a:p>
      </dsp:txBody>
      <dsp:txXfrm>
        <a:off x="1294461" y="1757127"/>
        <a:ext cx="1396285" cy="946619"/>
      </dsp:txXfrm>
    </dsp:sp>
    <dsp:sp modelId="{A4CEA50F-59BA-42DA-9A1D-D256AE931A4A}">
      <dsp:nvSpPr>
        <dsp:cNvPr id="0" name=""/>
        <dsp:cNvSpPr/>
      </dsp:nvSpPr>
      <dsp:spPr>
        <a:xfrm>
          <a:off x="2741966" y="1805959"/>
          <a:ext cx="1090030" cy="847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900" kern="1200"/>
            <a:t>Wandelt Java Datentypen in die Web3 Datentypen um und ruft </a:t>
          </a:r>
          <a:r>
            <a:rPr lang="de-DE" sz="900" kern="1200" err="1"/>
            <a:t>SmartContract</a:t>
          </a:r>
          <a:r>
            <a:rPr lang="de-DE" sz="900" kern="1200"/>
            <a:t> auf</a:t>
          </a:r>
        </a:p>
      </dsp:txBody>
      <dsp:txXfrm>
        <a:off x="2741966" y="1805959"/>
        <a:ext cx="1090030" cy="847896"/>
      </dsp:txXfrm>
    </dsp:sp>
    <dsp:sp modelId="{CD62D612-AC10-4EFF-B596-A256D2A33F16}">
      <dsp:nvSpPr>
        <dsp:cNvPr id="0" name=""/>
        <dsp:cNvSpPr/>
      </dsp:nvSpPr>
      <dsp:spPr>
        <a:xfrm>
          <a:off x="2485843" y="2884347"/>
          <a:ext cx="1498725" cy="104905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Blockchain</a:t>
          </a:r>
        </a:p>
      </dsp:txBody>
      <dsp:txXfrm>
        <a:off x="2537063" y="2935567"/>
        <a:ext cx="1396285" cy="946619"/>
      </dsp:txXfrm>
    </dsp:sp>
    <dsp:sp modelId="{185E6171-2F43-49AB-AF7A-4458A1660CB1}">
      <dsp:nvSpPr>
        <dsp:cNvPr id="0" name=""/>
        <dsp:cNvSpPr/>
      </dsp:nvSpPr>
      <dsp:spPr>
        <a:xfrm>
          <a:off x="3984569" y="2984399"/>
          <a:ext cx="1090030" cy="847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/>
            <a:t>Führt </a:t>
          </a:r>
          <a:r>
            <a:rPr lang="de-DE" sz="1000" kern="1200" err="1"/>
            <a:t>SmartContract</a:t>
          </a:r>
          <a:r>
            <a:rPr lang="de-DE" sz="1000" kern="1200"/>
            <a:t> Methode mit den übergebenen Parametern auf</a:t>
          </a:r>
        </a:p>
      </dsp:txBody>
      <dsp:txXfrm>
        <a:off x="3984569" y="2984399"/>
        <a:ext cx="1090030" cy="8478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14CDA6-9D1F-4279-B1A1-3A68702E6447}" type="datetimeFigureOut">
              <a:rPr lang="de-DE" smtClean="0"/>
              <a:t>22.02.2023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7146BB-E701-47E7-8413-94B133383B7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4618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A03A34-464E-4330-B842-BE15B1004585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2759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B3F91-741F-4A61-A306-7BAE4DEC27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712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A01441"/>
              </a:buClr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Präsentationstitel, Datum und Autor über Ansicht -&gt; Kopf-und Fußzeile anpassen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6F6F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A01441"/>
              </a:buClr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(c) msgGillardon AG, tt.mm.20jj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6F6F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A01441"/>
              </a:buClr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Autor / Referent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A01441"/>
              </a:buClr>
              <a:buSzTx/>
              <a:buFontTx/>
              <a:buNone/>
              <a:tabLst/>
              <a:defRPr/>
            </a:pPr>
            <a:fld id="{1AA78027-27C9-475A-B317-673982703A4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01441"/>
                </a:buClr>
                <a:buSzTx/>
                <a:buFontTx/>
                <a:buNone/>
                <a:tabLst/>
                <a:defRPr/>
              </a:pPr>
              <a:t>4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6F6F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1235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146BB-E701-47E7-8413-94B133383B71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3683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146BB-E701-47E7-8413-94B133383B7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0688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A01441"/>
              </a:buClr>
              <a:buSzTx/>
              <a:buFontTx/>
              <a:buNone/>
              <a:tabLst/>
              <a:defRPr/>
            </a:pPr>
            <a:fld id="{8EA03A34-464E-4330-B842-BE15B1004585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01441"/>
                </a:buClr>
                <a:buSzTx/>
                <a:buFontTx/>
                <a:buNone/>
                <a:tabLst/>
                <a:defRPr/>
              </a:pPr>
              <a:t>7</a:t>
            </a:fld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6F6F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7196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146BB-E701-47E7-8413-94B133383B71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8471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A01441"/>
              </a:buClr>
              <a:buSzTx/>
              <a:buFontTx/>
              <a:buNone/>
              <a:tabLst/>
              <a:defRPr/>
            </a:pPr>
            <a:fld id="{8EA03A34-464E-4330-B842-BE15B1004585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01441"/>
                </a:buClr>
                <a:buSzTx/>
                <a:buFontTx/>
                <a:buNone/>
                <a:tabLst/>
                <a:defRPr/>
              </a:pPr>
              <a:t>12</a:t>
            </a:fld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6F6F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2876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146BB-E701-47E7-8413-94B133383B71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1142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sv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">
    <p:bg>
      <p:bgPr>
        <a:solidFill>
          <a:srgbClr val="A013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EB1F93A-A66C-4524-9B9B-AE652B7965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© msg GillardonBSM AG | 2022 | Roadshow 2.0 – Digitale Assets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A47D62F-6CFF-491D-8967-717FD7A146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27B0579-4238-4E44-9A9E-134B676F827C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6" name="Picture 5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F95A9197-E379-C980-FDE5-490EDDB4AD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0223" y="405130"/>
            <a:ext cx="1386730" cy="45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05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>
            <a:extLst>
              <a:ext uri="{FF2B5EF4-FFF2-40B4-BE49-F238E27FC236}">
                <a16:creationId xmlns:a16="http://schemas.microsoft.com/office/drawing/2014/main" id="{4D92F792-515C-4D81-B58C-4BCD9CF15E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noFill/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AABF8232-67BC-4EE5-8E84-B8D29993D955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10470019" y="406800"/>
            <a:ext cx="1385069" cy="4608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A2400F4-5C47-455F-95A2-AAD5E88829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086000"/>
            <a:ext cx="12191999" cy="1440000"/>
          </a:xfrm>
          <a:solidFill>
            <a:schemeClr val="bg1"/>
          </a:solidFill>
        </p:spPr>
        <p:txBody>
          <a:bodyPr lIns="792000" anchor="ctr" anchorCtr="0"/>
          <a:lstStyle>
            <a:lvl1pPr algn="l">
              <a:defRPr sz="4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3C350885-EA58-4E93-84C8-2C045011A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msg GillardonBSM AG | 2022 | Tokenisierung von digitalen Assets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B6DECA1-6CCC-447E-8310-2FFCBBD66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C4F53-B4CA-4838-AC7E-70E91EE9D9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2799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ld rund rechts 1">
    <p:bg bwMode="inv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7D191C6D-ADCC-426B-B5FF-3E25A2BDDEC5}"/>
              </a:ext>
            </a:extLst>
          </p:cNvPr>
          <p:cNvSpPr/>
          <p:nvPr/>
        </p:nvSpPr>
        <p:spPr>
          <a:xfrm>
            <a:off x="6312025" y="-18000"/>
            <a:ext cx="5897975" cy="6894000"/>
          </a:xfrm>
          <a:custGeom>
            <a:avLst/>
            <a:gdLst>
              <a:gd name="connsiteX0" fmla="*/ 1143851 w 5897975"/>
              <a:gd name="connsiteY0" fmla="*/ 0 h 6894000"/>
              <a:gd name="connsiteX1" fmla="*/ 5897975 w 5897975"/>
              <a:gd name="connsiteY1" fmla="*/ 0 h 6894000"/>
              <a:gd name="connsiteX2" fmla="*/ 5897975 w 5897975"/>
              <a:gd name="connsiteY2" fmla="*/ 6894000 h 6894000"/>
              <a:gd name="connsiteX3" fmla="*/ 1146456 w 5897975"/>
              <a:gd name="connsiteY3" fmla="*/ 6894000 h 6894000"/>
              <a:gd name="connsiteX4" fmla="*/ 1144103 w 5897975"/>
              <a:gd name="connsiteY4" fmla="*/ 6891006 h 6894000"/>
              <a:gd name="connsiteX5" fmla="*/ 0 w 5897975"/>
              <a:gd name="connsiteY5" fmla="*/ 3445325 h 6894000"/>
              <a:gd name="connsiteX6" fmla="*/ 983542 w 5897975"/>
              <a:gd name="connsiteY6" fmla="*/ 225433 h 689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97975" h="6894000">
                <a:moveTo>
                  <a:pt x="1143851" y="0"/>
                </a:moveTo>
                <a:lnTo>
                  <a:pt x="5897975" y="0"/>
                </a:lnTo>
                <a:lnTo>
                  <a:pt x="5897975" y="6894000"/>
                </a:lnTo>
                <a:lnTo>
                  <a:pt x="1146456" y="6894000"/>
                </a:lnTo>
                <a:lnTo>
                  <a:pt x="1144103" y="6891006"/>
                </a:lnTo>
                <a:cubicBezTo>
                  <a:pt x="425533" y="5930165"/>
                  <a:pt x="0" y="4737440"/>
                  <a:pt x="0" y="3445325"/>
                </a:cubicBezTo>
                <a:cubicBezTo>
                  <a:pt x="0" y="2252604"/>
                  <a:pt x="362587" y="1144570"/>
                  <a:pt x="983542" y="22543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14" name="Freihandform 23">
            <a:extLst>
              <a:ext uri="{FF2B5EF4-FFF2-40B4-BE49-F238E27FC236}">
                <a16:creationId xmlns:a16="http://schemas.microsoft.com/office/drawing/2014/main" id="{CD9933A0-5E36-441A-B282-4BAF114102D1}"/>
              </a:ext>
            </a:extLst>
          </p:cNvPr>
          <p:cNvSpPr/>
          <p:nvPr/>
        </p:nvSpPr>
        <p:spPr bwMode="white">
          <a:xfrm rot="10800000" flipH="1">
            <a:off x="0" y="2087918"/>
            <a:ext cx="4295800" cy="4770082"/>
          </a:xfrm>
          <a:custGeom>
            <a:avLst/>
            <a:gdLst>
              <a:gd name="connsiteX0" fmla="*/ 0 w 5562328"/>
              <a:gd name="connsiteY0" fmla="*/ 0 h 6147385"/>
              <a:gd name="connsiteX1" fmla="*/ 4578774 w 5562328"/>
              <a:gd name="connsiteY1" fmla="*/ 0 h 6147385"/>
              <a:gd name="connsiteX2" fmla="*/ 4727110 w 5562328"/>
              <a:gd name="connsiteY2" fmla="*/ 163212 h 6147385"/>
              <a:gd name="connsiteX3" fmla="*/ 5562328 w 5562328"/>
              <a:gd name="connsiteY3" fmla="*/ 2489785 h 6147385"/>
              <a:gd name="connsiteX4" fmla="*/ 1904728 w 5562328"/>
              <a:gd name="connsiteY4" fmla="*/ 6147385 h 6147385"/>
              <a:gd name="connsiteX5" fmla="*/ 161299 w 5562328"/>
              <a:gd name="connsiteY5" fmla="*/ 5705932 h 6147385"/>
              <a:gd name="connsiteX6" fmla="*/ 0 w 5562328"/>
              <a:gd name="connsiteY6" fmla="*/ 5607941 h 6147385"/>
              <a:gd name="connsiteX7" fmla="*/ 0 w 5562328"/>
              <a:gd name="connsiteY7" fmla="*/ 0 h 61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2328" h="6147385">
                <a:moveTo>
                  <a:pt x="0" y="0"/>
                </a:moveTo>
                <a:lnTo>
                  <a:pt x="4578774" y="0"/>
                </a:lnTo>
                <a:lnTo>
                  <a:pt x="4727110" y="163212"/>
                </a:lnTo>
                <a:cubicBezTo>
                  <a:pt x="5248888" y="795461"/>
                  <a:pt x="5562328" y="1606019"/>
                  <a:pt x="5562328" y="2489785"/>
                </a:cubicBezTo>
                <a:cubicBezTo>
                  <a:pt x="5562328" y="4509822"/>
                  <a:pt x="3924765" y="6147385"/>
                  <a:pt x="1904728" y="6147385"/>
                </a:cubicBezTo>
                <a:cubicBezTo>
                  <a:pt x="1273467" y="6147385"/>
                  <a:pt x="679556" y="5987467"/>
                  <a:pt x="161299" y="5705932"/>
                </a:cubicBezTo>
                <a:lnTo>
                  <a:pt x="0" y="5607941"/>
                </a:lnTo>
                <a:lnTo>
                  <a:pt x="0" y="0"/>
                </a:lnTo>
                <a:close/>
              </a:path>
            </a:pathLst>
          </a:custGeom>
          <a:solidFill>
            <a:srgbClr val="631441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15" name="Oval 24">
            <a:extLst>
              <a:ext uri="{FF2B5EF4-FFF2-40B4-BE49-F238E27FC236}">
                <a16:creationId xmlns:a16="http://schemas.microsoft.com/office/drawing/2014/main" id="{E7EBF26C-49B3-451D-84F8-4E6638CD518C}"/>
              </a:ext>
            </a:extLst>
          </p:cNvPr>
          <p:cNvSpPr/>
          <p:nvPr/>
        </p:nvSpPr>
        <p:spPr bwMode="white">
          <a:xfrm rot="10800000">
            <a:off x="5745726" y="445403"/>
            <a:ext cx="639544" cy="639544"/>
          </a:xfrm>
          <a:prstGeom prst="ellipse">
            <a:avLst/>
          </a:prstGeom>
          <a:solidFill>
            <a:srgbClr val="631441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24" name="Oval 22">
            <a:extLst>
              <a:ext uri="{FF2B5EF4-FFF2-40B4-BE49-F238E27FC236}">
                <a16:creationId xmlns:a16="http://schemas.microsoft.com/office/drawing/2014/main" id="{B6B4683F-6753-4ADC-A683-0D363D807977}"/>
              </a:ext>
            </a:extLst>
          </p:cNvPr>
          <p:cNvSpPr/>
          <p:nvPr/>
        </p:nvSpPr>
        <p:spPr bwMode="white">
          <a:xfrm rot="10800000">
            <a:off x="2975648" y="2489173"/>
            <a:ext cx="2011494" cy="2011494"/>
          </a:xfrm>
          <a:prstGeom prst="ellipse">
            <a:avLst/>
          </a:prstGeom>
          <a:solidFill>
            <a:srgbClr val="631441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grpSp>
        <p:nvGrpSpPr>
          <p:cNvPr id="30" name="Group 698">
            <a:extLst>
              <a:ext uri="{FF2B5EF4-FFF2-40B4-BE49-F238E27FC236}">
                <a16:creationId xmlns:a16="http://schemas.microsoft.com/office/drawing/2014/main" id="{AA97F0D4-6565-40B3-B264-5801F1FC582D}"/>
              </a:ext>
            </a:extLst>
          </p:cNvPr>
          <p:cNvGrpSpPr>
            <a:grpSpLocks noChangeAspect="1"/>
          </p:cNvGrpSpPr>
          <p:nvPr/>
        </p:nvGrpSpPr>
        <p:grpSpPr bwMode="white">
          <a:xfrm>
            <a:off x="844060" y="406800"/>
            <a:ext cx="1386310" cy="460800"/>
            <a:chOff x="561" y="2269"/>
            <a:chExt cx="4636" cy="1455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grpSpPr>
        <p:sp>
          <p:nvSpPr>
            <p:cNvPr id="31" name="AutoShape 697">
              <a:extLst>
                <a:ext uri="{FF2B5EF4-FFF2-40B4-BE49-F238E27FC236}">
                  <a16:creationId xmlns:a16="http://schemas.microsoft.com/office/drawing/2014/main" id="{67A31F69-5CC5-4CB4-9C78-116F41C222B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white">
            <a:xfrm>
              <a:off x="561" y="2271"/>
              <a:ext cx="4634" cy="145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2" name="Oval 699">
              <a:extLst>
                <a:ext uri="{FF2B5EF4-FFF2-40B4-BE49-F238E27FC236}">
                  <a16:creationId xmlns:a16="http://schemas.microsoft.com/office/drawing/2014/main" id="{AEC0D84B-AA0D-42C1-8C21-66FE36543148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561" y="2905"/>
              <a:ext cx="483" cy="4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3" name="Freeform 700">
              <a:extLst>
                <a:ext uri="{FF2B5EF4-FFF2-40B4-BE49-F238E27FC236}">
                  <a16:creationId xmlns:a16="http://schemas.microsoft.com/office/drawing/2014/main" id="{ACEB259A-1FB2-446D-8BED-6EA9D13639A5}"/>
                </a:ext>
              </a:extLst>
            </p:cNvPr>
            <p:cNvSpPr>
              <a:spLocks/>
            </p:cNvSpPr>
            <p:nvPr/>
          </p:nvSpPr>
          <p:spPr bwMode="white">
            <a:xfrm>
              <a:off x="1200" y="2269"/>
              <a:ext cx="1559" cy="1113"/>
            </a:xfrm>
            <a:custGeom>
              <a:avLst/>
              <a:gdLst>
                <a:gd name="T0" fmla="*/ 0 w 659"/>
                <a:gd name="T1" fmla="*/ 0 h 469"/>
                <a:gd name="T2" fmla="*/ 0 w 659"/>
                <a:gd name="T3" fmla="*/ 469 h 469"/>
                <a:gd name="T4" fmla="*/ 85 w 659"/>
                <a:gd name="T5" fmla="*/ 469 h 469"/>
                <a:gd name="T6" fmla="*/ 85 w 659"/>
                <a:gd name="T7" fmla="*/ 72 h 469"/>
                <a:gd name="T8" fmla="*/ 282 w 659"/>
                <a:gd name="T9" fmla="*/ 72 h 469"/>
                <a:gd name="T10" fmla="*/ 282 w 659"/>
                <a:gd name="T11" fmla="*/ 469 h 469"/>
                <a:gd name="T12" fmla="*/ 367 w 659"/>
                <a:gd name="T13" fmla="*/ 469 h 469"/>
                <a:gd name="T14" fmla="*/ 367 w 659"/>
                <a:gd name="T15" fmla="*/ 72 h 469"/>
                <a:gd name="T16" fmla="*/ 498 w 659"/>
                <a:gd name="T17" fmla="*/ 72 h 469"/>
                <a:gd name="T18" fmla="*/ 573 w 659"/>
                <a:gd name="T19" fmla="*/ 155 h 469"/>
                <a:gd name="T20" fmla="*/ 573 w 659"/>
                <a:gd name="T21" fmla="*/ 469 h 469"/>
                <a:gd name="T22" fmla="*/ 659 w 659"/>
                <a:gd name="T23" fmla="*/ 469 h 469"/>
                <a:gd name="T24" fmla="*/ 659 w 659"/>
                <a:gd name="T25" fmla="*/ 132 h 469"/>
                <a:gd name="T26" fmla="*/ 541 w 659"/>
                <a:gd name="T27" fmla="*/ 0 h 469"/>
                <a:gd name="T28" fmla="*/ 0 w 659"/>
                <a:gd name="T29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9" h="469">
                  <a:moveTo>
                    <a:pt x="0" y="0"/>
                  </a:moveTo>
                  <a:cubicBezTo>
                    <a:pt x="0" y="469"/>
                    <a:pt x="0" y="469"/>
                    <a:pt x="0" y="469"/>
                  </a:cubicBezTo>
                  <a:cubicBezTo>
                    <a:pt x="85" y="469"/>
                    <a:pt x="85" y="469"/>
                    <a:pt x="85" y="469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85" y="72"/>
                    <a:pt x="218" y="72"/>
                    <a:pt x="282" y="72"/>
                  </a:cubicBezTo>
                  <a:cubicBezTo>
                    <a:pt x="282" y="469"/>
                    <a:pt x="282" y="469"/>
                    <a:pt x="282" y="469"/>
                  </a:cubicBezTo>
                  <a:cubicBezTo>
                    <a:pt x="367" y="469"/>
                    <a:pt x="367" y="469"/>
                    <a:pt x="367" y="469"/>
                  </a:cubicBezTo>
                  <a:cubicBezTo>
                    <a:pt x="367" y="72"/>
                    <a:pt x="367" y="72"/>
                    <a:pt x="367" y="72"/>
                  </a:cubicBezTo>
                  <a:cubicBezTo>
                    <a:pt x="424" y="72"/>
                    <a:pt x="472" y="72"/>
                    <a:pt x="498" y="72"/>
                  </a:cubicBezTo>
                  <a:cubicBezTo>
                    <a:pt x="542" y="72"/>
                    <a:pt x="573" y="98"/>
                    <a:pt x="573" y="155"/>
                  </a:cubicBezTo>
                  <a:cubicBezTo>
                    <a:pt x="573" y="469"/>
                    <a:pt x="573" y="469"/>
                    <a:pt x="573" y="469"/>
                  </a:cubicBezTo>
                  <a:cubicBezTo>
                    <a:pt x="659" y="469"/>
                    <a:pt x="659" y="469"/>
                    <a:pt x="659" y="469"/>
                  </a:cubicBezTo>
                  <a:cubicBezTo>
                    <a:pt x="659" y="346"/>
                    <a:pt x="659" y="239"/>
                    <a:pt x="659" y="132"/>
                  </a:cubicBezTo>
                  <a:cubicBezTo>
                    <a:pt x="659" y="68"/>
                    <a:pt x="626" y="0"/>
                    <a:pt x="54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4" name="Freeform 701">
              <a:extLst>
                <a:ext uri="{FF2B5EF4-FFF2-40B4-BE49-F238E27FC236}">
                  <a16:creationId xmlns:a16="http://schemas.microsoft.com/office/drawing/2014/main" id="{C6412350-0479-456B-BA51-D4F87F0981CB}"/>
                </a:ext>
              </a:extLst>
            </p:cNvPr>
            <p:cNvSpPr>
              <a:spLocks/>
            </p:cNvSpPr>
            <p:nvPr/>
          </p:nvSpPr>
          <p:spPr bwMode="white">
            <a:xfrm>
              <a:off x="2877" y="2269"/>
              <a:ext cx="1107" cy="1113"/>
            </a:xfrm>
            <a:custGeom>
              <a:avLst/>
              <a:gdLst>
                <a:gd name="T0" fmla="*/ 121 w 468"/>
                <a:gd name="T1" fmla="*/ 0 h 469"/>
                <a:gd name="T2" fmla="*/ 0 w 468"/>
                <a:gd name="T3" fmla="*/ 130 h 469"/>
                <a:gd name="T4" fmla="*/ 115 w 468"/>
                <a:gd name="T5" fmla="*/ 266 h 469"/>
                <a:gd name="T6" fmla="*/ 319 w 468"/>
                <a:gd name="T7" fmla="*/ 266 h 469"/>
                <a:gd name="T8" fmla="*/ 381 w 468"/>
                <a:gd name="T9" fmla="*/ 335 h 469"/>
                <a:gd name="T10" fmla="*/ 320 w 468"/>
                <a:gd name="T11" fmla="*/ 398 h 469"/>
                <a:gd name="T12" fmla="*/ 8 w 468"/>
                <a:gd name="T13" fmla="*/ 398 h 469"/>
                <a:gd name="T14" fmla="*/ 8 w 468"/>
                <a:gd name="T15" fmla="*/ 469 h 469"/>
                <a:gd name="T16" fmla="*/ 356 w 468"/>
                <a:gd name="T17" fmla="*/ 469 h 469"/>
                <a:gd name="T18" fmla="*/ 468 w 468"/>
                <a:gd name="T19" fmla="*/ 336 h 469"/>
                <a:gd name="T20" fmla="*/ 362 w 468"/>
                <a:gd name="T21" fmla="*/ 194 h 469"/>
                <a:gd name="T22" fmla="*/ 142 w 468"/>
                <a:gd name="T23" fmla="*/ 194 h 469"/>
                <a:gd name="T24" fmla="*/ 86 w 468"/>
                <a:gd name="T25" fmla="*/ 132 h 469"/>
                <a:gd name="T26" fmla="*/ 151 w 468"/>
                <a:gd name="T27" fmla="*/ 72 h 469"/>
                <a:gd name="T28" fmla="*/ 452 w 468"/>
                <a:gd name="T29" fmla="*/ 72 h 469"/>
                <a:gd name="T30" fmla="*/ 452 w 468"/>
                <a:gd name="T31" fmla="*/ 0 h 469"/>
                <a:gd name="T32" fmla="*/ 121 w 468"/>
                <a:gd name="T33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8" h="469">
                  <a:moveTo>
                    <a:pt x="121" y="0"/>
                  </a:moveTo>
                  <a:cubicBezTo>
                    <a:pt x="28" y="0"/>
                    <a:pt x="0" y="62"/>
                    <a:pt x="0" y="130"/>
                  </a:cubicBezTo>
                  <a:cubicBezTo>
                    <a:pt x="0" y="204"/>
                    <a:pt x="31" y="266"/>
                    <a:pt x="115" y="266"/>
                  </a:cubicBezTo>
                  <a:cubicBezTo>
                    <a:pt x="191" y="266"/>
                    <a:pt x="262" y="266"/>
                    <a:pt x="319" y="266"/>
                  </a:cubicBezTo>
                  <a:cubicBezTo>
                    <a:pt x="381" y="266"/>
                    <a:pt x="381" y="314"/>
                    <a:pt x="381" y="335"/>
                  </a:cubicBezTo>
                  <a:cubicBezTo>
                    <a:pt x="381" y="356"/>
                    <a:pt x="381" y="398"/>
                    <a:pt x="320" y="398"/>
                  </a:cubicBezTo>
                  <a:cubicBezTo>
                    <a:pt x="272" y="398"/>
                    <a:pt x="8" y="398"/>
                    <a:pt x="8" y="398"/>
                  </a:cubicBezTo>
                  <a:cubicBezTo>
                    <a:pt x="8" y="398"/>
                    <a:pt x="8" y="449"/>
                    <a:pt x="8" y="469"/>
                  </a:cubicBezTo>
                  <a:cubicBezTo>
                    <a:pt x="356" y="469"/>
                    <a:pt x="356" y="469"/>
                    <a:pt x="356" y="469"/>
                  </a:cubicBezTo>
                  <a:cubicBezTo>
                    <a:pt x="443" y="469"/>
                    <a:pt x="468" y="418"/>
                    <a:pt x="468" y="336"/>
                  </a:cubicBezTo>
                  <a:cubicBezTo>
                    <a:pt x="468" y="238"/>
                    <a:pt x="436" y="194"/>
                    <a:pt x="362" y="194"/>
                  </a:cubicBezTo>
                  <a:cubicBezTo>
                    <a:pt x="274" y="194"/>
                    <a:pt x="213" y="194"/>
                    <a:pt x="142" y="194"/>
                  </a:cubicBezTo>
                  <a:cubicBezTo>
                    <a:pt x="86" y="194"/>
                    <a:pt x="86" y="157"/>
                    <a:pt x="86" y="132"/>
                  </a:cubicBezTo>
                  <a:cubicBezTo>
                    <a:pt x="86" y="112"/>
                    <a:pt x="92" y="72"/>
                    <a:pt x="151" y="72"/>
                  </a:cubicBezTo>
                  <a:cubicBezTo>
                    <a:pt x="214" y="72"/>
                    <a:pt x="452" y="72"/>
                    <a:pt x="452" y="72"/>
                  </a:cubicBezTo>
                  <a:cubicBezTo>
                    <a:pt x="452" y="43"/>
                    <a:pt x="452" y="27"/>
                    <a:pt x="452" y="0"/>
                  </a:cubicBezTo>
                  <a:cubicBezTo>
                    <a:pt x="121" y="0"/>
                    <a:pt x="121" y="0"/>
                    <a:pt x="1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5" name="Freeform 702">
              <a:extLst>
                <a:ext uri="{FF2B5EF4-FFF2-40B4-BE49-F238E27FC236}">
                  <a16:creationId xmlns:a16="http://schemas.microsoft.com/office/drawing/2014/main" id="{4964E71A-07A7-4F64-B1BF-8C264CD95261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4107" y="2269"/>
              <a:ext cx="1090" cy="1455"/>
            </a:xfrm>
            <a:custGeom>
              <a:avLst/>
              <a:gdLst>
                <a:gd name="T0" fmla="*/ 170 w 461"/>
                <a:gd name="T1" fmla="*/ 0 h 613"/>
                <a:gd name="T2" fmla="*/ 44 w 461"/>
                <a:gd name="T3" fmla="*/ 29 h 613"/>
                <a:gd name="T4" fmla="*/ 0 w 461"/>
                <a:gd name="T5" fmla="*/ 149 h 613"/>
                <a:gd name="T6" fmla="*/ 0 w 461"/>
                <a:gd name="T7" fmla="*/ 233 h 613"/>
                <a:gd name="T8" fmla="*/ 0 w 461"/>
                <a:gd name="T9" fmla="*/ 318 h 613"/>
                <a:gd name="T10" fmla="*/ 47 w 461"/>
                <a:gd name="T11" fmla="*/ 445 h 613"/>
                <a:gd name="T12" fmla="*/ 170 w 461"/>
                <a:gd name="T13" fmla="*/ 469 h 613"/>
                <a:gd name="T14" fmla="*/ 376 w 461"/>
                <a:gd name="T15" fmla="*/ 469 h 613"/>
                <a:gd name="T16" fmla="*/ 376 w 461"/>
                <a:gd name="T17" fmla="*/ 487 h 613"/>
                <a:gd name="T18" fmla="*/ 328 w 461"/>
                <a:gd name="T19" fmla="*/ 538 h 613"/>
                <a:gd name="T20" fmla="*/ 61 w 461"/>
                <a:gd name="T21" fmla="*/ 538 h 613"/>
                <a:gd name="T22" fmla="*/ 61 w 461"/>
                <a:gd name="T23" fmla="*/ 613 h 613"/>
                <a:gd name="T24" fmla="*/ 356 w 461"/>
                <a:gd name="T25" fmla="*/ 613 h 613"/>
                <a:gd name="T26" fmla="*/ 461 w 461"/>
                <a:gd name="T27" fmla="*/ 511 h 613"/>
                <a:gd name="T28" fmla="*/ 461 w 461"/>
                <a:gd name="T29" fmla="*/ 0 h 613"/>
                <a:gd name="T30" fmla="*/ 170 w 461"/>
                <a:gd name="T31" fmla="*/ 0 h 613"/>
                <a:gd name="T32" fmla="*/ 376 w 461"/>
                <a:gd name="T33" fmla="*/ 398 h 613"/>
                <a:gd name="T34" fmla="*/ 196 w 461"/>
                <a:gd name="T35" fmla="*/ 398 h 613"/>
                <a:gd name="T36" fmla="*/ 88 w 461"/>
                <a:gd name="T37" fmla="*/ 333 h 613"/>
                <a:gd name="T38" fmla="*/ 88 w 461"/>
                <a:gd name="T39" fmla="*/ 231 h 613"/>
                <a:gd name="T40" fmla="*/ 88 w 461"/>
                <a:gd name="T41" fmla="*/ 148 h 613"/>
                <a:gd name="T42" fmla="*/ 200 w 461"/>
                <a:gd name="T43" fmla="*/ 72 h 613"/>
                <a:gd name="T44" fmla="*/ 376 w 461"/>
                <a:gd name="T45" fmla="*/ 72 h 613"/>
                <a:gd name="T46" fmla="*/ 376 w 461"/>
                <a:gd name="T47" fmla="*/ 398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613">
                  <a:moveTo>
                    <a:pt x="170" y="0"/>
                  </a:moveTo>
                  <a:cubicBezTo>
                    <a:pt x="94" y="0"/>
                    <a:pt x="65" y="12"/>
                    <a:pt x="44" y="29"/>
                  </a:cubicBezTo>
                  <a:cubicBezTo>
                    <a:pt x="22" y="47"/>
                    <a:pt x="1" y="70"/>
                    <a:pt x="0" y="149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402"/>
                    <a:pt x="23" y="425"/>
                    <a:pt x="47" y="445"/>
                  </a:cubicBezTo>
                  <a:cubicBezTo>
                    <a:pt x="63" y="456"/>
                    <a:pt x="89" y="469"/>
                    <a:pt x="170" y="469"/>
                  </a:cubicBezTo>
                  <a:cubicBezTo>
                    <a:pt x="376" y="469"/>
                    <a:pt x="376" y="469"/>
                    <a:pt x="376" y="469"/>
                  </a:cubicBezTo>
                  <a:cubicBezTo>
                    <a:pt x="376" y="469"/>
                    <a:pt x="376" y="484"/>
                    <a:pt x="376" y="487"/>
                  </a:cubicBezTo>
                  <a:cubicBezTo>
                    <a:pt x="376" y="523"/>
                    <a:pt x="369" y="538"/>
                    <a:pt x="328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613"/>
                    <a:pt x="61" y="613"/>
                    <a:pt x="61" y="613"/>
                  </a:cubicBezTo>
                  <a:cubicBezTo>
                    <a:pt x="356" y="613"/>
                    <a:pt x="356" y="613"/>
                    <a:pt x="356" y="613"/>
                  </a:cubicBezTo>
                  <a:cubicBezTo>
                    <a:pt x="435" y="613"/>
                    <a:pt x="461" y="578"/>
                    <a:pt x="461" y="511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170" y="0"/>
                  </a:lnTo>
                  <a:close/>
                  <a:moveTo>
                    <a:pt x="376" y="398"/>
                  </a:moveTo>
                  <a:cubicBezTo>
                    <a:pt x="196" y="398"/>
                    <a:pt x="196" y="398"/>
                    <a:pt x="196" y="398"/>
                  </a:cubicBezTo>
                  <a:cubicBezTo>
                    <a:pt x="143" y="398"/>
                    <a:pt x="89" y="402"/>
                    <a:pt x="88" y="333"/>
                  </a:cubicBezTo>
                  <a:cubicBezTo>
                    <a:pt x="88" y="330"/>
                    <a:pt x="88" y="305"/>
                    <a:pt x="88" y="231"/>
                  </a:cubicBezTo>
                  <a:cubicBezTo>
                    <a:pt x="88" y="169"/>
                    <a:pt x="87" y="154"/>
                    <a:pt x="88" y="148"/>
                  </a:cubicBezTo>
                  <a:cubicBezTo>
                    <a:pt x="91" y="90"/>
                    <a:pt x="112" y="70"/>
                    <a:pt x="200" y="72"/>
                  </a:cubicBezTo>
                  <a:cubicBezTo>
                    <a:pt x="205" y="72"/>
                    <a:pt x="376" y="72"/>
                    <a:pt x="376" y="72"/>
                  </a:cubicBezTo>
                  <a:lnTo>
                    <a:pt x="376" y="3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</p:grp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3C350885-EA58-4E93-84C8-2C045011A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© msg GillardonBSM AG | 2022 | Tokenisierung von digitalen Assets</a:t>
            </a:r>
          </a:p>
        </p:txBody>
      </p:sp>
      <p:sp>
        <p:nvSpPr>
          <p:cNvPr id="38" name="Bildplatzhalter 37">
            <a:extLst>
              <a:ext uri="{FF2B5EF4-FFF2-40B4-BE49-F238E27FC236}">
                <a16:creationId xmlns:a16="http://schemas.microsoft.com/office/drawing/2014/main" id="{8E96CF26-2AB9-4E13-8173-1D73FE403F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white">
          <a:xfrm>
            <a:off x="6588123" y="1"/>
            <a:ext cx="5603878" cy="6857999"/>
          </a:xfrm>
          <a:custGeom>
            <a:avLst/>
            <a:gdLst>
              <a:gd name="connsiteX0" fmla="*/ 1210347 w 5603878"/>
              <a:gd name="connsiteY0" fmla="*/ 0 h 6857999"/>
              <a:gd name="connsiteX1" fmla="*/ 5603878 w 5603878"/>
              <a:gd name="connsiteY1" fmla="*/ 0 h 6857999"/>
              <a:gd name="connsiteX2" fmla="*/ 5603878 w 5603878"/>
              <a:gd name="connsiteY2" fmla="*/ 6857999 h 6857999"/>
              <a:gd name="connsiteX3" fmla="*/ 1158139 w 5603878"/>
              <a:gd name="connsiteY3" fmla="*/ 6857999 h 6857999"/>
              <a:gd name="connsiteX4" fmla="*/ 1105140 w 5603878"/>
              <a:gd name="connsiteY4" fmla="*/ 6790558 h 6857999"/>
              <a:gd name="connsiteX5" fmla="*/ 0 w 5603878"/>
              <a:gd name="connsiteY5" fmla="*/ 3462217 h 6857999"/>
              <a:gd name="connsiteX6" fmla="*/ 1105141 w 5603878"/>
              <a:gd name="connsiteY6" fmla="*/ 1338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3878" h="6857999">
                <a:moveTo>
                  <a:pt x="1210347" y="0"/>
                </a:moveTo>
                <a:lnTo>
                  <a:pt x="5603878" y="0"/>
                </a:lnTo>
                <a:lnTo>
                  <a:pt x="5603878" y="6857999"/>
                </a:lnTo>
                <a:lnTo>
                  <a:pt x="1158139" y="6857999"/>
                </a:lnTo>
                <a:lnTo>
                  <a:pt x="1105140" y="6790558"/>
                </a:lnTo>
                <a:cubicBezTo>
                  <a:pt x="411041" y="5862437"/>
                  <a:pt x="0" y="4710329"/>
                  <a:pt x="0" y="3462217"/>
                </a:cubicBezTo>
                <a:cubicBezTo>
                  <a:pt x="0" y="2214104"/>
                  <a:pt x="411042" y="1061997"/>
                  <a:pt x="1105141" y="13387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vert="horz" wrap="square" lIns="0" tIns="0" rIns="0" bIns="0" rtlCol="0" anchor="ctr">
            <a:noAutofit/>
          </a:bodyPr>
          <a:lstStyle>
            <a:lvl1pPr marL="7938" algn="ctr">
              <a:defRPr lang="de-DE" sz="1200" b="0" i="0" dirty="0">
                <a:latin typeface="Calibri" panose="020F0502020204030204" pitchFamily="34" charset="0"/>
              </a:defRPr>
            </a:lvl1pPr>
          </a:lstStyle>
          <a:p>
            <a:pPr marL="7938" lvl="0" algn="ctr"/>
            <a:r>
              <a:rPr lang="de-DE"/>
              <a:t>Bild durch Klicken auf das Symbol hinzufügen.</a:t>
            </a:r>
            <a:br>
              <a:rPr lang="de-DE"/>
            </a:br>
            <a:r>
              <a:rPr lang="de-DE"/>
              <a:t>Alternativ den Rahmen des Bildplatzhalters markieren (Klick auf die graue Fläche)</a:t>
            </a:r>
            <a:br>
              <a:rPr lang="de-DE"/>
            </a:br>
            <a:r>
              <a:rPr lang="de-DE"/>
              <a:t>und ein Bild aus den </a:t>
            </a:r>
            <a:r>
              <a:rPr lang="de-DE" err="1"/>
              <a:t>QuickSlide</a:t>
            </a:r>
            <a:r>
              <a:rPr lang="de-DE"/>
              <a:t>-Elementen hinzufügen.</a:t>
            </a:r>
            <a:br>
              <a:rPr lang="de-DE"/>
            </a:br>
            <a:r>
              <a:rPr lang="de-DE"/>
              <a:t>Anschließend die Folie zurücksetzen (Folie &gt; Zurücksetzen).</a:t>
            </a:r>
            <a:br>
              <a:rPr lang="de-DE"/>
            </a:br>
            <a:r>
              <a:rPr lang="de-DE"/>
              <a:t>Hierbei werden alle Platzhalter auf der Folie zurückgesetzt!</a:t>
            </a:r>
          </a:p>
        </p:txBody>
      </p:sp>
      <p:sp>
        <p:nvSpPr>
          <p:cNvPr id="16" name="Oval 34">
            <a:extLst>
              <a:ext uri="{FF2B5EF4-FFF2-40B4-BE49-F238E27FC236}">
                <a16:creationId xmlns:a16="http://schemas.microsoft.com/office/drawing/2014/main" id="{2C4383E1-96F4-4154-B069-3E21DE478B14}"/>
              </a:ext>
            </a:extLst>
          </p:cNvPr>
          <p:cNvSpPr/>
          <p:nvPr/>
        </p:nvSpPr>
        <p:spPr bwMode="white">
          <a:xfrm>
            <a:off x="6843728" y="670323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A00A1734-D132-4CA4-AFFB-50875BC65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375" y="1270000"/>
            <a:ext cx="5254625" cy="2088809"/>
          </a:xfrm>
        </p:spPr>
        <p:txBody>
          <a:bodyPr anchor="b" anchorCtr="0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B6DECA1-6CCC-447E-8310-2FFCBBD66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2C4F53-B4CA-4838-AC7E-70E91EE9D986}" type="slidenum">
              <a:rPr lang="de-DE" smtClean="0"/>
              <a:t>‹Nr.›</a:t>
            </a:fld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03751E-F666-41F8-856E-9658260BAC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41375" y="3423600"/>
            <a:ext cx="5254625" cy="18720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Untertitel bearbeiten</a:t>
            </a:r>
          </a:p>
        </p:txBody>
      </p:sp>
    </p:spTree>
    <p:extLst>
      <p:ext uri="{BB962C8B-B14F-4D97-AF65-F5344CB8AC3E}">
        <p14:creationId xmlns:p14="http://schemas.microsoft.com/office/powerpoint/2010/main" val="1622513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ld rund rechts 2">
    <p:bg bwMode="invGray"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D258586D-5458-4E7D-AB2C-E5EFE1CD85BF}"/>
              </a:ext>
            </a:extLst>
          </p:cNvPr>
          <p:cNvSpPr/>
          <p:nvPr/>
        </p:nvSpPr>
        <p:spPr>
          <a:xfrm>
            <a:off x="6312025" y="-18000"/>
            <a:ext cx="5897975" cy="6894000"/>
          </a:xfrm>
          <a:custGeom>
            <a:avLst/>
            <a:gdLst>
              <a:gd name="connsiteX0" fmla="*/ 1143851 w 5897975"/>
              <a:gd name="connsiteY0" fmla="*/ 0 h 6894000"/>
              <a:gd name="connsiteX1" fmla="*/ 5897975 w 5897975"/>
              <a:gd name="connsiteY1" fmla="*/ 0 h 6894000"/>
              <a:gd name="connsiteX2" fmla="*/ 5897975 w 5897975"/>
              <a:gd name="connsiteY2" fmla="*/ 6894000 h 6894000"/>
              <a:gd name="connsiteX3" fmla="*/ 1146456 w 5897975"/>
              <a:gd name="connsiteY3" fmla="*/ 6894000 h 6894000"/>
              <a:gd name="connsiteX4" fmla="*/ 1144103 w 5897975"/>
              <a:gd name="connsiteY4" fmla="*/ 6891006 h 6894000"/>
              <a:gd name="connsiteX5" fmla="*/ 0 w 5897975"/>
              <a:gd name="connsiteY5" fmla="*/ 3445325 h 6894000"/>
              <a:gd name="connsiteX6" fmla="*/ 983542 w 5897975"/>
              <a:gd name="connsiteY6" fmla="*/ 225433 h 689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97975" h="6894000">
                <a:moveTo>
                  <a:pt x="1143851" y="0"/>
                </a:moveTo>
                <a:lnTo>
                  <a:pt x="5897975" y="0"/>
                </a:lnTo>
                <a:lnTo>
                  <a:pt x="5897975" y="6894000"/>
                </a:lnTo>
                <a:lnTo>
                  <a:pt x="1146456" y="6894000"/>
                </a:lnTo>
                <a:lnTo>
                  <a:pt x="1144103" y="6891006"/>
                </a:lnTo>
                <a:cubicBezTo>
                  <a:pt x="425533" y="5930165"/>
                  <a:pt x="0" y="4737440"/>
                  <a:pt x="0" y="3445325"/>
                </a:cubicBezTo>
                <a:cubicBezTo>
                  <a:pt x="0" y="2252604"/>
                  <a:pt x="362587" y="1144570"/>
                  <a:pt x="983542" y="22543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14" name="Freihandform 23">
            <a:extLst>
              <a:ext uri="{FF2B5EF4-FFF2-40B4-BE49-F238E27FC236}">
                <a16:creationId xmlns:a16="http://schemas.microsoft.com/office/drawing/2014/main" id="{CD9933A0-5E36-441A-B282-4BAF114102D1}"/>
              </a:ext>
            </a:extLst>
          </p:cNvPr>
          <p:cNvSpPr/>
          <p:nvPr/>
        </p:nvSpPr>
        <p:spPr bwMode="white">
          <a:xfrm rot="10800000" flipH="1">
            <a:off x="0" y="2087918"/>
            <a:ext cx="4295800" cy="4770082"/>
          </a:xfrm>
          <a:custGeom>
            <a:avLst/>
            <a:gdLst>
              <a:gd name="connsiteX0" fmla="*/ 0 w 5562328"/>
              <a:gd name="connsiteY0" fmla="*/ 0 h 6147385"/>
              <a:gd name="connsiteX1" fmla="*/ 4578774 w 5562328"/>
              <a:gd name="connsiteY1" fmla="*/ 0 h 6147385"/>
              <a:gd name="connsiteX2" fmla="*/ 4727110 w 5562328"/>
              <a:gd name="connsiteY2" fmla="*/ 163212 h 6147385"/>
              <a:gd name="connsiteX3" fmla="*/ 5562328 w 5562328"/>
              <a:gd name="connsiteY3" fmla="*/ 2489785 h 6147385"/>
              <a:gd name="connsiteX4" fmla="*/ 1904728 w 5562328"/>
              <a:gd name="connsiteY4" fmla="*/ 6147385 h 6147385"/>
              <a:gd name="connsiteX5" fmla="*/ 161299 w 5562328"/>
              <a:gd name="connsiteY5" fmla="*/ 5705932 h 6147385"/>
              <a:gd name="connsiteX6" fmla="*/ 0 w 5562328"/>
              <a:gd name="connsiteY6" fmla="*/ 5607941 h 6147385"/>
              <a:gd name="connsiteX7" fmla="*/ 0 w 5562328"/>
              <a:gd name="connsiteY7" fmla="*/ 0 h 61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2328" h="6147385">
                <a:moveTo>
                  <a:pt x="0" y="0"/>
                </a:moveTo>
                <a:lnTo>
                  <a:pt x="4578774" y="0"/>
                </a:lnTo>
                <a:lnTo>
                  <a:pt x="4727110" y="163212"/>
                </a:lnTo>
                <a:cubicBezTo>
                  <a:pt x="5248888" y="795461"/>
                  <a:pt x="5562328" y="1606019"/>
                  <a:pt x="5562328" y="2489785"/>
                </a:cubicBezTo>
                <a:cubicBezTo>
                  <a:pt x="5562328" y="4509822"/>
                  <a:pt x="3924765" y="6147385"/>
                  <a:pt x="1904728" y="6147385"/>
                </a:cubicBezTo>
                <a:cubicBezTo>
                  <a:pt x="1273467" y="6147385"/>
                  <a:pt x="679556" y="5987467"/>
                  <a:pt x="161299" y="5705932"/>
                </a:cubicBezTo>
                <a:lnTo>
                  <a:pt x="0" y="560794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15" name="Oval 24">
            <a:extLst>
              <a:ext uri="{FF2B5EF4-FFF2-40B4-BE49-F238E27FC236}">
                <a16:creationId xmlns:a16="http://schemas.microsoft.com/office/drawing/2014/main" id="{E7EBF26C-49B3-451D-84F8-4E6638CD518C}"/>
              </a:ext>
            </a:extLst>
          </p:cNvPr>
          <p:cNvSpPr/>
          <p:nvPr/>
        </p:nvSpPr>
        <p:spPr bwMode="white">
          <a:xfrm rot="10800000">
            <a:off x="5745726" y="445403"/>
            <a:ext cx="639544" cy="639544"/>
          </a:xfrm>
          <a:prstGeom prst="ellipse">
            <a:avLst/>
          </a:prstGeom>
          <a:solidFill>
            <a:schemeClr val="tx1">
              <a:lumMod val="85000"/>
              <a:lumOff val="1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24" name="Oval 22">
            <a:extLst>
              <a:ext uri="{FF2B5EF4-FFF2-40B4-BE49-F238E27FC236}">
                <a16:creationId xmlns:a16="http://schemas.microsoft.com/office/drawing/2014/main" id="{B6B4683F-6753-4ADC-A683-0D363D807977}"/>
              </a:ext>
            </a:extLst>
          </p:cNvPr>
          <p:cNvSpPr/>
          <p:nvPr/>
        </p:nvSpPr>
        <p:spPr bwMode="white">
          <a:xfrm rot="10800000">
            <a:off x="2975648" y="2489173"/>
            <a:ext cx="2011494" cy="2011494"/>
          </a:xfrm>
          <a:prstGeom prst="ellipse">
            <a:avLst/>
          </a:prstGeom>
          <a:solidFill>
            <a:schemeClr val="tx1">
              <a:lumMod val="85000"/>
              <a:lumOff val="1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16" name="Oval 34">
            <a:extLst>
              <a:ext uri="{FF2B5EF4-FFF2-40B4-BE49-F238E27FC236}">
                <a16:creationId xmlns:a16="http://schemas.microsoft.com/office/drawing/2014/main" id="{2C4383E1-96F4-4154-B069-3E21DE478B14}"/>
              </a:ext>
            </a:extLst>
          </p:cNvPr>
          <p:cNvSpPr/>
          <p:nvPr/>
        </p:nvSpPr>
        <p:spPr bwMode="white">
          <a:xfrm>
            <a:off x="6843728" y="670323"/>
            <a:ext cx="216024" cy="2160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DC6A33B-2F7E-4227-A8BF-358811E121A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© msg GillardonBSM AG | 2022 | Tokenisierung von digitalen Assets</a:t>
            </a:r>
          </a:p>
        </p:txBody>
      </p:sp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52939448-F9BF-4B69-9233-9274D075FE7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white">
          <a:xfrm>
            <a:off x="6588121" y="0"/>
            <a:ext cx="5603878" cy="6857999"/>
          </a:xfrm>
          <a:custGeom>
            <a:avLst/>
            <a:gdLst>
              <a:gd name="connsiteX0" fmla="*/ 1210347 w 5603878"/>
              <a:gd name="connsiteY0" fmla="*/ 0 h 6857999"/>
              <a:gd name="connsiteX1" fmla="*/ 5603878 w 5603878"/>
              <a:gd name="connsiteY1" fmla="*/ 0 h 6857999"/>
              <a:gd name="connsiteX2" fmla="*/ 5603878 w 5603878"/>
              <a:gd name="connsiteY2" fmla="*/ 6857999 h 6857999"/>
              <a:gd name="connsiteX3" fmla="*/ 1158141 w 5603878"/>
              <a:gd name="connsiteY3" fmla="*/ 6857999 h 6857999"/>
              <a:gd name="connsiteX4" fmla="*/ 1105142 w 5603878"/>
              <a:gd name="connsiteY4" fmla="*/ 6790558 h 6857999"/>
              <a:gd name="connsiteX5" fmla="*/ 0 w 5603878"/>
              <a:gd name="connsiteY5" fmla="*/ 3462217 h 6857999"/>
              <a:gd name="connsiteX6" fmla="*/ 1105142 w 5603878"/>
              <a:gd name="connsiteY6" fmla="*/ 1338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3878" h="6857999">
                <a:moveTo>
                  <a:pt x="1210347" y="0"/>
                </a:moveTo>
                <a:lnTo>
                  <a:pt x="5603878" y="0"/>
                </a:lnTo>
                <a:lnTo>
                  <a:pt x="5603878" y="6857999"/>
                </a:lnTo>
                <a:lnTo>
                  <a:pt x="1158141" y="6857999"/>
                </a:lnTo>
                <a:lnTo>
                  <a:pt x="1105142" y="6790558"/>
                </a:lnTo>
                <a:cubicBezTo>
                  <a:pt x="411043" y="5862437"/>
                  <a:pt x="0" y="4710329"/>
                  <a:pt x="0" y="3462217"/>
                </a:cubicBezTo>
                <a:cubicBezTo>
                  <a:pt x="0" y="2214105"/>
                  <a:pt x="411043" y="1061997"/>
                  <a:pt x="1105142" y="13387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vert="horz" wrap="square" lIns="0" tIns="0" rIns="0" bIns="0" rtlCol="0" anchor="ctr">
            <a:noAutofit/>
          </a:bodyPr>
          <a:lstStyle>
            <a:lvl1pPr marL="7938" algn="ctr">
              <a:defRPr lang="de-DE" sz="1200" b="0" i="0" dirty="0">
                <a:latin typeface="Calibri" panose="020F0502020204030204" pitchFamily="34" charset="0"/>
              </a:defRPr>
            </a:lvl1pPr>
          </a:lstStyle>
          <a:p>
            <a:pPr marL="7938" lvl="0" algn="ctr"/>
            <a:r>
              <a:rPr lang="de-DE"/>
              <a:t>Bild durch Klicken auf das Symbol hinzufügen.</a:t>
            </a:r>
            <a:br>
              <a:rPr lang="de-DE"/>
            </a:br>
            <a:r>
              <a:rPr lang="de-DE"/>
              <a:t>Alternativ den Rahmen des Bildplatzhalters markieren (Klick auf die graue Fläche)</a:t>
            </a:r>
            <a:br>
              <a:rPr lang="de-DE"/>
            </a:br>
            <a:r>
              <a:rPr lang="de-DE"/>
              <a:t>und ein Bild aus den </a:t>
            </a:r>
            <a:r>
              <a:rPr lang="de-DE" noProof="1"/>
              <a:t>QuickSlide</a:t>
            </a:r>
            <a:r>
              <a:rPr lang="de-DE"/>
              <a:t>-Elementen hinzufügen.</a:t>
            </a:r>
            <a:br>
              <a:rPr lang="de-DE"/>
            </a:br>
            <a:r>
              <a:rPr lang="de-DE"/>
              <a:t>Anschließend die Folie zurücksetzen (Folie &gt; Zurücksetzen).</a:t>
            </a:r>
            <a:br>
              <a:rPr lang="de-DE"/>
            </a:br>
            <a:r>
              <a:rPr lang="de-DE"/>
              <a:t>Hierbei werden alle Platzhalter auf der Folie zurückgesetzt!</a:t>
            </a:r>
          </a:p>
        </p:txBody>
      </p:sp>
      <p:grpSp>
        <p:nvGrpSpPr>
          <p:cNvPr id="26" name="Group 698">
            <a:extLst>
              <a:ext uri="{FF2B5EF4-FFF2-40B4-BE49-F238E27FC236}">
                <a16:creationId xmlns:a16="http://schemas.microsoft.com/office/drawing/2014/main" id="{CC28539B-349E-4682-AE8F-89ADD66453B5}"/>
              </a:ext>
            </a:extLst>
          </p:cNvPr>
          <p:cNvGrpSpPr>
            <a:grpSpLocks noChangeAspect="1"/>
          </p:cNvGrpSpPr>
          <p:nvPr/>
        </p:nvGrpSpPr>
        <p:grpSpPr bwMode="white">
          <a:xfrm>
            <a:off x="844060" y="406800"/>
            <a:ext cx="1386310" cy="460800"/>
            <a:chOff x="561" y="2269"/>
            <a:chExt cx="4636" cy="1455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grpSpPr>
        <p:sp>
          <p:nvSpPr>
            <p:cNvPr id="29" name="AutoShape 697">
              <a:extLst>
                <a:ext uri="{FF2B5EF4-FFF2-40B4-BE49-F238E27FC236}">
                  <a16:creationId xmlns:a16="http://schemas.microsoft.com/office/drawing/2014/main" id="{B362396A-AA3D-421B-9226-36FA87D83D2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white">
            <a:xfrm>
              <a:off x="561" y="2271"/>
              <a:ext cx="4634" cy="145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6" name="Oval 699">
              <a:extLst>
                <a:ext uri="{FF2B5EF4-FFF2-40B4-BE49-F238E27FC236}">
                  <a16:creationId xmlns:a16="http://schemas.microsoft.com/office/drawing/2014/main" id="{0809B540-9A0E-4BB0-85B2-F32BD602D0F0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561" y="2905"/>
              <a:ext cx="483" cy="4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7" name="Freeform 700">
              <a:extLst>
                <a:ext uri="{FF2B5EF4-FFF2-40B4-BE49-F238E27FC236}">
                  <a16:creationId xmlns:a16="http://schemas.microsoft.com/office/drawing/2014/main" id="{7C3ABD22-2B92-4F82-B5E4-F1D820CD2C4D}"/>
                </a:ext>
              </a:extLst>
            </p:cNvPr>
            <p:cNvSpPr>
              <a:spLocks/>
            </p:cNvSpPr>
            <p:nvPr/>
          </p:nvSpPr>
          <p:spPr bwMode="white">
            <a:xfrm>
              <a:off x="1200" y="2269"/>
              <a:ext cx="1559" cy="1113"/>
            </a:xfrm>
            <a:custGeom>
              <a:avLst/>
              <a:gdLst>
                <a:gd name="T0" fmla="*/ 0 w 659"/>
                <a:gd name="T1" fmla="*/ 0 h 469"/>
                <a:gd name="T2" fmla="*/ 0 w 659"/>
                <a:gd name="T3" fmla="*/ 469 h 469"/>
                <a:gd name="T4" fmla="*/ 85 w 659"/>
                <a:gd name="T5" fmla="*/ 469 h 469"/>
                <a:gd name="T6" fmla="*/ 85 w 659"/>
                <a:gd name="T7" fmla="*/ 72 h 469"/>
                <a:gd name="T8" fmla="*/ 282 w 659"/>
                <a:gd name="T9" fmla="*/ 72 h 469"/>
                <a:gd name="T10" fmla="*/ 282 w 659"/>
                <a:gd name="T11" fmla="*/ 469 h 469"/>
                <a:gd name="T12" fmla="*/ 367 w 659"/>
                <a:gd name="T13" fmla="*/ 469 h 469"/>
                <a:gd name="T14" fmla="*/ 367 w 659"/>
                <a:gd name="T15" fmla="*/ 72 h 469"/>
                <a:gd name="T16" fmla="*/ 498 w 659"/>
                <a:gd name="T17" fmla="*/ 72 h 469"/>
                <a:gd name="T18" fmla="*/ 573 w 659"/>
                <a:gd name="T19" fmla="*/ 155 h 469"/>
                <a:gd name="T20" fmla="*/ 573 w 659"/>
                <a:gd name="T21" fmla="*/ 469 h 469"/>
                <a:gd name="T22" fmla="*/ 659 w 659"/>
                <a:gd name="T23" fmla="*/ 469 h 469"/>
                <a:gd name="T24" fmla="*/ 659 w 659"/>
                <a:gd name="T25" fmla="*/ 132 h 469"/>
                <a:gd name="T26" fmla="*/ 541 w 659"/>
                <a:gd name="T27" fmla="*/ 0 h 469"/>
                <a:gd name="T28" fmla="*/ 0 w 659"/>
                <a:gd name="T29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9" h="469">
                  <a:moveTo>
                    <a:pt x="0" y="0"/>
                  </a:moveTo>
                  <a:cubicBezTo>
                    <a:pt x="0" y="469"/>
                    <a:pt x="0" y="469"/>
                    <a:pt x="0" y="469"/>
                  </a:cubicBezTo>
                  <a:cubicBezTo>
                    <a:pt x="85" y="469"/>
                    <a:pt x="85" y="469"/>
                    <a:pt x="85" y="469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85" y="72"/>
                    <a:pt x="218" y="72"/>
                    <a:pt x="282" y="72"/>
                  </a:cubicBezTo>
                  <a:cubicBezTo>
                    <a:pt x="282" y="469"/>
                    <a:pt x="282" y="469"/>
                    <a:pt x="282" y="469"/>
                  </a:cubicBezTo>
                  <a:cubicBezTo>
                    <a:pt x="367" y="469"/>
                    <a:pt x="367" y="469"/>
                    <a:pt x="367" y="469"/>
                  </a:cubicBezTo>
                  <a:cubicBezTo>
                    <a:pt x="367" y="72"/>
                    <a:pt x="367" y="72"/>
                    <a:pt x="367" y="72"/>
                  </a:cubicBezTo>
                  <a:cubicBezTo>
                    <a:pt x="424" y="72"/>
                    <a:pt x="472" y="72"/>
                    <a:pt x="498" y="72"/>
                  </a:cubicBezTo>
                  <a:cubicBezTo>
                    <a:pt x="542" y="72"/>
                    <a:pt x="573" y="98"/>
                    <a:pt x="573" y="155"/>
                  </a:cubicBezTo>
                  <a:cubicBezTo>
                    <a:pt x="573" y="469"/>
                    <a:pt x="573" y="469"/>
                    <a:pt x="573" y="469"/>
                  </a:cubicBezTo>
                  <a:cubicBezTo>
                    <a:pt x="659" y="469"/>
                    <a:pt x="659" y="469"/>
                    <a:pt x="659" y="469"/>
                  </a:cubicBezTo>
                  <a:cubicBezTo>
                    <a:pt x="659" y="346"/>
                    <a:pt x="659" y="239"/>
                    <a:pt x="659" y="132"/>
                  </a:cubicBezTo>
                  <a:cubicBezTo>
                    <a:pt x="659" y="68"/>
                    <a:pt x="626" y="0"/>
                    <a:pt x="54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9" name="Freeform 701">
              <a:extLst>
                <a:ext uri="{FF2B5EF4-FFF2-40B4-BE49-F238E27FC236}">
                  <a16:creationId xmlns:a16="http://schemas.microsoft.com/office/drawing/2014/main" id="{6D622CB6-FBBC-4522-9324-B83B5A053939}"/>
                </a:ext>
              </a:extLst>
            </p:cNvPr>
            <p:cNvSpPr>
              <a:spLocks/>
            </p:cNvSpPr>
            <p:nvPr/>
          </p:nvSpPr>
          <p:spPr bwMode="white">
            <a:xfrm>
              <a:off x="2877" y="2269"/>
              <a:ext cx="1107" cy="1113"/>
            </a:xfrm>
            <a:custGeom>
              <a:avLst/>
              <a:gdLst>
                <a:gd name="T0" fmla="*/ 121 w 468"/>
                <a:gd name="T1" fmla="*/ 0 h 469"/>
                <a:gd name="T2" fmla="*/ 0 w 468"/>
                <a:gd name="T3" fmla="*/ 130 h 469"/>
                <a:gd name="T4" fmla="*/ 115 w 468"/>
                <a:gd name="T5" fmla="*/ 266 h 469"/>
                <a:gd name="T6" fmla="*/ 319 w 468"/>
                <a:gd name="T7" fmla="*/ 266 h 469"/>
                <a:gd name="T8" fmla="*/ 381 w 468"/>
                <a:gd name="T9" fmla="*/ 335 h 469"/>
                <a:gd name="T10" fmla="*/ 320 w 468"/>
                <a:gd name="T11" fmla="*/ 398 h 469"/>
                <a:gd name="T12" fmla="*/ 8 w 468"/>
                <a:gd name="T13" fmla="*/ 398 h 469"/>
                <a:gd name="T14" fmla="*/ 8 w 468"/>
                <a:gd name="T15" fmla="*/ 469 h 469"/>
                <a:gd name="T16" fmla="*/ 356 w 468"/>
                <a:gd name="T17" fmla="*/ 469 h 469"/>
                <a:gd name="T18" fmla="*/ 468 w 468"/>
                <a:gd name="T19" fmla="*/ 336 h 469"/>
                <a:gd name="T20" fmla="*/ 362 w 468"/>
                <a:gd name="T21" fmla="*/ 194 h 469"/>
                <a:gd name="T22" fmla="*/ 142 w 468"/>
                <a:gd name="T23" fmla="*/ 194 h 469"/>
                <a:gd name="T24" fmla="*/ 86 w 468"/>
                <a:gd name="T25" fmla="*/ 132 h 469"/>
                <a:gd name="T26" fmla="*/ 151 w 468"/>
                <a:gd name="T27" fmla="*/ 72 h 469"/>
                <a:gd name="T28" fmla="*/ 452 w 468"/>
                <a:gd name="T29" fmla="*/ 72 h 469"/>
                <a:gd name="T30" fmla="*/ 452 w 468"/>
                <a:gd name="T31" fmla="*/ 0 h 469"/>
                <a:gd name="T32" fmla="*/ 121 w 468"/>
                <a:gd name="T33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8" h="469">
                  <a:moveTo>
                    <a:pt x="121" y="0"/>
                  </a:moveTo>
                  <a:cubicBezTo>
                    <a:pt x="28" y="0"/>
                    <a:pt x="0" y="62"/>
                    <a:pt x="0" y="130"/>
                  </a:cubicBezTo>
                  <a:cubicBezTo>
                    <a:pt x="0" y="204"/>
                    <a:pt x="31" y="266"/>
                    <a:pt x="115" y="266"/>
                  </a:cubicBezTo>
                  <a:cubicBezTo>
                    <a:pt x="191" y="266"/>
                    <a:pt x="262" y="266"/>
                    <a:pt x="319" y="266"/>
                  </a:cubicBezTo>
                  <a:cubicBezTo>
                    <a:pt x="381" y="266"/>
                    <a:pt x="381" y="314"/>
                    <a:pt x="381" y="335"/>
                  </a:cubicBezTo>
                  <a:cubicBezTo>
                    <a:pt x="381" y="356"/>
                    <a:pt x="381" y="398"/>
                    <a:pt x="320" y="398"/>
                  </a:cubicBezTo>
                  <a:cubicBezTo>
                    <a:pt x="272" y="398"/>
                    <a:pt x="8" y="398"/>
                    <a:pt x="8" y="398"/>
                  </a:cubicBezTo>
                  <a:cubicBezTo>
                    <a:pt x="8" y="398"/>
                    <a:pt x="8" y="449"/>
                    <a:pt x="8" y="469"/>
                  </a:cubicBezTo>
                  <a:cubicBezTo>
                    <a:pt x="356" y="469"/>
                    <a:pt x="356" y="469"/>
                    <a:pt x="356" y="469"/>
                  </a:cubicBezTo>
                  <a:cubicBezTo>
                    <a:pt x="443" y="469"/>
                    <a:pt x="468" y="418"/>
                    <a:pt x="468" y="336"/>
                  </a:cubicBezTo>
                  <a:cubicBezTo>
                    <a:pt x="468" y="238"/>
                    <a:pt x="436" y="194"/>
                    <a:pt x="362" y="194"/>
                  </a:cubicBezTo>
                  <a:cubicBezTo>
                    <a:pt x="274" y="194"/>
                    <a:pt x="213" y="194"/>
                    <a:pt x="142" y="194"/>
                  </a:cubicBezTo>
                  <a:cubicBezTo>
                    <a:pt x="86" y="194"/>
                    <a:pt x="86" y="157"/>
                    <a:pt x="86" y="132"/>
                  </a:cubicBezTo>
                  <a:cubicBezTo>
                    <a:pt x="86" y="112"/>
                    <a:pt x="92" y="72"/>
                    <a:pt x="151" y="72"/>
                  </a:cubicBezTo>
                  <a:cubicBezTo>
                    <a:pt x="214" y="72"/>
                    <a:pt x="452" y="72"/>
                    <a:pt x="452" y="72"/>
                  </a:cubicBezTo>
                  <a:cubicBezTo>
                    <a:pt x="452" y="43"/>
                    <a:pt x="452" y="27"/>
                    <a:pt x="452" y="0"/>
                  </a:cubicBezTo>
                  <a:cubicBezTo>
                    <a:pt x="121" y="0"/>
                    <a:pt x="121" y="0"/>
                    <a:pt x="1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40" name="Freeform 702">
              <a:extLst>
                <a:ext uri="{FF2B5EF4-FFF2-40B4-BE49-F238E27FC236}">
                  <a16:creationId xmlns:a16="http://schemas.microsoft.com/office/drawing/2014/main" id="{13D92684-72B6-4673-893E-B6B76C117D0F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4107" y="2269"/>
              <a:ext cx="1090" cy="1455"/>
            </a:xfrm>
            <a:custGeom>
              <a:avLst/>
              <a:gdLst>
                <a:gd name="T0" fmla="*/ 170 w 461"/>
                <a:gd name="T1" fmla="*/ 0 h 613"/>
                <a:gd name="T2" fmla="*/ 44 w 461"/>
                <a:gd name="T3" fmla="*/ 29 h 613"/>
                <a:gd name="T4" fmla="*/ 0 w 461"/>
                <a:gd name="T5" fmla="*/ 149 h 613"/>
                <a:gd name="T6" fmla="*/ 0 w 461"/>
                <a:gd name="T7" fmla="*/ 233 h 613"/>
                <a:gd name="T8" fmla="*/ 0 w 461"/>
                <a:gd name="T9" fmla="*/ 318 h 613"/>
                <a:gd name="T10" fmla="*/ 47 w 461"/>
                <a:gd name="T11" fmla="*/ 445 h 613"/>
                <a:gd name="T12" fmla="*/ 170 w 461"/>
                <a:gd name="T13" fmla="*/ 469 h 613"/>
                <a:gd name="T14" fmla="*/ 376 w 461"/>
                <a:gd name="T15" fmla="*/ 469 h 613"/>
                <a:gd name="T16" fmla="*/ 376 w 461"/>
                <a:gd name="T17" fmla="*/ 487 h 613"/>
                <a:gd name="T18" fmla="*/ 328 w 461"/>
                <a:gd name="T19" fmla="*/ 538 h 613"/>
                <a:gd name="T20" fmla="*/ 61 w 461"/>
                <a:gd name="T21" fmla="*/ 538 h 613"/>
                <a:gd name="T22" fmla="*/ 61 w 461"/>
                <a:gd name="T23" fmla="*/ 613 h 613"/>
                <a:gd name="T24" fmla="*/ 356 w 461"/>
                <a:gd name="T25" fmla="*/ 613 h 613"/>
                <a:gd name="T26" fmla="*/ 461 w 461"/>
                <a:gd name="T27" fmla="*/ 511 h 613"/>
                <a:gd name="T28" fmla="*/ 461 w 461"/>
                <a:gd name="T29" fmla="*/ 0 h 613"/>
                <a:gd name="T30" fmla="*/ 170 w 461"/>
                <a:gd name="T31" fmla="*/ 0 h 613"/>
                <a:gd name="T32" fmla="*/ 376 w 461"/>
                <a:gd name="T33" fmla="*/ 398 h 613"/>
                <a:gd name="T34" fmla="*/ 196 w 461"/>
                <a:gd name="T35" fmla="*/ 398 h 613"/>
                <a:gd name="T36" fmla="*/ 88 w 461"/>
                <a:gd name="T37" fmla="*/ 333 h 613"/>
                <a:gd name="T38" fmla="*/ 88 w 461"/>
                <a:gd name="T39" fmla="*/ 231 h 613"/>
                <a:gd name="T40" fmla="*/ 88 w 461"/>
                <a:gd name="T41" fmla="*/ 148 h 613"/>
                <a:gd name="T42" fmla="*/ 200 w 461"/>
                <a:gd name="T43" fmla="*/ 72 h 613"/>
                <a:gd name="T44" fmla="*/ 376 w 461"/>
                <a:gd name="T45" fmla="*/ 72 h 613"/>
                <a:gd name="T46" fmla="*/ 376 w 461"/>
                <a:gd name="T47" fmla="*/ 398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613">
                  <a:moveTo>
                    <a:pt x="170" y="0"/>
                  </a:moveTo>
                  <a:cubicBezTo>
                    <a:pt x="94" y="0"/>
                    <a:pt x="65" y="12"/>
                    <a:pt x="44" y="29"/>
                  </a:cubicBezTo>
                  <a:cubicBezTo>
                    <a:pt x="22" y="47"/>
                    <a:pt x="1" y="70"/>
                    <a:pt x="0" y="149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402"/>
                    <a:pt x="23" y="425"/>
                    <a:pt x="47" y="445"/>
                  </a:cubicBezTo>
                  <a:cubicBezTo>
                    <a:pt x="63" y="456"/>
                    <a:pt x="89" y="469"/>
                    <a:pt x="170" y="469"/>
                  </a:cubicBezTo>
                  <a:cubicBezTo>
                    <a:pt x="376" y="469"/>
                    <a:pt x="376" y="469"/>
                    <a:pt x="376" y="469"/>
                  </a:cubicBezTo>
                  <a:cubicBezTo>
                    <a:pt x="376" y="469"/>
                    <a:pt x="376" y="484"/>
                    <a:pt x="376" y="487"/>
                  </a:cubicBezTo>
                  <a:cubicBezTo>
                    <a:pt x="376" y="523"/>
                    <a:pt x="369" y="538"/>
                    <a:pt x="328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613"/>
                    <a:pt x="61" y="613"/>
                    <a:pt x="61" y="613"/>
                  </a:cubicBezTo>
                  <a:cubicBezTo>
                    <a:pt x="356" y="613"/>
                    <a:pt x="356" y="613"/>
                    <a:pt x="356" y="613"/>
                  </a:cubicBezTo>
                  <a:cubicBezTo>
                    <a:pt x="435" y="613"/>
                    <a:pt x="461" y="578"/>
                    <a:pt x="461" y="511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170" y="0"/>
                  </a:lnTo>
                  <a:close/>
                  <a:moveTo>
                    <a:pt x="376" y="398"/>
                  </a:moveTo>
                  <a:cubicBezTo>
                    <a:pt x="196" y="398"/>
                    <a:pt x="196" y="398"/>
                    <a:pt x="196" y="398"/>
                  </a:cubicBezTo>
                  <a:cubicBezTo>
                    <a:pt x="143" y="398"/>
                    <a:pt x="89" y="402"/>
                    <a:pt x="88" y="333"/>
                  </a:cubicBezTo>
                  <a:cubicBezTo>
                    <a:pt x="88" y="330"/>
                    <a:pt x="88" y="305"/>
                    <a:pt x="88" y="231"/>
                  </a:cubicBezTo>
                  <a:cubicBezTo>
                    <a:pt x="88" y="169"/>
                    <a:pt x="87" y="154"/>
                    <a:pt x="88" y="148"/>
                  </a:cubicBezTo>
                  <a:cubicBezTo>
                    <a:pt x="91" y="90"/>
                    <a:pt x="112" y="70"/>
                    <a:pt x="200" y="72"/>
                  </a:cubicBezTo>
                  <a:cubicBezTo>
                    <a:pt x="205" y="72"/>
                    <a:pt x="376" y="72"/>
                    <a:pt x="376" y="72"/>
                  </a:cubicBezTo>
                  <a:lnTo>
                    <a:pt x="376" y="3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</p:grpSp>
      <p:sp>
        <p:nvSpPr>
          <p:cNvPr id="28" name="Titel 18">
            <a:extLst>
              <a:ext uri="{FF2B5EF4-FFF2-40B4-BE49-F238E27FC236}">
                <a16:creationId xmlns:a16="http://schemas.microsoft.com/office/drawing/2014/main" id="{988D6D18-E1C7-433B-906C-1DFD6AB3E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375" y="1270000"/>
            <a:ext cx="5254625" cy="2088809"/>
          </a:xfrm>
        </p:spPr>
        <p:txBody>
          <a:bodyPr anchor="b" anchorCtr="0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4AEA5C50-176E-4B3A-B28E-B0E8F95DD03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41375" y="3423600"/>
            <a:ext cx="5254625" cy="18720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Untertitel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CE6F457-34D0-40E0-A0D3-A975F1FAFF1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2C4F53-B4CA-4838-AC7E-70E91EE9D9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2563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1F1840-D1EB-40B1-96CC-BBA80AAAA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375" y="1847675"/>
            <a:ext cx="10510838" cy="4461050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F0B54F-2072-4CD1-B810-4CD894788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msg GillardonBSM AG | 2022 | Tokenisierung von digitalen Assets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2A1C4D-F8D7-43D1-8609-E81C05FD9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C4F53-B4CA-4838-AC7E-70E91EE9D986}" type="slidenum">
              <a:rPr lang="de-DE" smtClean="0"/>
              <a:t>‹Nr.›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86CDE3B-773E-47EF-B194-C2A6E1E36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5330B51B-4D4E-409D-84CD-D10F6059A9A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41375" y="198000"/>
            <a:ext cx="7480624" cy="216000"/>
          </a:xfrm>
        </p:spPr>
        <p:txBody>
          <a:bodyPr anchor="b"/>
          <a:lstStyle>
            <a:lvl1pPr marL="0" indent="0">
              <a:buNone/>
              <a:defRPr sz="1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Untertitel bearbeiten</a:t>
            </a:r>
          </a:p>
        </p:txBody>
      </p:sp>
    </p:spTree>
    <p:extLst>
      <p:ext uri="{BB962C8B-B14F-4D97-AF65-F5344CB8AC3E}">
        <p14:creationId xmlns:p14="http://schemas.microsoft.com/office/powerpoint/2010/main" val="34105005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s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chtungspfeil 6">
            <a:extLst>
              <a:ext uri="{FF2B5EF4-FFF2-40B4-BE49-F238E27FC236}">
                <a16:creationId xmlns:a16="http://schemas.microsoft.com/office/drawing/2014/main" id="{AE4C8F95-27A7-4CAE-8736-C4A9B0DF0030}"/>
              </a:ext>
            </a:extLst>
          </p:cNvPr>
          <p:cNvSpPr/>
          <p:nvPr/>
        </p:nvSpPr>
        <p:spPr>
          <a:xfrm rot="10800000">
            <a:off x="8595120" y="1267255"/>
            <a:ext cx="3596875" cy="5590745"/>
          </a:xfrm>
          <a:prstGeom prst="homePlate">
            <a:avLst>
              <a:gd name="adj" fmla="val 30873"/>
            </a:avLst>
          </a:prstGeom>
          <a:solidFill>
            <a:schemeClr val="bg1">
              <a:lumMod val="8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60FBEB0-8DA4-4C67-957D-10B82E30A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msg GillardonBSM AG | 2022 | Tokenisierung von digitalen Assets</a:t>
            </a: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1FBD48F5-6FEB-4E6C-9FD4-86A3248A7BB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41375" y="198000"/>
            <a:ext cx="7480624" cy="216000"/>
          </a:xfrm>
        </p:spPr>
        <p:txBody>
          <a:bodyPr anchor="b"/>
          <a:lstStyle>
            <a:lvl1pPr marL="0" indent="0">
              <a:buNone/>
              <a:defRPr sz="1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Untertitel bearbeiten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78E929A1-A4D5-4A08-8AC4-220EC713414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41375" y="1847675"/>
            <a:ext cx="6622414" cy="4461050"/>
          </a:xfrm>
        </p:spPr>
        <p:txBody>
          <a:bodyPr/>
          <a:lstStyle>
            <a:lvl3pPr>
              <a:defRPr/>
            </a:lvl3pPr>
            <a:lvl4pPr marL="900000" indent="-1440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A0CB33C-D576-4CB5-BB5B-9DA3AC204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C4F53-B4CA-4838-AC7E-70E91EE9D986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3D72423-6668-45F7-9F25-61AB88EBF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792264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s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chtungspfeil 6">
            <a:extLst>
              <a:ext uri="{FF2B5EF4-FFF2-40B4-BE49-F238E27FC236}">
                <a16:creationId xmlns:a16="http://schemas.microsoft.com/office/drawing/2014/main" id="{C47F5986-0C06-4670-8FDB-8FCCFABF818E}"/>
              </a:ext>
            </a:extLst>
          </p:cNvPr>
          <p:cNvSpPr/>
          <p:nvPr/>
        </p:nvSpPr>
        <p:spPr>
          <a:xfrm>
            <a:off x="0" y="1267255"/>
            <a:ext cx="3596875" cy="5590745"/>
          </a:xfrm>
          <a:prstGeom prst="homePlate">
            <a:avLst>
              <a:gd name="adj" fmla="val 30873"/>
            </a:avLst>
          </a:prstGeom>
          <a:solidFill>
            <a:schemeClr val="bg1">
              <a:lumMod val="8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8C93709-4C23-4D0F-AAAA-D62F94420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C4F53-B4CA-4838-AC7E-70E91EE9D9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3F2C8DCF-C749-46DB-A7B4-0C686B17544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41375" y="198000"/>
            <a:ext cx="7480624" cy="216000"/>
          </a:xfrm>
        </p:spPr>
        <p:txBody>
          <a:bodyPr anchor="b"/>
          <a:lstStyle>
            <a:lvl1pPr marL="0" indent="0">
              <a:buNone/>
              <a:defRPr sz="1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Untertitel bearbeiten</a:t>
            </a:r>
          </a:p>
        </p:txBody>
      </p:sp>
      <p:sp>
        <p:nvSpPr>
          <p:cNvPr id="10" name="Inhaltsplatzhalter 8">
            <a:extLst>
              <a:ext uri="{FF2B5EF4-FFF2-40B4-BE49-F238E27FC236}">
                <a16:creationId xmlns:a16="http://schemas.microsoft.com/office/drawing/2014/main" id="{C0E3B0E9-B6C6-4147-A1ED-84BBDDCA743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36211" y="1847675"/>
            <a:ext cx="7416002" cy="44610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AEF094B-A47A-4A6D-8C74-859E8B29B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msg GillardonBSM AG | 2022 | Tokenisierung von digitalen Assets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B71D8909-B5A6-4ABE-B623-020A13149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3468105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sfolie, 2 Text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9B9718-8E0F-4ECA-9BE5-CF83642D4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msg GillardonBSM AG | 2022 | Tokenisierung von digitalen Assets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99B717-3839-4732-A74D-2B5CBA3C8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C4F53-B4CA-4838-AC7E-70E91EE9D986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562319CB-9216-40DB-BEFF-180AE7B82F4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41375" y="198000"/>
            <a:ext cx="7480624" cy="216000"/>
          </a:xfrm>
        </p:spPr>
        <p:txBody>
          <a:bodyPr anchor="b"/>
          <a:lstStyle>
            <a:lvl1pPr marL="0" indent="0">
              <a:buNone/>
              <a:defRPr sz="1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Untertitel bearbeiten</a:t>
            </a:r>
          </a:p>
        </p:txBody>
      </p:sp>
      <p:sp>
        <p:nvSpPr>
          <p:cNvPr id="11" name="Inhaltsplatzhalter 8">
            <a:extLst>
              <a:ext uri="{FF2B5EF4-FFF2-40B4-BE49-F238E27FC236}">
                <a16:creationId xmlns:a16="http://schemas.microsoft.com/office/drawing/2014/main" id="{8023EBF5-D6B4-4CE5-AC63-1CBECFB7EC1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41375" y="1847675"/>
            <a:ext cx="5075849" cy="44610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3" name="Inhaltsplatzhalter 8">
            <a:extLst>
              <a:ext uri="{FF2B5EF4-FFF2-40B4-BE49-F238E27FC236}">
                <a16:creationId xmlns:a16="http://schemas.microsoft.com/office/drawing/2014/main" id="{8962A071-D29B-4635-A5D7-12C0AF25252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76794" y="1847675"/>
            <a:ext cx="5075418" cy="44610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C00934-D66B-42C9-8B32-5AD44227E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264458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sfolie, 1 Text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567C0EE-B18C-4921-B412-B641F36DF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msg GillardonBSM AG | 2022 | Tokenisierung von digitalen Assets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7B92CD-C3FC-49EA-8A2A-EF19F8639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C4F53-B4CA-4838-AC7E-70E91EE9D986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FD915DAA-1030-4BDB-BDFF-6DD8100EEF8C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41375" y="198000"/>
            <a:ext cx="7480624" cy="216000"/>
          </a:xfrm>
        </p:spPr>
        <p:txBody>
          <a:bodyPr anchor="b"/>
          <a:lstStyle>
            <a:lvl1pPr marL="0" indent="0">
              <a:buNone/>
              <a:defRPr sz="1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Untertitel bearbeiten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0E0E8C56-7A81-4791-B86E-B42C00275AC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41375" y="1847675"/>
            <a:ext cx="5254625" cy="44610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F6C5C74-7AF2-4509-8EC5-4054D77B6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482297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sfolie, 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7C55D7B-5235-4377-85BB-80387F167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msg GillardonBSM AG | 2022 | Tokenisierung von digitalen Assets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8F26C7-AB39-4845-A04C-9384DE5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C4F53-B4CA-4838-AC7E-70E91EE9D986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EB98F7A2-B9DD-4222-9586-DA5BD25097A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41375" y="198000"/>
            <a:ext cx="7480624" cy="216000"/>
          </a:xfrm>
        </p:spPr>
        <p:txBody>
          <a:bodyPr anchor="b"/>
          <a:lstStyle>
            <a:lvl1pPr marL="0" indent="0">
              <a:buNone/>
              <a:defRPr sz="1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Untertitel bearbeiten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5D233B9-C21F-4FBC-808D-8CA7DEBEA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393907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links,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F34DB8-6534-4728-A43C-6E37BD774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msg GillardonBSM AG | 2022 | Tokenisierung von digitalen Assets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4C3A4F-D821-4A05-8AD9-C650515EF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C4F53-B4CA-4838-AC7E-70E91EE9D986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Freihandform 7">
            <a:extLst>
              <a:ext uri="{FF2B5EF4-FFF2-40B4-BE49-F238E27FC236}">
                <a16:creationId xmlns:a16="http://schemas.microsoft.com/office/drawing/2014/main" id="{42372A54-737C-45B4-AE63-787EB9BD506A}"/>
              </a:ext>
            </a:extLst>
          </p:cNvPr>
          <p:cNvSpPr/>
          <p:nvPr/>
        </p:nvSpPr>
        <p:spPr>
          <a:xfrm rot="21149552">
            <a:off x="3327789" y="1197032"/>
            <a:ext cx="1048196" cy="677831"/>
          </a:xfrm>
          <a:custGeom>
            <a:avLst/>
            <a:gdLst>
              <a:gd name="connsiteX0" fmla="*/ 0 w 1048195"/>
              <a:gd name="connsiteY0" fmla="*/ 0 h 677831"/>
              <a:gd name="connsiteX1" fmla="*/ 881236 w 1048195"/>
              <a:gd name="connsiteY1" fmla="*/ 116134 h 677831"/>
              <a:gd name="connsiteX2" fmla="*/ 966081 w 1048195"/>
              <a:gd name="connsiteY2" fmla="*/ 255793 h 677831"/>
              <a:gd name="connsiteX3" fmla="*/ 1048195 w 1048195"/>
              <a:gd name="connsiteY3" fmla="*/ 426251 h 677831"/>
              <a:gd name="connsiteX4" fmla="*/ 463746 w 1048195"/>
              <a:gd name="connsiteY4" fmla="*/ 677831 h 677831"/>
              <a:gd name="connsiteX5" fmla="*/ 406552 w 1048195"/>
              <a:gd name="connsiteY5" fmla="*/ 559107 h 677831"/>
              <a:gd name="connsiteX6" fmla="*/ 112895 w 1048195"/>
              <a:gd name="connsiteY6" fmla="*/ 124216 h 67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8195" h="677831">
                <a:moveTo>
                  <a:pt x="0" y="0"/>
                </a:moveTo>
                <a:lnTo>
                  <a:pt x="881236" y="116134"/>
                </a:lnTo>
                <a:lnTo>
                  <a:pt x="966081" y="255793"/>
                </a:lnTo>
                <a:lnTo>
                  <a:pt x="1048195" y="426251"/>
                </a:lnTo>
                <a:lnTo>
                  <a:pt x="463746" y="677831"/>
                </a:lnTo>
                <a:lnTo>
                  <a:pt x="406552" y="559107"/>
                </a:lnTo>
                <a:cubicBezTo>
                  <a:pt x="322569" y="404506"/>
                  <a:pt x="224073" y="258933"/>
                  <a:pt x="112895" y="124216"/>
                </a:cubicBezTo>
                <a:close/>
              </a:path>
            </a:pathLst>
          </a:custGeom>
          <a:solidFill>
            <a:srgbClr val="D9D9D9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b="1" i="0" err="1">
              <a:latin typeface="Calibri" panose="020F0502020204030204" pitchFamily="34" charset="0"/>
            </a:endParaRPr>
          </a:p>
        </p:txBody>
      </p:sp>
      <p:sp>
        <p:nvSpPr>
          <p:cNvPr id="7" name="Freihandform 8">
            <a:extLst>
              <a:ext uri="{FF2B5EF4-FFF2-40B4-BE49-F238E27FC236}">
                <a16:creationId xmlns:a16="http://schemas.microsoft.com/office/drawing/2014/main" id="{625FC537-E0ED-4011-AE0C-79FD608EC25C}"/>
              </a:ext>
            </a:extLst>
          </p:cNvPr>
          <p:cNvSpPr/>
          <p:nvPr/>
        </p:nvSpPr>
        <p:spPr>
          <a:xfrm rot="18058433">
            <a:off x="198028" y="5030281"/>
            <a:ext cx="698478" cy="1674057"/>
          </a:xfrm>
          <a:custGeom>
            <a:avLst/>
            <a:gdLst>
              <a:gd name="connsiteX0" fmla="*/ 680347 w 698478"/>
              <a:gd name="connsiteY0" fmla="*/ 0 h 1674057"/>
              <a:gd name="connsiteX1" fmla="*/ 635073 w 698478"/>
              <a:gd name="connsiteY1" fmla="*/ 172208 h 1674057"/>
              <a:gd name="connsiteX2" fmla="*/ 572257 w 698478"/>
              <a:gd name="connsiteY2" fmla="*/ 742263 h 1674057"/>
              <a:gd name="connsiteX3" fmla="*/ 682543 w 698478"/>
              <a:gd name="connsiteY3" fmla="*/ 1492880 h 1674057"/>
              <a:gd name="connsiteX4" fmla="*/ 698478 w 698478"/>
              <a:gd name="connsiteY4" fmla="*/ 1537680 h 1674057"/>
              <a:gd name="connsiteX5" fmla="*/ 168340 w 698478"/>
              <a:gd name="connsiteY5" fmla="*/ 1674057 h 1674057"/>
              <a:gd name="connsiteX6" fmla="*/ 113660 w 698478"/>
              <a:gd name="connsiteY6" fmla="*/ 1582961 h 1674057"/>
              <a:gd name="connsiteX7" fmla="*/ 77470 w 698478"/>
              <a:gd name="connsiteY7" fmla="*/ 1445302 h 1674057"/>
              <a:gd name="connsiteX8" fmla="*/ 0 w 698478"/>
              <a:gd name="connsiteY8" fmla="*/ 742264 h 1674057"/>
              <a:gd name="connsiteX9" fmla="*/ 8822 w 698478"/>
              <a:gd name="connsiteY9" fmla="*/ 502746 h 1674057"/>
              <a:gd name="connsiteX10" fmla="*/ 20675 w 698478"/>
              <a:gd name="connsiteY10" fmla="*/ 395961 h 1674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8478" h="1674057">
                <a:moveTo>
                  <a:pt x="680347" y="0"/>
                </a:moveTo>
                <a:lnTo>
                  <a:pt x="635073" y="172208"/>
                </a:lnTo>
                <a:cubicBezTo>
                  <a:pt x="593976" y="355401"/>
                  <a:pt x="572257" y="546222"/>
                  <a:pt x="572257" y="742263"/>
                </a:cubicBezTo>
                <a:cubicBezTo>
                  <a:pt x="572257" y="1003652"/>
                  <a:pt x="610869" y="1255760"/>
                  <a:pt x="682543" y="1492880"/>
                </a:cubicBezTo>
                <a:lnTo>
                  <a:pt x="698478" y="1537680"/>
                </a:lnTo>
                <a:lnTo>
                  <a:pt x="168340" y="1674057"/>
                </a:lnTo>
                <a:lnTo>
                  <a:pt x="113660" y="1582961"/>
                </a:lnTo>
                <a:lnTo>
                  <a:pt x="77470" y="1445302"/>
                </a:lnTo>
                <a:cubicBezTo>
                  <a:pt x="26785" y="1219374"/>
                  <a:pt x="0" y="984038"/>
                  <a:pt x="0" y="742264"/>
                </a:cubicBezTo>
                <a:cubicBezTo>
                  <a:pt x="0" y="661672"/>
                  <a:pt x="2976" y="581796"/>
                  <a:pt x="8822" y="502746"/>
                </a:cubicBezTo>
                <a:lnTo>
                  <a:pt x="20675" y="395961"/>
                </a:lnTo>
                <a:close/>
              </a:path>
            </a:pathLst>
          </a:custGeom>
          <a:solidFill>
            <a:srgbClr val="D9D9D9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b="1" i="0" err="1">
              <a:latin typeface="Calibri" panose="020F0502020204030204" pitchFamily="34" charset="0"/>
            </a:endParaRPr>
          </a:p>
        </p:txBody>
      </p:sp>
      <p:sp>
        <p:nvSpPr>
          <p:cNvPr id="8" name="Freihandform 9">
            <a:extLst>
              <a:ext uri="{FF2B5EF4-FFF2-40B4-BE49-F238E27FC236}">
                <a16:creationId xmlns:a16="http://schemas.microsoft.com/office/drawing/2014/main" id="{1A5D1082-5AF4-46B2-8400-EE9B7D303226}"/>
              </a:ext>
            </a:extLst>
          </p:cNvPr>
          <p:cNvSpPr/>
          <p:nvPr/>
        </p:nvSpPr>
        <p:spPr>
          <a:xfrm rot="4774343">
            <a:off x="3395215" y="3918181"/>
            <a:ext cx="1189458" cy="1288209"/>
          </a:xfrm>
          <a:custGeom>
            <a:avLst/>
            <a:gdLst>
              <a:gd name="connsiteX0" fmla="*/ 269442 w 899152"/>
              <a:gd name="connsiteY0" fmla="*/ 0 h 973801"/>
              <a:gd name="connsiteX1" fmla="*/ 288267 w 899152"/>
              <a:gd name="connsiteY1" fmla="*/ 14077 h 973801"/>
              <a:gd name="connsiteX2" fmla="*/ 843434 w 899152"/>
              <a:gd name="connsiteY2" fmla="*/ 687432 h 973801"/>
              <a:gd name="connsiteX3" fmla="*/ 899152 w 899152"/>
              <a:gd name="connsiteY3" fmla="*/ 803094 h 973801"/>
              <a:gd name="connsiteX4" fmla="*/ 502580 w 899152"/>
              <a:gd name="connsiteY4" fmla="*/ 973801 h 973801"/>
              <a:gd name="connsiteX5" fmla="*/ 463772 w 899152"/>
              <a:gd name="connsiteY5" fmla="*/ 893242 h 973801"/>
              <a:gd name="connsiteX6" fmla="*/ 13618 w 899152"/>
              <a:gd name="connsiteY6" fmla="*/ 347255 h 973801"/>
              <a:gd name="connsiteX7" fmla="*/ 0 w 899152"/>
              <a:gd name="connsiteY7" fmla="*/ 337072 h 97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9152" h="973801">
                <a:moveTo>
                  <a:pt x="269442" y="0"/>
                </a:moveTo>
                <a:lnTo>
                  <a:pt x="288267" y="14077"/>
                </a:lnTo>
                <a:cubicBezTo>
                  <a:pt x="513739" y="200152"/>
                  <a:pt x="702874" y="428684"/>
                  <a:pt x="843434" y="687432"/>
                </a:cubicBezTo>
                <a:lnTo>
                  <a:pt x="899152" y="803094"/>
                </a:lnTo>
                <a:lnTo>
                  <a:pt x="502580" y="973801"/>
                </a:lnTo>
                <a:lnTo>
                  <a:pt x="463772" y="893242"/>
                </a:lnTo>
                <a:cubicBezTo>
                  <a:pt x="349800" y="683437"/>
                  <a:pt x="196440" y="498134"/>
                  <a:pt x="13618" y="347255"/>
                </a:cubicBezTo>
                <a:lnTo>
                  <a:pt x="0" y="337072"/>
                </a:lnTo>
                <a:close/>
              </a:path>
            </a:pathLst>
          </a:custGeom>
          <a:solidFill>
            <a:srgbClr val="D9D9D9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b="1" i="0" err="1">
              <a:latin typeface="Calibri" panose="020F0502020204030204" pitchFamily="34" charset="0"/>
            </a:endParaRPr>
          </a:p>
        </p:txBody>
      </p:sp>
      <p:sp>
        <p:nvSpPr>
          <p:cNvPr id="9" name="Freihandform 10">
            <a:extLst>
              <a:ext uri="{FF2B5EF4-FFF2-40B4-BE49-F238E27FC236}">
                <a16:creationId xmlns:a16="http://schemas.microsoft.com/office/drawing/2014/main" id="{2E8A2785-1AE5-4A31-9AA9-1788E7688913}"/>
              </a:ext>
            </a:extLst>
          </p:cNvPr>
          <p:cNvSpPr/>
          <p:nvPr/>
        </p:nvSpPr>
        <p:spPr>
          <a:xfrm rot="13644815">
            <a:off x="4355575" y="4489221"/>
            <a:ext cx="612188" cy="2074447"/>
          </a:xfrm>
          <a:custGeom>
            <a:avLst/>
            <a:gdLst>
              <a:gd name="connsiteX0" fmla="*/ 106983 w 527832"/>
              <a:gd name="connsiteY0" fmla="*/ 0 h 1379153"/>
              <a:gd name="connsiteX1" fmla="*/ 527832 w 527832"/>
              <a:gd name="connsiteY1" fmla="*/ 105212 h 1379153"/>
              <a:gd name="connsiteX2" fmla="*/ 514987 w 527832"/>
              <a:gd name="connsiteY2" fmla="*/ 140308 h 1379153"/>
              <a:gd name="connsiteX3" fmla="*/ 431775 w 527832"/>
              <a:gd name="connsiteY3" fmla="*/ 690699 h 1379153"/>
              <a:gd name="connsiteX4" fmla="*/ 514987 w 527832"/>
              <a:gd name="connsiteY4" fmla="*/ 1241091 h 1379153"/>
              <a:gd name="connsiteX5" fmla="*/ 527010 w 527832"/>
              <a:gd name="connsiteY5" fmla="*/ 1273941 h 1379153"/>
              <a:gd name="connsiteX6" fmla="*/ 106161 w 527832"/>
              <a:gd name="connsiteY6" fmla="*/ 1379153 h 1379153"/>
              <a:gd name="connsiteX7" fmla="*/ 102623 w 527832"/>
              <a:gd name="connsiteY7" fmla="*/ 1369487 h 1379153"/>
              <a:gd name="connsiteX8" fmla="*/ 0 w 527832"/>
              <a:gd name="connsiteY8" fmla="*/ 690699 h 1379153"/>
              <a:gd name="connsiteX9" fmla="*/ 102623 w 527832"/>
              <a:gd name="connsiteY9" fmla="*/ 11911 h 1379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7832" h="1379153">
                <a:moveTo>
                  <a:pt x="106983" y="0"/>
                </a:moveTo>
                <a:lnTo>
                  <a:pt x="527832" y="105212"/>
                </a:lnTo>
                <a:lnTo>
                  <a:pt x="514987" y="140308"/>
                </a:lnTo>
                <a:cubicBezTo>
                  <a:pt x="460908" y="314176"/>
                  <a:pt x="431775" y="499035"/>
                  <a:pt x="431775" y="690699"/>
                </a:cubicBezTo>
                <a:cubicBezTo>
                  <a:pt x="431775" y="882363"/>
                  <a:pt x="460908" y="1067222"/>
                  <a:pt x="514987" y="1241091"/>
                </a:cubicBezTo>
                <a:lnTo>
                  <a:pt x="527010" y="1273941"/>
                </a:lnTo>
                <a:lnTo>
                  <a:pt x="106161" y="1379153"/>
                </a:lnTo>
                <a:lnTo>
                  <a:pt x="102623" y="1369487"/>
                </a:lnTo>
                <a:cubicBezTo>
                  <a:pt x="35929" y="1155058"/>
                  <a:pt x="0" y="927075"/>
                  <a:pt x="0" y="690699"/>
                </a:cubicBezTo>
                <a:cubicBezTo>
                  <a:pt x="0" y="454324"/>
                  <a:pt x="35929" y="226340"/>
                  <a:pt x="102623" y="11911"/>
                </a:cubicBezTo>
                <a:close/>
              </a:path>
            </a:pathLst>
          </a:custGeom>
          <a:solidFill>
            <a:srgbClr val="D9D9D9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b="1" i="0" err="1">
              <a:latin typeface="Calibri" panose="020F0502020204030204" pitchFamily="34" charset="0"/>
            </a:endParaRPr>
          </a:p>
        </p:txBody>
      </p:sp>
      <p:sp>
        <p:nvSpPr>
          <p:cNvPr id="10" name="Freihandform 11">
            <a:extLst>
              <a:ext uri="{FF2B5EF4-FFF2-40B4-BE49-F238E27FC236}">
                <a16:creationId xmlns:a16="http://schemas.microsoft.com/office/drawing/2014/main" id="{BD4ED3DD-4B69-46E2-A02F-D6CDF2CA4FDB}"/>
              </a:ext>
            </a:extLst>
          </p:cNvPr>
          <p:cNvSpPr/>
          <p:nvPr/>
        </p:nvSpPr>
        <p:spPr>
          <a:xfrm rot="2158040">
            <a:off x="5618833" y="2953744"/>
            <a:ext cx="408496" cy="442410"/>
          </a:xfrm>
          <a:custGeom>
            <a:avLst/>
            <a:gdLst>
              <a:gd name="connsiteX0" fmla="*/ 269442 w 899152"/>
              <a:gd name="connsiteY0" fmla="*/ 0 h 973801"/>
              <a:gd name="connsiteX1" fmla="*/ 288267 w 899152"/>
              <a:gd name="connsiteY1" fmla="*/ 14077 h 973801"/>
              <a:gd name="connsiteX2" fmla="*/ 843434 w 899152"/>
              <a:gd name="connsiteY2" fmla="*/ 687432 h 973801"/>
              <a:gd name="connsiteX3" fmla="*/ 899152 w 899152"/>
              <a:gd name="connsiteY3" fmla="*/ 803094 h 973801"/>
              <a:gd name="connsiteX4" fmla="*/ 502580 w 899152"/>
              <a:gd name="connsiteY4" fmla="*/ 973801 h 973801"/>
              <a:gd name="connsiteX5" fmla="*/ 463772 w 899152"/>
              <a:gd name="connsiteY5" fmla="*/ 893242 h 973801"/>
              <a:gd name="connsiteX6" fmla="*/ 13618 w 899152"/>
              <a:gd name="connsiteY6" fmla="*/ 347255 h 973801"/>
              <a:gd name="connsiteX7" fmla="*/ 0 w 899152"/>
              <a:gd name="connsiteY7" fmla="*/ 337072 h 97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9152" h="973801">
                <a:moveTo>
                  <a:pt x="269442" y="0"/>
                </a:moveTo>
                <a:lnTo>
                  <a:pt x="288267" y="14077"/>
                </a:lnTo>
                <a:cubicBezTo>
                  <a:pt x="513739" y="200152"/>
                  <a:pt x="702874" y="428684"/>
                  <a:pt x="843434" y="687432"/>
                </a:cubicBezTo>
                <a:lnTo>
                  <a:pt x="899152" y="803094"/>
                </a:lnTo>
                <a:lnTo>
                  <a:pt x="502580" y="973801"/>
                </a:lnTo>
                <a:lnTo>
                  <a:pt x="463772" y="893242"/>
                </a:lnTo>
                <a:cubicBezTo>
                  <a:pt x="349800" y="683437"/>
                  <a:pt x="196440" y="498134"/>
                  <a:pt x="13618" y="347255"/>
                </a:cubicBezTo>
                <a:lnTo>
                  <a:pt x="0" y="337072"/>
                </a:lnTo>
                <a:close/>
              </a:path>
            </a:pathLst>
          </a:custGeom>
          <a:solidFill>
            <a:srgbClr val="D9D9D9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b="1" i="0" err="1">
              <a:latin typeface="Calibri" panose="020F0502020204030204" pitchFamily="34" charset="0"/>
            </a:endParaRPr>
          </a:p>
        </p:txBody>
      </p:sp>
      <p:sp>
        <p:nvSpPr>
          <p:cNvPr id="11" name="Bildplatzhalter 27">
            <a:extLst>
              <a:ext uri="{FF2B5EF4-FFF2-40B4-BE49-F238E27FC236}">
                <a16:creationId xmlns:a16="http://schemas.microsoft.com/office/drawing/2014/main" id="{7D5B86A1-9745-4F41-9951-7EC609011D4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0" y="1268413"/>
            <a:ext cx="5272466" cy="4887448"/>
          </a:xfrm>
          <a:custGeom>
            <a:avLst/>
            <a:gdLst>
              <a:gd name="connsiteX0" fmla="*/ 4974758 w 5272466"/>
              <a:gd name="connsiteY0" fmla="*/ 473426 h 4887448"/>
              <a:gd name="connsiteX1" fmla="*/ 5029169 w 5272466"/>
              <a:gd name="connsiteY1" fmla="*/ 586376 h 4887448"/>
              <a:gd name="connsiteX2" fmla="*/ 5272466 w 5272466"/>
              <a:gd name="connsiteY2" fmla="*/ 1791470 h 4887448"/>
              <a:gd name="connsiteX3" fmla="*/ 2176487 w 5272466"/>
              <a:gd name="connsiteY3" fmla="*/ 4887448 h 4887448"/>
              <a:gd name="connsiteX4" fmla="*/ 94823 w 5272466"/>
              <a:gd name="connsiteY4" fmla="*/ 4083169 h 4887448"/>
              <a:gd name="connsiteX5" fmla="*/ 0 w 5272466"/>
              <a:gd name="connsiteY5" fmla="*/ 3990581 h 4887448"/>
              <a:gd name="connsiteX6" fmla="*/ 0 w 5272466"/>
              <a:gd name="connsiteY6" fmla="*/ 2996193 h 4887448"/>
              <a:gd name="connsiteX7" fmla="*/ 44893 w 5272466"/>
              <a:gd name="connsiteY7" fmla="*/ 3083886 h 4887448"/>
              <a:gd name="connsiteX8" fmla="*/ 2176487 w 5272466"/>
              <a:gd name="connsiteY8" fmla="*/ 4283900 h 4887448"/>
              <a:gd name="connsiteX9" fmla="*/ 4668920 w 5272466"/>
              <a:gd name="connsiteY9" fmla="*/ 1791469 h 4887448"/>
              <a:gd name="connsiteX10" fmla="*/ 4473051 w 5272466"/>
              <a:gd name="connsiteY10" fmla="*/ 821302 h 4887448"/>
              <a:gd name="connsiteX11" fmla="*/ 4420420 w 5272466"/>
              <a:gd name="connsiteY11" fmla="*/ 712045 h 4887448"/>
              <a:gd name="connsiteX12" fmla="*/ 2176487 w 5272466"/>
              <a:gd name="connsiteY12" fmla="*/ 3172 h 4887448"/>
              <a:gd name="connsiteX13" fmla="*/ 3964785 w 5272466"/>
              <a:gd name="connsiteY13" fmla="*/ 1791470 h 4887448"/>
              <a:gd name="connsiteX14" fmla="*/ 2176487 w 5272466"/>
              <a:gd name="connsiteY14" fmla="*/ 3579768 h 4887448"/>
              <a:gd name="connsiteX15" fmla="*/ 388189 w 5272466"/>
              <a:gd name="connsiteY15" fmla="*/ 1791470 h 4887448"/>
              <a:gd name="connsiteX16" fmla="*/ 2176487 w 5272466"/>
              <a:gd name="connsiteY16" fmla="*/ 3172 h 4887448"/>
              <a:gd name="connsiteX17" fmla="*/ 2772249 w 5272466"/>
              <a:gd name="connsiteY17" fmla="*/ 0 h 4887448"/>
              <a:gd name="connsiteX18" fmla="*/ 3601845 w 5272466"/>
              <a:gd name="connsiteY18" fmla="*/ 0 h 4887448"/>
              <a:gd name="connsiteX19" fmla="*/ 3675942 w 5272466"/>
              <a:gd name="connsiteY19" fmla="*/ 58947 h 4887448"/>
              <a:gd name="connsiteX20" fmla="*/ 4467740 w 5272466"/>
              <a:gd name="connsiteY20" fmla="*/ 1791470 h 4887448"/>
              <a:gd name="connsiteX21" fmla="*/ 4076430 w 5272466"/>
              <a:gd name="connsiteY21" fmla="*/ 3072531 h 4887448"/>
              <a:gd name="connsiteX22" fmla="*/ 4039982 w 5272466"/>
              <a:gd name="connsiteY22" fmla="*/ 3121272 h 4887448"/>
              <a:gd name="connsiteX23" fmla="*/ 3720616 w 5272466"/>
              <a:gd name="connsiteY23" fmla="*/ 2877212 h 4887448"/>
              <a:gd name="connsiteX24" fmla="*/ 3742785 w 5272466"/>
              <a:gd name="connsiteY24" fmla="*/ 2847568 h 4887448"/>
              <a:gd name="connsiteX25" fmla="*/ 4065377 w 5272466"/>
              <a:gd name="connsiteY25" fmla="*/ 1791470 h 4887448"/>
              <a:gd name="connsiteX26" fmla="*/ 2859702 w 5272466"/>
              <a:gd name="connsiteY26" fmla="*/ 29925 h 4887448"/>
              <a:gd name="connsiteX27" fmla="*/ 749601 w 5272466"/>
              <a:gd name="connsiteY27" fmla="*/ 0 h 4887448"/>
              <a:gd name="connsiteX28" fmla="*/ 1571630 w 5272466"/>
              <a:gd name="connsiteY28" fmla="*/ 0 h 4887448"/>
              <a:gd name="connsiteX29" fmla="*/ 1572591 w 5272466"/>
              <a:gd name="connsiteY29" fmla="*/ 2947 h 4887448"/>
              <a:gd name="connsiteX30" fmla="*/ 1441249 w 5272466"/>
              <a:gd name="connsiteY30" fmla="*/ 51019 h 4887448"/>
              <a:gd name="connsiteX31" fmla="*/ 287599 w 5272466"/>
              <a:gd name="connsiteY31" fmla="*/ 1791470 h 4887448"/>
              <a:gd name="connsiteX32" fmla="*/ 2176487 w 5272466"/>
              <a:gd name="connsiteY32" fmla="*/ 3680360 h 4887448"/>
              <a:gd name="connsiteX33" fmla="*/ 2738187 w 5272466"/>
              <a:gd name="connsiteY33" fmla="*/ 3595438 h 4887448"/>
              <a:gd name="connsiteX34" fmla="*/ 2908402 w 5272466"/>
              <a:gd name="connsiteY34" fmla="*/ 3533139 h 4887448"/>
              <a:gd name="connsiteX35" fmla="*/ 3075537 w 5272466"/>
              <a:gd name="connsiteY35" fmla="*/ 3899200 h 4887448"/>
              <a:gd name="connsiteX36" fmla="*/ 3068346 w 5272466"/>
              <a:gd name="connsiteY36" fmla="*/ 3902664 h 4887448"/>
              <a:gd name="connsiteX37" fmla="*/ 2176487 w 5272466"/>
              <a:gd name="connsiteY37" fmla="*/ 4082723 h 4887448"/>
              <a:gd name="connsiteX38" fmla="*/ 123392 w 5272466"/>
              <a:gd name="connsiteY38" fmla="*/ 2809780 h 4887448"/>
              <a:gd name="connsiteX39" fmla="*/ 0 w 5272466"/>
              <a:gd name="connsiteY39" fmla="*/ 2502125 h 4887448"/>
              <a:gd name="connsiteX40" fmla="*/ 0 w 5272466"/>
              <a:gd name="connsiteY40" fmla="*/ 1080290 h 4887448"/>
              <a:gd name="connsiteX41" fmla="*/ 111179 w 5272466"/>
              <a:gd name="connsiteY41" fmla="*/ 798118 h 4887448"/>
              <a:gd name="connsiteX42" fmla="*/ 719040 w 5272466"/>
              <a:gd name="connsiteY42" fmla="*/ 23429 h 4887448"/>
              <a:gd name="connsiteX43" fmla="*/ 0 w 5272466"/>
              <a:gd name="connsiteY43" fmla="*/ 0 h 4887448"/>
              <a:gd name="connsiteX44" fmla="*/ 445867 w 5272466"/>
              <a:gd name="connsiteY44" fmla="*/ 0 h 4887448"/>
              <a:gd name="connsiteX45" fmla="*/ 372294 w 5272466"/>
              <a:gd name="connsiteY45" fmla="*/ 71839 h 4887448"/>
              <a:gd name="connsiteX46" fmla="*/ 44893 w 5272466"/>
              <a:gd name="connsiteY46" fmla="*/ 499052 h 4887448"/>
              <a:gd name="connsiteX47" fmla="*/ 0 w 5272466"/>
              <a:gd name="connsiteY47" fmla="*/ 586745 h 488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272466" h="4887448">
                <a:moveTo>
                  <a:pt x="4974758" y="473426"/>
                </a:moveTo>
                <a:lnTo>
                  <a:pt x="5029169" y="586376"/>
                </a:lnTo>
                <a:cubicBezTo>
                  <a:pt x="5185833" y="956774"/>
                  <a:pt x="5272466" y="1364006"/>
                  <a:pt x="5272466" y="1791470"/>
                </a:cubicBezTo>
                <a:cubicBezTo>
                  <a:pt x="5272466" y="3501332"/>
                  <a:pt x="3886349" y="4887448"/>
                  <a:pt x="2176487" y="4887448"/>
                </a:cubicBezTo>
                <a:cubicBezTo>
                  <a:pt x="1374991" y="4887448"/>
                  <a:pt x="644629" y="4582882"/>
                  <a:pt x="94823" y="4083169"/>
                </a:cubicBezTo>
                <a:lnTo>
                  <a:pt x="0" y="3990581"/>
                </a:lnTo>
                <a:lnTo>
                  <a:pt x="0" y="2996193"/>
                </a:lnTo>
                <a:lnTo>
                  <a:pt x="44893" y="3083886"/>
                </a:lnTo>
                <a:cubicBezTo>
                  <a:pt x="482033" y="3803324"/>
                  <a:pt x="1273138" y="4283900"/>
                  <a:pt x="2176487" y="4283900"/>
                </a:cubicBezTo>
                <a:cubicBezTo>
                  <a:pt x="3553019" y="4283900"/>
                  <a:pt x="4668920" y="3168002"/>
                  <a:pt x="4668920" y="1791469"/>
                </a:cubicBezTo>
                <a:cubicBezTo>
                  <a:pt x="4668920" y="1447336"/>
                  <a:pt x="4599176" y="1119491"/>
                  <a:pt x="4473051" y="821302"/>
                </a:cubicBezTo>
                <a:lnTo>
                  <a:pt x="4420420" y="712045"/>
                </a:lnTo>
                <a:close/>
                <a:moveTo>
                  <a:pt x="2176487" y="3172"/>
                </a:moveTo>
                <a:cubicBezTo>
                  <a:pt x="3164137" y="3172"/>
                  <a:pt x="3964785" y="803820"/>
                  <a:pt x="3964785" y="1791470"/>
                </a:cubicBezTo>
                <a:cubicBezTo>
                  <a:pt x="3964785" y="2779120"/>
                  <a:pt x="3164137" y="3579768"/>
                  <a:pt x="2176487" y="3579768"/>
                </a:cubicBezTo>
                <a:cubicBezTo>
                  <a:pt x="1188839" y="3579768"/>
                  <a:pt x="388189" y="2779120"/>
                  <a:pt x="388189" y="1791470"/>
                </a:cubicBezTo>
                <a:cubicBezTo>
                  <a:pt x="388189" y="803820"/>
                  <a:pt x="1188839" y="3172"/>
                  <a:pt x="2176487" y="3172"/>
                </a:cubicBezTo>
                <a:close/>
                <a:moveTo>
                  <a:pt x="2772249" y="0"/>
                </a:moveTo>
                <a:lnTo>
                  <a:pt x="3601845" y="0"/>
                </a:lnTo>
                <a:lnTo>
                  <a:pt x="3675942" y="58947"/>
                </a:lnTo>
                <a:cubicBezTo>
                  <a:pt x="4160943" y="479070"/>
                  <a:pt x="4467740" y="1099442"/>
                  <a:pt x="4467740" y="1791470"/>
                </a:cubicBezTo>
                <a:cubicBezTo>
                  <a:pt x="4467740" y="2266005"/>
                  <a:pt x="4323483" y="2706844"/>
                  <a:pt x="4076430" y="3072531"/>
                </a:cubicBezTo>
                <a:lnTo>
                  <a:pt x="4039982" y="3121272"/>
                </a:lnTo>
                <a:lnTo>
                  <a:pt x="3720616" y="2877212"/>
                </a:lnTo>
                <a:lnTo>
                  <a:pt x="3742785" y="2847568"/>
                </a:lnTo>
                <a:cubicBezTo>
                  <a:pt x="3946454" y="2546098"/>
                  <a:pt x="4065377" y="2182673"/>
                  <a:pt x="4065377" y="1791470"/>
                </a:cubicBezTo>
                <a:cubicBezTo>
                  <a:pt x="4065377" y="989202"/>
                  <a:pt x="3565215" y="303750"/>
                  <a:pt x="2859702" y="29925"/>
                </a:cubicBezTo>
                <a:close/>
                <a:moveTo>
                  <a:pt x="749601" y="0"/>
                </a:moveTo>
                <a:lnTo>
                  <a:pt x="1571630" y="0"/>
                </a:lnTo>
                <a:lnTo>
                  <a:pt x="1572591" y="2947"/>
                </a:lnTo>
                <a:lnTo>
                  <a:pt x="1441249" y="51019"/>
                </a:lnTo>
                <a:cubicBezTo>
                  <a:pt x="763297" y="337770"/>
                  <a:pt x="287599" y="1009067"/>
                  <a:pt x="287599" y="1791470"/>
                </a:cubicBezTo>
                <a:cubicBezTo>
                  <a:pt x="287599" y="2834674"/>
                  <a:pt x="1133283" y="3680360"/>
                  <a:pt x="2176487" y="3680360"/>
                </a:cubicBezTo>
                <a:cubicBezTo>
                  <a:pt x="2372089" y="3680360"/>
                  <a:pt x="2560746" y="3650630"/>
                  <a:pt x="2738187" y="3595438"/>
                </a:cubicBezTo>
                <a:lnTo>
                  <a:pt x="2908402" y="3533139"/>
                </a:lnTo>
                <a:lnTo>
                  <a:pt x="3075537" y="3899200"/>
                </a:lnTo>
                <a:lnTo>
                  <a:pt x="3068346" y="3902664"/>
                </a:lnTo>
                <a:cubicBezTo>
                  <a:pt x="2794225" y="4018609"/>
                  <a:pt x="2492844" y="4082723"/>
                  <a:pt x="2176487" y="4082723"/>
                </a:cubicBezTo>
                <a:cubicBezTo>
                  <a:pt x="1276852" y="4082723"/>
                  <a:pt x="498313" y="3564236"/>
                  <a:pt x="123392" y="2809780"/>
                </a:cubicBezTo>
                <a:lnTo>
                  <a:pt x="0" y="2502125"/>
                </a:lnTo>
                <a:lnTo>
                  <a:pt x="0" y="1080290"/>
                </a:lnTo>
                <a:lnTo>
                  <a:pt x="111179" y="798118"/>
                </a:lnTo>
                <a:cubicBezTo>
                  <a:pt x="255977" y="497614"/>
                  <a:pt x="464428" y="233554"/>
                  <a:pt x="719040" y="23429"/>
                </a:cubicBezTo>
                <a:close/>
                <a:moveTo>
                  <a:pt x="0" y="0"/>
                </a:moveTo>
                <a:lnTo>
                  <a:pt x="445867" y="0"/>
                </a:lnTo>
                <a:lnTo>
                  <a:pt x="372294" y="71839"/>
                </a:lnTo>
                <a:cubicBezTo>
                  <a:pt x="248492" y="201690"/>
                  <a:pt x="138566" y="344887"/>
                  <a:pt x="44893" y="499052"/>
                </a:cubicBezTo>
                <a:lnTo>
                  <a:pt x="0" y="58674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Calibri" panose="020F0502020204030204" pitchFamily="34" charset="0"/>
              </a:defRPr>
            </a:lvl1pPr>
          </a:lstStyle>
          <a:p>
            <a:r>
              <a:rPr lang="de-DE"/>
              <a:t>Bild durch Klicken auf das Symbol hinzufügen.</a:t>
            </a:r>
            <a:br>
              <a:rPr lang="de-DE"/>
            </a:br>
            <a:r>
              <a:rPr lang="de-DE"/>
              <a:t>Alternativ den Rahmen des Bildplatzhalters markieren (Klick auf die graue Fläche)</a:t>
            </a:r>
            <a:br>
              <a:rPr lang="de-DE"/>
            </a:br>
            <a:r>
              <a:rPr lang="de-DE"/>
              <a:t>und ein Bild aus den </a:t>
            </a:r>
            <a:r>
              <a:rPr lang="de-DE" err="1"/>
              <a:t>QuickSlide</a:t>
            </a:r>
            <a:r>
              <a:rPr lang="de-DE"/>
              <a:t>-Elementen hinzufügen.</a:t>
            </a:r>
            <a:br>
              <a:rPr lang="de-DE"/>
            </a:br>
            <a:r>
              <a:rPr lang="de-DE"/>
              <a:t>Anschließend die Folie zurücksetzen (Folie &gt; Zurücksetzen).</a:t>
            </a:r>
            <a:br>
              <a:rPr lang="de-DE"/>
            </a:br>
            <a:r>
              <a:rPr lang="de-DE"/>
              <a:t>Hierbei werden alle Platzhalter auf der Folie zurückgesetzt!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2A6EC0F0-A9B5-4476-95C3-0AD2E674AA06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41375" y="198000"/>
            <a:ext cx="7480624" cy="216000"/>
          </a:xfrm>
        </p:spPr>
        <p:txBody>
          <a:bodyPr anchor="b"/>
          <a:lstStyle>
            <a:lvl1pPr marL="0" indent="0">
              <a:buNone/>
              <a:defRPr sz="1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Untertitel bearbeiten</a:t>
            </a:r>
          </a:p>
        </p:txBody>
      </p:sp>
      <p:sp>
        <p:nvSpPr>
          <p:cNvPr id="15" name="Inhaltsplatzhalter 8">
            <a:extLst>
              <a:ext uri="{FF2B5EF4-FFF2-40B4-BE49-F238E27FC236}">
                <a16:creationId xmlns:a16="http://schemas.microsoft.com/office/drawing/2014/main" id="{BDB63C17-0320-4C97-8AB0-58AB655D8D9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000" y="1847675"/>
            <a:ext cx="5256213" cy="44610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95CFC6A-8970-4400-B6FB-394E656A6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09910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EB1F93A-A66C-4524-9B9B-AE652B7965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© msg GillardonBSM AG | 2022 | Roadshow 2.0 – Digitale Assets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A47D62F-6CFF-491D-8967-717FD7A146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7B0579-4238-4E44-9A9E-134B676F827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46588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ld links oben,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643490-D985-4FFE-9FD3-CB461F30C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270000"/>
            <a:ext cx="5256212" cy="660352"/>
          </a:xfrm>
        </p:spPr>
        <p:txBody>
          <a:bodyPr anchor="b" anchorCtr="0"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326B12-57C3-4246-B91A-5907F7698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msg GillardonBSM AG | 2022 | Tokenisierung von digitalen Assets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26B255-646E-4212-A3E9-570F84D6B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C4F53-B4CA-4838-AC7E-70E91EE9D986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Freihandform 7">
            <a:extLst>
              <a:ext uri="{FF2B5EF4-FFF2-40B4-BE49-F238E27FC236}">
                <a16:creationId xmlns:a16="http://schemas.microsoft.com/office/drawing/2014/main" id="{5E70B5A2-61E7-47D9-9DFE-8DB0CC4DF810}"/>
              </a:ext>
            </a:extLst>
          </p:cNvPr>
          <p:cNvSpPr/>
          <p:nvPr/>
        </p:nvSpPr>
        <p:spPr>
          <a:xfrm rot="21149552">
            <a:off x="3327789" y="-71381"/>
            <a:ext cx="1048196" cy="677831"/>
          </a:xfrm>
          <a:custGeom>
            <a:avLst/>
            <a:gdLst>
              <a:gd name="connsiteX0" fmla="*/ 0 w 1048195"/>
              <a:gd name="connsiteY0" fmla="*/ 0 h 677831"/>
              <a:gd name="connsiteX1" fmla="*/ 881236 w 1048195"/>
              <a:gd name="connsiteY1" fmla="*/ 116134 h 677831"/>
              <a:gd name="connsiteX2" fmla="*/ 966081 w 1048195"/>
              <a:gd name="connsiteY2" fmla="*/ 255793 h 677831"/>
              <a:gd name="connsiteX3" fmla="*/ 1048195 w 1048195"/>
              <a:gd name="connsiteY3" fmla="*/ 426251 h 677831"/>
              <a:gd name="connsiteX4" fmla="*/ 463746 w 1048195"/>
              <a:gd name="connsiteY4" fmla="*/ 677831 h 677831"/>
              <a:gd name="connsiteX5" fmla="*/ 406552 w 1048195"/>
              <a:gd name="connsiteY5" fmla="*/ 559107 h 677831"/>
              <a:gd name="connsiteX6" fmla="*/ 112895 w 1048195"/>
              <a:gd name="connsiteY6" fmla="*/ 124216 h 67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8195" h="677831">
                <a:moveTo>
                  <a:pt x="0" y="0"/>
                </a:moveTo>
                <a:lnTo>
                  <a:pt x="881236" y="116134"/>
                </a:lnTo>
                <a:lnTo>
                  <a:pt x="966081" y="255793"/>
                </a:lnTo>
                <a:lnTo>
                  <a:pt x="1048195" y="426251"/>
                </a:lnTo>
                <a:lnTo>
                  <a:pt x="463746" y="677831"/>
                </a:lnTo>
                <a:lnTo>
                  <a:pt x="406552" y="559107"/>
                </a:lnTo>
                <a:cubicBezTo>
                  <a:pt x="322569" y="404506"/>
                  <a:pt x="224073" y="258933"/>
                  <a:pt x="112895" y="124216"/>
                </a:cubicBezTo>
                <a:close/>
              </a:path>
            </a:pathLst>
          </a:custGeom>
          <a:solidFill>
            <a:schemeClr val="bg1">
              <a:lumMod val="8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b="1" i="0" err="1">
              <a:latin typeface="Calibri" panose="020F0502020204030204" pitchFamily="34" charset="0"/>
            </a:endParaRPr>
          </a:p>
        </p:txBody>
      </p:sp>
      <p:sp>
        <p:nvSpPr>
          <p:cNvPr id="7" name="Freihandform 8">
            <a:extLst>
              <a:ext uri="{FF2B5EF4-FFF2-40B4-BE49-F238E27FC236}">
                <a16:creationId xmlns:a16="http://schemas.microsoft.com/office/drawing/2014/main" id="{18DDE77D-867F-4B36-84BC-9D808B2C64F1}"/>
              </a:ext>
            </a:extLst>
          </p:cNvPr>
          <p:cNvSpPr/>
          <p:nvPr/>
        </p:nvSpPr>
        <p:spPr>
          <a:xfrm rot="18058433">
            <a:off x="198028" y="3761868"/>
            <a:ext cx="698478" cy="1674057"/>
          </a:xfrm>
          <a:custGeom>
            <a:avLst/>
            <a:gdLst>
              <a:gd name="connsiteX0" fmla="*/ 680347 w 698478"/>
              <a:gd name="connsiteY0" fmla="*/ 0 h 1674057"/>
              <a:gd name="connsiteX1" fmla="*/ 635073 w 698478"/>
              <a:gd name="connsiteY1" fmla="*/ 172208 h 1674057"/>
              <a:gd name="connsiteX2" fmla="*/ 572257 w 698478"/>
              <a:gd name="connsiteY2" fmla="*/ 742263 h 1674057"/>
              <a:gd name="connsiteX3" fmla="*/ 682543 w 698478"/>
              <a:gd name="connsiteY3" fmla="*/ 1492880 h 1674057"/>
              <a:gd name="connsiteX4" fmla="*/ 698478 w 698478"/>
              <a:gd name="connsiteY4" fmla="*/ 1537680 h 1674057"/>
              <a:gd name="connsiteX5" fmla="*/ 168340 w 698478"/>
              <a:gd name="connsiteY5" fmla="*/ 1674057 h 1674057"/>
              <a:gd name="connsiteX6" fmla="*/ 113660 w 698478"/>
              <a:gd name="connsiteY6" fmla="*/ 1582961 h 1674057"/>
              <a:gd name="connsiteX7" fmla="*/ 77470 w 698478"/>
              <a:gd name="connsiteY7" fmla="*/ 1445302 h 1674057"/>
              <a:gd name="connsiteX8" fmla="*/ 0 w 698478"/>
              <a:gd name="connsiteY8" fmla="*/ 742264 h 1674057"/>
              <a:gd name="connsiteX9" fmla="*/ 8822 w 698478"/>
              <a:gd name="connsiteY9" fmla="*/ 502746 h 1674057"/>
              <a:gd name="connsiteX10" fmla="*/ 20675 w 698478"/>
              <a:gd name="connsiteY10" fmla="*/ 395961 h 1674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8478" h="1674057">
                <a:moveTo>
                  <a:pt x="680347" y="0"/>
                </a:moveTo>
                <a:lnTo>
                  <a:pt x="635073" y="172208"/>
                </a:lnTo>
                <a:cubicBezTo>
                  <a:pt x="593976" y="355401"/>
                  <a:pt x="572257" y="546222"/>
                  <a:pt x="572257" y="742263"/>
                </a:cubicBezTo>
                <a:cubicBezTo>
                  <a:pt x="572257" y="1003652"/>
                  <a:pt x="610869" y="1255760"/>
                  <a:pt x="682543" y="1492880"/>
                </a:cubicBezTo>
                <a:lnTo>
                  <a:pt x="698478" y="1537680"/>
                </a:lnTo>
                <a:lnTo>
                  <a:pt x="168340" y="1674057"/>
                </a:lnTo>
                <a:lnTo>
                  <a:pt x="113660" y="1582961"/>
                </a:lnTo>
                <a:lnTo>
                  <a:pt x="77470" y="1445302"/>
                </a:lnTo>
                <a:cubicBezTo>
                  <a:pt x="26785" y="1219374"/>
                  <a:pt x="0" y="984038"/>
                  <a:pt x="0" y="742264"/>
                </a:cubicBezTo>
                <a:cubicBezTo>
                  <a:pt x="0" y="661672"/>
                  <a:pt x="2976" y="581796"/>
                  <a:pt x="8822" y="502746"/>
                </a:cubicBezTo>
                <a:lnTo>
                  <a:pt x="20675" y="395961"/>
                </a:lnTo>
                <a:close/>
              </a:path>
            </a:pathLst>
          </a:custGeom>
          <a:solidFill>
            <a:schemeClr val="bg1">
              <a:lumMod val="8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b="1" i="0" err="1">
              <a:latin typeface="Calibri" panose="020F0502020204030204" pitchFamily="34" charset="0"/>
            </a:endParaRPr>
          </a:p>
        </p:txBody>
      </p:sp>
      <p:sp>
        <p:nvSpPr>
          <p:cNvPr id="8" name="Freihandform 9">
            <a:extLst>
              <a:ext uri="{FF2B5EF4-FFF2-40B4-BE49-F238E27FC236}">
                <a16:creationId xmlns:a16="http://schemas.microsoft.com/office/drawing/2014/main" id="{77ADB59E-F4E1-4988-AFE5-58CD00116D93}"/>
              </a:ext>
            </a:extLst>
          </p:cNvPr>
          <p:cNvSpPr/>
          <p:nvPr/>
        </p:nvSpPr>
        <p:spPr>
          <a:xfrm rot="4774343">
            <a:off x="3395215" y="2649768"/>
            <a:ext cx="1189458" cy="1288209"/>
          </a:xfrm>
          <a:custGeom>
            <a:avLst/>
            <a:gdLst>
              <a:gd name="connsiteX0" fmla="*/ 269442 w 899152"/>
              <a:gd name="connsiteY0" fmla="*/ 0 h 973801"/>
              <a:gd name="connsiteX1" fmla="*/ 288267 w 899152"/>
              <a:gd name="connsiteY1" fmla="*/ 14077 h 973801"/>
              <a:gd name="connsiteX2" fmla="*/ 843434 w 899152"/>
              <a:gd name="connsiteY2" fmla="*/ 687432 h 973801"/>
              <a:gd name="connsiteX3" fmla="*/ 899152 w 899152"/>
              <a:gd name="connsiteY3" fmla="*/ 803094 h 973801"/>
              <a:gd name="connsiteX4" fmla="*/ 502580 w 899152"/>
              <a:gd name="connsiteY4" fmla="*/ 973801 h 973801"/>
              <a:gd name="connsiteX5" fmla="*/ 463772 w 899152"/>
              <a:gd name="connsiteY5" fmla="*/ 893242 h 973801"/>
              <a:gd name="connsiteX6" fmla="*/ 13618 w 899152"/>
              <a:gd name="connsiteY6" fmla="*/ 347255 h 973801"/>
              <a:gd name="connsiteX7" fmla="*/ 0 w 899152"/>
              <a:gd name="connsiteY7" fmla="*/ 337072 h 97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9152" h="973801">
                <a:moveTo>
                  <a:pt x="269442" y="0"/>
                </a:moveTo>
                <a:lnTo>
                  <a:pt x="288267" y="14077"/>
                </a:lnTo>
                <a:cubicBezTo>
                  <a:pt x="513739" y="200152"/>
                  <a:pt x="702874" y="428684"/>
                  <a:pt x="843434" y="687432"/>
                </a:cubicBezTo>
                <a:lnTo>
                  <a:pt x="899152" y="803094"/>
                </a:lnTo>
                <a:lnTo>
                  <a:pt x="502580" y="973801"/>
                </a:lnTo>
                <a:lnTo>
                  <a:pt x="463772" y="893242"/>
                </a:lnTo>
                <a:cubicBezTo>
                  <a:pt x="349800" y="683437"/>
                  <a:pt x="196440" y="498134"/>
                  <a:pt x="13618" y="347255"/>
                </a:cubicBezTo>
                <a:lnTo>
                  <a:pt x="0" y="337072"/>
                </a:lnTo>
                <a:close/>
              </a:path>
            </a:pathLst>
          </a:custGeom>
          <a:solidFill>
            <a:schemeClr val="bg1">
              <a:lumMod val="8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b="1" i="0" err="1">
              <a:latin typeface="Calibri" panose="020F0502020204030204" pitchFamily="34" charset="0"/>
            </a:endParaRPr>
          </a:p>
        </p:txBody>
      </p:sp>
      <p:sp>
        <p:nvSpPr>
          <p:cNvPr id="9" name="Freihandform 10">
            <a:extLst>
              <a:ext uri="{FF2B5EF4-FFF2-40B4-BE49-F238E27FC236}">
                <a16:creationId xmlns:a16="http://schemas.microsoft.com/office/drawing/2014/main" id="{9BE2D55F-513E-4C24-B2A7-F5AE0178E096}"/>
              </a:ext>
            </a:extLst>
          </p:cNvPr>
          <p:cNvSpPr/>
          <p:nvPr/>
        </p:nvSpPr>
        <p:spPr>
          <a:xfrm rot="13644815">
            <a:off x="4355575" y="3220808"/>
            <a:ext cx="612188" cy="2074447"/>
          </a:xfrm>
          <a:custGeom>
            <a:avLst/>
            <a:gdLst>
              <a:gd name="connsiteX0" fmla="*/ 106983 w 527832"/>
              <a:gd name="connsiteY0" fmla="*/ 0 h 1379153"/>
              <a:gd name="connsiteX1" fmla="*/ 527832 w 527832"/>
              <a:gd name="connsiteY1" fmla="*/ 105212 h 1379153"/>
              <a:gd name="connsiteX2" fmla="*/ 514987 w 527832"/>
              <a:gd name="connsiteY2" fmla="*/ 140308 h 1379153"/>
              <a:gd name="connsiteX3" fmla="*/ 431775 w 527832"/>
              <a:gd name="connsiteY3" fmla="*/ 690699 h 1379153"/>
              <a:gd name="connsiteX4" fmla="*/ 514987 w 527832"/>
              <a:gd name="connsiteY4" fmla="*/ 1241091 h 1379153"/>
              <a:gd name="connsiteX5" fmla="*/ 527010 w 527832"/>
              <a:gd name="connsiteY5" fmla="*/ 1273941 h 1379153"/>
              <a:gd name="connsiteX6" fmla="*/ 106161 w 527832"/>
              <a:gd name="connsiteY6" fmla="*/ 1379153 h 1379153"/>
              <a:gd name="connsiteX7" fmla="*/ 102623 w 527832"/>
              <a:gd name="connsiteY7" fmla="*/ 1369487 h 1379153"/>
              <a:gd name="connsiteX8" fmla="*/ 0 w 527832"/>
              <a:gd name="connsiteY8" fmla="*/ 690699 h 1379153"/>
              <a:gd name="connsiteX9" fmla="*/ 102623 w 527832"/>
              <a:gd name="connsiteY9" fmla="*/ 11911 h 1379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7832" h="1379153">
                <a:moveTo>
                  <a:pt x="106983" y="0"/>
                </a:moveTo>
                <a:lnTo>
                  <a:pt x="527832" y="105212"/>
                </a:lnTo>
                <a:lnTo>
                  <a:pt x="514987" y="140308"/>
                </a:lnTo>
                <a:cubicBezTo>
                  <a:pt x="460908" y="314176"/>
                  <a:pt x="431775" y="499035"/>
                  <a:pt x="431775" y="690699"/>
                </a:cubicBezTo>
                <a:cubicBezTo>
                  <a:pt x="431775" y="882363"/>
                  <a:pt x="460908" y="1067222"/>
                  <a:pt x="514987" y="1241091"/>
                </a:cubicBezTo>
                <a:lnTo>
                  <a:pt x="527010" y="1273941"/>
                </a:lnTo>
                <a:lnTo>
                  <a:pt x="106161" y="1379153"/>
                </a:lnTo>
                <a:lnTo>
                  <a:pt x="102623" y="1369487"/>
                </a:lnTo>
                <a:cubicBezTo>
                  <a:pt x="35929" y="1155058"/>
                  <a:pt x="0" y="927075"/>
                  <a:pt x="0" y="690699"/>
                </a:cubicBezTo>
                <a:cubicBezTo>
                  <a:pt x="0" y="454324"/>
                  <a:pt x="35929" y="226340"/>
                  <a:pt x="102623" y="11911"/>
                </a:cubicBezTo>
                <a:close/>
              </a:path>
            </a:pathLst>
          </a:custGeom>
          <a:solidFill>
            <a:schemeClr val="bg1">
              <a:lumMod val="8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b="1" i="0" err="1">
              <a:latin typeface="Calibri" panose="020F0502020204030204" pitchFamily="34" charset="0"/>
            </a:endParaRPr>
          </a:p>
        </p:txBody>
      </p:sp>
      <p:sp>
        <p:nvSpPr>
          <p:cNvPr id="10" name="Freihandform 11">
            <a:extLst>
              <a:ext uri="{FF2B5EF4-FFF2-40B4-BE49-F238E27FC236}">
                <a16:creationId xmlns:a16="http://schemas.microsoft.com/office/drawing/2014/main" id="{AB277618-A1C4-4866-8BCF-01A10261D247}"/>
              </a:ext>
            </a:extLst>
          </p:cNvPr>
          <p:cNvSpPr/>
          <p:nvPr/>
        </p:nvSpPr>
        <p:spPr>
          <a:xfrm rot="2158040">
            <a:off x="5618833" y="2953744"/>
            <a:ext cx="408496" cy="442410"/>
          </a:xfrm>
          <a:custGeom>
            <a:avLst/>
            <a:gdLst>
              <a:gd name="connsiteX0" fmla="*/ 269442 w 899152"/>
              <a:gd name="connsiteY0" fmla="*/ 0 h 973801"/>
              <a:gd name="connsiteX1" fmla="*/ 288267 w 899152"/>
              <a:gd name="connsiteY1" fmla="*/ 14077 h 973801"/>
              <a:gd name="connsiteX2" fmla="*/ 843434 w 899152"/>
              <a:gd name="connsiteY2" fmla="*/ 687432 h 973801"/>
              <a:gd name="connsiteX3" fmla="*/ 899152 w 899152"/>
              <a:gd name="connsiteY3" fmla="*/ 803094 h 973801"/>
              <a:gd name="connsiteX4" fmla="*/ 502580 w 899152"/>
              <a:gd name="connsiteY4" fmla="*/ 973801 h 973801"/>
              <a:gd name="connsiteX5" fmla="*/ 463772 w 899152"/>
              <a:gd name="connsiteY5" fmla="*/ 893242 h 973801"/>
              <a:gd name="connsiteX6" fmla="*/ 13618 w 899152"/>
              <a:gd name="connsiteY6" fmla="*/ 347255 h 973801"/>
              <a:gd name="connsiteX7" fmla="*/ 0 w 899152"/>
              <a:gd name="connsiteY7" fmla="*/ 337072 h 97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9152" h="973801">
                <a:moveTo>
                  <a:pt x="269442" y="0"/>
                </a:moveTo>
                <a:lnTo>
                  <a:pt x="288267" y="14077"/>
                </a:lnTo>
                <a:cubicBezTo>
                  <a:pt x="513739" y="200152"/>
                  <a:pt x="702874" y="428684"/>
                  <a:pt x="843434" y="687432"/>
                </a:cubicBezTo>
                <a:lnTo>
                  <a:pt x="899152" y="803094"/>
                </a:lnTo>
                <a:lnTo>
                  <a:pt x="502580" y="973801"/>
                </a:lnTo>
                <a:lnTo>
                  <a:pt x="463772" y="893242"/>
                </a:lnTo>
                <a:cubicBezTo>
                  <a:pt x="349800" y="683437"/>
                  <a:pt x="196440" y="498134"/>
                  <a:pt x="13618" y="347255"/>
                </a:cubicBezTo>
                <a:lnTo>
                  <a:pt x="0" y="337072"/>
                </a:lnTo>
                <a:close/>
              </a:path>
            </a:pathLst>
          </a:custGeom>
          <a:solidFill>
            <a:schemeClr val="bg1">
              <a:lumMod val="8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b="1" i="0" err="1">
              <a:latin typeface="Calibri" panose="020F0502020204030204" pitchFamily="34" charset="0"/>
            </a:endParaRPr>
          </a:p>
        </p:txBody>
      </p:sp>
      <p:sp>
        <p:nvSpPr>
          <p:cNvPr id="11" name="Bildplatzhalter 27">
            <a:extLst>
              <a:ext uri="{FF2B5EF4-FFF2-40B4-BE49-F238E27FC236}">
                <a16:creationId xmlns:a16="http://schemas.microsoft.com/office/drawing/2014/main" id="{941298A0-5D60-4135-BB03-1C926D7D788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0" y="0"/>
            <a:ext cx="5272466" cy="4887448"/>
          </a:xfrm>
          <a:custGeom>
            <a:avLst/>
            <a:gdLst>
              <a:gd name="connsiteX0" fmla="*/ 4974758 w 5272466"/>
              <a:gd name="connsiteY0" fmla="*/ 473426 h 4887448"/>
              <a:gd name="connsiteX1" fmla="*/ 5029169 w 5272466"/>
              <a:gd name="connsiteY1" fmla="*/ 586376 h 4887448"/>
              <a:gd name="connsiteX2" fmla="*/ 5272466 w 5272466"/>
              <a:gd name="connsiteY2" fmla="*/ 1791470 h 4887448"/>
              <a:gd name="connsiteX3" fmla="*/ 2176487 w 5272466"/>
              <a:gd name="connsiteY3" fmla="*/ 4887448 h 4887448"/>
              <a:gd name="connsiteX4" fmla="*/ 94823 w 5272466"/>
              <a:gd name="connsiteY4" fmla="*/ 4083169 h 4887448"/>
              <a:gd name="connsiteX5" fmla="*/ 0 w 5272466"/>
              <a:gd name="connsiteY5" fmla="*/ 3990581 h 4887448"/>
              <a:gd name="connsiteX6" fmla="*/ 0 w 5272466"/>
              <a:gd name="connsiteY6" fmla="*/ 2996193 h 4887448"/>
              <a:gd name="connsiteX7" fmla="*/ 44893 w 5272466"/>
              <a:gd name="connsiteY7" fmla="*/ 3083886 h 4887448"/>
              <a:gd name="connsiteX8" fmla="*/ 2176487 w 5272466"/>
              <a:gd name="connsiteY8" fmla="*/ 4283900 h 4887448"/>
              <a:gd name="connsiteX9" fmla="*/ 4668920 w 5272466"/>
              <a:gd name="connsiteY9" fmla="*/ 1791469 h 4887448"/>
              <a:gd name="connsiteX10" fmla="*/ 4473051 w 5272466"/>
              <a:gd name="connsiteY10" fmla="*/ 821302 h 4887448"/>
              <a:gd name="connsiteX11" fmla="*/ 4420420 w 5272466"/>
              <a:gd name="connsiteY11" fmla="*/ 712045 h 4887448"/>
              <a:gd name="connsiteX12" fmla="*/ 2176487 w 5272466"/>
              <a:gd name="connsiteY12" fmla="*/ 3172 h 4887448"/>
              <a:gd name="connsiteX13" fmla="*/ 3964785 w 5272466"/>
              <a:gd name="connsiteY13" fmla="*/ 1791470 h 4887448"/>
              <a:gd name="connsiteX14" fmla="*/ 2176487 w 5272466"/>
              <a:gd name="connsiteY14" fmla="*/ 3579768 h 4887448"/>
              <a:gd name="connsiteX15" fmla="*/ 388189 w 5272466"/>
              <a:gd name="connsiteY15" fmla="*/ 1791470 h 4887448"/>
              <a:gd name="connsiteX16" fmla="*/ 2176487 w 5272466"/>
              <a:gd name="connsiteY16" fmla="*/ 3172 h 4887448"/>
              <a:gd name="connsiteX17" fmla="*/ 2772249 w 5272466"/>
              <a:gd name="connsiteY17" fmla="*/ 0 h 4887448"/>
              <a:gd name="connsiteX18" fmla="*/ 3601845 w 5272466"/>
              <a:gd name="connsiteY18" fmla="*/ 0 h 4887448"/>
              <a:gd name="connsiteX19" fmla="*/ 3675942 w 5272466"/>
              <a:gd name="connsiteY19" fmla="*/ 58947 h 4887448"/>
              <a:gd name="connsiteX20" fmla="*/ 4467740 w 5272466"/>
              <a:gd name="connsiteY20" fmla="*/ 1791470 h 4887448"/>
              <a:gd name="connsiteX21" fmla="*/ 4076430 w 5272466"/>
              <a:gd name="connsiteY21" fmla="*/ 3072531 h 4887448"/>
              <a:gd name="connsiteX22" fmla="*/ 4039982 w 5272466"/>
              <a:gd name="connsiteY22" fmla="*/ 3121272 h 4887448"/>
              <a:gd name="connsiteX23" fmla="*/ 3720616 w 5272466"/>
              <a:gd name="connsiteY23" fmla="*/ 2877212 h 4887448"/>
              <a:gd name="connsiteX24" fmla="*/ 3742785 w 5272466"/>
              <a:gd name="connsiteY24" fmla="*/ 2847568 h 4887448"/>
              <a:gd name="connsiteX25" fmla="*/ 4065377 w 5272466"/>
              <a:gd name="connsiteY25" fmla="*/ 1791470 h 4887448"/>
              <a:gd name="connsiteX26" fmla="*/ 2859702 w 5272466"/>
              <a:gd name="connsiteY26" fmla="*/ 29925 h 4887448"/>
              <a:gd name="connsiteX27" fmla="*/ 749601 w 5272466"/>
              <a:gd name="connsiteY27" fmla="*/ 0 h 4887448"/>
              <a:gd name="connsiteX28" fmla="*/ 1571630 w 5272466"/>
              <a:gd name="connsiteY28" fmla="*/ 0 h 4887448"/>
              <a:gd name="connsiteX29" fmla="*/ 1572591 w 5272466"/>
              <a:gd name="connsiteY29" fmla="*/ 2947 h 4887448"/>
              <a:gd name="connsiteX30" fmla="*/ 1441249 w 5272466"/>
              <a:gd name="connsiteY30" fmla="*/ 51019 h 4887448"/>
              <a:gd name="connsiteX31" fmla="*/ 287599 w 5272466"/>
              <a:gd name="connsiteY31" fmla="*/ 1791470 h 4887448"/>
              <a:gd name="connsiteX32" fmla="*/ 2176487 w 5272466"/>
              <a:gd name="connsiteY32" fmla="*/ 3680360 h 4887448"/>
              <a:gd name="connsiteX33" fmla="*/ 2738187 w 5272466"/>
              <a:gd name="connsiteY33" fmla="*/ 3595438 h 4887448"/>
              <a:gd name="connsiteX34" fmla="*/ 2908402 w 5272466"/>
              <a:gd name="connsiteY34" fmla="*/ 3533139 h 4887448"/>
              <a:gd name="connsiteX35" fmla="*/ 3075537 w 5272466"/>
              <a:gd name="connsiteY35" fmla="*/ 3899200 h 4887448"/>
              <a:gd name="connsiteX36" fmla="*/ 3068346 w 5272466"/>
              <a:gd name="connsiteY36" fmla="*/ 3902664 h 4887448"/>
              <a:gd name="connsiteX37" fmla="*/ 2176487 w 5272466"/>
              <a:gd name="connsiteY37" fmla="*/ 4082723 h 4887448"/>
              <a:gd name="connsiteX38" fmla="*/ 123392 w 5272466"/>
              <a:gd name="connsiteY38" fmla="*/ 2809780 h 4887448"/>
              <a:gd name="connsiteX39" fmla="*/ 0 w 5272466"/>
              <a:gd name="connsiteY39" fmla="*/ 2502125 h 4887448"/>
              <a:gd name="connsiteX40" fmla="*/ 0 w 5272466"/>
              <a:gd name="connsiteY40" fmla="*/ 1080290 h 4887448"/>
              <a:gd name="connsiteX41" fmla="*/ 111179 w 5272466"/>
              <a:gd name="connsiteY41" fmla="*/ 798118 h 4887448"/>
              <a:gd name="connsiteX42" fmla="*/ 719040 w 5272466"/>
              <a:gd name="connsiteY42" fmla="*/ 23429 h 4887448"/>
              <a:gd name="connsiteX43" fmla="*/ 0 w 5272466"/>
              <a:gd name="connsiteY43" fmla="*/ 0 h 4887448"/>
              <a:gd name="connsiteX44" fmla="*/ 445867 w 5272466"/>
              <a:gd name="connsiteY44" fmla="*/ 0 h 4887448"/>
              <a:gd name="connsiteX45" fmla="*/ 372294 w 5272466"/>
              <a:gd name="connsiteY45" fmla="*/ 71839 h 4887448"/>
              <a:gd name="connsiteX46" fmla="*/ 44893 w 5272466"/>
              <a:gd name="connsiteY46" fmla="*/ 499052 h 4887448"/>
              <a:gd name="connsiteX47" fmla="*/ 0 w 5272466"/>
              <a:gd name="connsiteY47" fmla="*/ 586745 h 488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272466" h="4887448">
                <a:moveTo>
                  <a:pt x="4974758" y="473426"/>
                </a:moveTo>
                <a:lnTo>
                  <a:pt x="5029169" y="586376"/>
                </a:lnTo>
                <a:cubicBezTo>
                  <a:pt x="5185833" y="956774"/>
                  <a:pt x="5272466" y="1364006"/>
                  <a:pt x="5272466" y="1791470"/>
                </a:cubicBezTo>
                <a:cubicBezTo>
                  <a:pt x="5272466" y="3501332"/>
                  <a:pt x="3886349" y="4887448"/>
                  <a:pt x="2176487" y="4887448"/>
                </a:cubicBezTo>
                <a:cubicBezTo>
                  <a:pt x="1374991" y="4887448"/>
                  <a:pt x="644629" y="4582882"/>
                  <a:pt x="94823" y="4083169"/>
                </a:cubicBezTo>
                <a:lnTo>
                  <a:pt x="0" y="3990581"/>
                </a:lnTo>
                <a:lnTo>
                  <a:pt x="0" y="2996193"/>
                </a:lnTo>
                <a:lnTo>
                  <a:pt x="44893" y="3083886"/>
                </a:lnTo>
                <a:cubicBezTo>
                  <a:pt x="482033" y="3803324"/>
                  <a:pt x="1273138" y="4283900"/>
                  <a:pt x="2176487" y="4283900"/>
                </a:cubicBezTo>
                <a:cubicBezTo>
                  <a:pt x="3553019" y="4283900"/>
                  <a:pt x="4668920" y="3168002"/>
                  <a:pt x="4668920" y="1791469"/>
                </a:cubicBezTo>
                <a:cubicBezTo>
                  <a:pt x="4668920" y="1447336"/>
                  <a:pt x="4599176" y="1119491"/>
                  <a:pt x="4473051" y="821302"/>
                </a:cubicBezTo>
                <a:lnTo>
                  <a:pt x="4420420" y="712045"/>
                </a:lnTo>
                <a:close/>
                <a:moveTo>
                  <a:pt x="2176487" y="3172"/>
                </a:moveTo>
                <a:cubicBezTo>
                  <a:pt x="3164137" y="3172"/>
                  <a:pt x="3964785" y="803820"/>
                  <a:pt x="3964785" y="1791470"/>
                </a:cubicBezTo>
                <a:cubicBezTo>
                  <a:pt x="3964785" y="2779120"/>
                  <a:pt x="3164137" y="3579768"/>
                  <a:pt x="2176487" y="3579768"/>
                </a:cubicBezTo>
                <a:cubicBezTo>
                  <a:pt x="1188839" y="3579768"/>
                  <a:pt x="388189" y="2779120"/>
                  <a:pt x="388189" y="1791470"/>
                </a:cubicBezTo>
                <a:cubicBezTo>
                  <a:pt x="388189" y="803820"/>
                  <a:pt x="1188839" y="3172"/>
                  <a:pt x="2176487" y="3172"/>
                </a:cubicBezTo>
                <a:close/>
                <a:moveTo>
                  <a:pt x="2772249" y="0"/>
                </a:moveTo>
                <a:lnTo>
                  <a:pt x="3601845" y="0"/>
                </a:lnTo>
                <a:lnTo>
                  <a:pt x="3675942" y="58947"/>
                </a:lnTo>
                <a:cubicBezTo>
                  <a:pt x="4160943" y="479070"/>
                  <a:pt x="4467740" y="1099442"/>
                  <a:pt x="4467740" y="1791470"/>
                </a:cubicBezTo>
                <a:cubicBezTo>
                  <a:pt x="4467740" y="2266005"/>
                  <a:pt x="4323483" y="2706844"/>
                  <a:pt x="4076430" y="3072531"/>
                </a:cubicBezTo>
                <a:lnTo>
                  <a:pt x="4039982" y="3121272"/>
                </a:lnTo>
                <a:lnTo>
                  <a:pt x="3720616" y="2877212"/>
                </a:lnTo>
                <a:lnTo>
                  <a:pt x="3742785" y="2847568"/>
                </a:lnTo>
                <a:cubicBezTo>
                  <a:pt x="3946454" y="2546098"/>
                  <a:pt x="4065377" y="2182673"/>
                  <a:pt x="4065377" y="1791470"/>
                </a:cubicBezTo>
                <a:cubicBezTo>
                  <a:pt x="4065377" y="989202"/>
                  <a:pt x="3565215" y="303750"/>
                  <a:pt x="2859702" y="29925"/>
                </a:cubicBezTo>
                <a:close/>
                <a:moveTo>
                  <a:pt x="749601" y="0"/>
                </a:moveTo>
                <a:lnTo>
                  <a:pt x="1571630" y="0"/>
                </a:lnTo>
                <a:lnTo>
                  <a:pt x="1572591" y="2947"/>
                </a:lnTo>
                <a:lnTo>
                  <a:pt x="1441249" y="51019"/>
                </a:lnTo>
                <a:cubicBezTo>
                  <a:pt x="763297" y="337770"/>
                  <a:pt x="287599" y="1009067"/>
                  <a:pt x="287599" y="1791470"/>
                </a:cubicBezTo>
                <a:cubicBezTo>
                  <a:pt x="287599" y="2834674"/>
                  <a:pt x="1133283" y="3680360"/>
                  <a:pt x="2176487" y="3680360"/>
                </a:cubicBezTo>
                <a:cubicBezTo>
                  <a:pt x="2372089" y="3680360"/>
                  <a:pt x="2560746" y="3650630"/>
                  <a:pt x="2738187" y="3595438"/>
                </a:cubicBezTo>
                <a:lnTo>
                  <a:pt x="2908402" y="3533139"/>
                </a:lnTo>
                <a:lnTo>
                  <a:pt x="3075537" y="3899200"/>
                </a:lnTo>
                <a:lnTo>
                  <a:pt x="3068346" y="3902664"/>
                </a:lnTo>
                <a:cubicBezTo>
                  <a:pt x="2794225" y="4018609"/>
                  <a:pt x="2492844" y="4082723"/>
                  <a:pt x="2176487" y="4082723"/>
                </a:cubicBezTo>
                <a:cubicBezTo>
                  <a:pt x="1276852" y="4082723"/>
                  <a:pt x="498313" y="3564236"/>
                  <a:pt x="123392" y="2809780"/>
                </a:cubicBezTo>
                <a:lnTo>
                  <a:pt x="0" y="2502125"/>
                </a:lnTo>
                <a:lnTo>
                  <a:pt x="0" y="1080290"/>
                </a:lnTo>
                <a:lnTo>
                  <a:pt x="111179" y="798118"/>
                </a:lnTo>
                <a:cubicBezTo>
                  <a:pt x="255977" y="497614"/>
                  <a:pt x="464428" y="233554"/>
                  <a:pt x="719040" y="23429"/>
                </a:cubicBezTo>
                <a:close/>
                <a:moveTo>
                  <a:pt x="0" y="0"/>
                </a:moveTo>
                <a:lnTo>
                  <a:pt x="445867" y="0"/>
                </a:lnTo>
                <a:lnTo>
                  <a:pt x="372294" y="71839"/>
                </a:lnTo>
                <a:cubicBezTo>
                  <a:pt x="248492" y="201690"/>
                  <a:pt x="138566" y="344887"/>
                  <a:pt x="44893" y="499052"/>
                </a:cubicBezTo>
                <a:lnTo>
                  <a:pt x="0" y="58674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Calibri" panose="020F0502020204030204" pitchFamily="34" charset="0"/>
              </a:defRPr>
            </a:lvl1pPr>
          </a:lstStyle>
          <a:p>
            <a:r>
              <a:rPr lang="de-DE"/>
              <a:t>Bild durch Klicken auf das Symbol hinzufügen.</a:t>
            </a:r>
            <a:br>
              <a:rPr lang="de-DE"/>
            </a:br>
            <a:r>
              <a:rPr lang="de-DE"/>
              <a:t>Alternativ den Rahmen des Bildplatzhalters markieren (Klick auf die graue Fläche)</a:t>
            </a:r>
            <a:br>
              <a:rPr lang="de-DE"/>
            </a:br>
            <a:r>
              <a:rPr lang="de-DE"/>
              <a:t>und ein Bild aus den </a:t>
            </a:r>
            <a:r>
              <a:rPr lang="de-DE" err="1"/>
              <a:t>QuickSlide</a:t>
            </a:r>
            <a:r>
              <a:rPr lang="de-DE"/>
              <a:t>-Elementen hinzufügen.</a:t>
            </a:r>
            <a:br>
              <a:rPr lang="de-DE"/>
            </a:br>
            <a:r>
              <a:rPr lang="de-DE"/>
              <a:t>Anschließend die Folie zurücksetzen (Folie &gt; Zurücksetzen).</a:t>
            </a:r>
            <a:br>
              <a:rPr lang="de-DE"/>
            </a:br>
            <a:r>
              <a:rPr lang="de-DE"/>
              <a:t>Hierbei werden alle Platzhalter auf der Folie zurückgesetzt!</a:t>
            </a:r>
          </a:p>
        </p:txBody>
      </p:sp>
      <p:sp>
        <p:nvSpPr>
          <p:cNvPr id="20" name="Inhaltsplatzhalter 8">
            <a:extLst>
              <a:ext uri="{FF2B5EF4-FFF2-40B4-BE49-F238E27FC236}">
                <a16:creationId xmlns:a16="http://schemas.microsoft.com/office/drawing/2014/main" id="{B40D2938-A291-4B2D-88F7-7B2F29289AB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000" y="2351088"/>
            <a:ext cx="5256213" cy="39576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grpSp>
        <p:nvGrpSpPr>
          <p:cNvPr id="22" name="Group 698">
            <a:extLst>
              <a:ext uri="{FF2B5EF4-FFF2-40B4-BE49-F238E27FC236}">
                <a16:creationId xmlns:a16="http://schemas.microsoft.com/office/drawing/2014/main" id="{06B0DC94-65FD-490C-8564-D9C1CBD974F0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470019" y="406800"/>
            <a:ext cx="1386309" cy="460800"/>
            <a:chOff x="561" y="2269"/>
            <a:chExt cx="4636" cy="1455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grpSpPr>
        <p:sp>
          <p:nvSpPr>
            <p:cNvPr id="23" name="AutoShape 697">
              <a:extLst>
                <a:ext uri="{FF2B5EF4-FFF2-40B4-BE49-F238E27FC236}">
                  <a16:creationId xmlns:a16="http://schemas.microsoft.com/office/drawing/2014/main" id="{22E2ED23-5511-49B2-844A-AA3086F9247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black">
            <a:xfrm>
              <a:off x="561" y="2271"/>
              <a:ext cx="4634" cy="145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24" name="Oval 699">
              <a:extLst>
                <a:ext uri="{FF2B5EF4-FFF2-40B4-BE49-F238E27FC236}">
                  <a16:creationId xmlns:a16="http://schemas.microsoft.com/office/drawing/2014/main" id="{8E67B584-8169-4308-9379-B81E83D13362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561" y="2905"/>
              <a:ext cx="483" cy="4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25" name="Freeform 700">
              <a:extLst>
                <a:ext uri="{FF2B5EF4-FFF2-40B4-BE49-F238E27FC236}">
                  <a16:creationId xmlns:a16="http://schemas.microsoft.com/office/drawing/2014/main" id="{536A7AC9-53EA-4373-AEA5-9EA8AC19FE57}"/>
                </a:ext>
              </a:extLst>
            </p:cNvPr>
            <p:cNvSpPr>
              <a:spLocks/>
            </p:cNvSpPr>
            <p:nvPr/>
          </p:nvSpPr>
          <p:spPr bwMode="black">
            <a:xfrm>
              <a:off x="1200" y="2269"/>
              <a:ext cx="1559" cy="1113"/>
            </a:xfrm>
            <a:custGeom>
              <a:avLst/>
              <a:gdLst>
                <a:gd name="T0" fmla="*/ 0 w 659"/>
                <a:gd name="T1" fmla="*/ 0 h 469"/>
                <a:gd name="T2" fmla="*/ 0 w 659"/>
                <a:gd name="T3" fmla="*/ 469 h 469"/>
                <a:gd name="T4" fmla="*/ 85 w 659"/>
                <a:gd name="T5" fmla="*/ 469 h 469"/>
                <a:gd name="T6" fmla="*/ 85 w 659"/>
                <a:gd name="T7" fmla="*/ 72 h 469"/>
                <a:gd name="T8" fmla="*/ 282 w 659"/>
                <a:gd name="T9" fmla="*/ 72 h 469"/>
                <a:gd name="T10" fmla="*/ 282 w 659"/>
                <a:gd name="T11" fmla="*/ 469 h 469"/>
                <a:gd name="T12" fmla="*/ 367 w 659"/>
                <a:gd name="T13" fmla="*/ 469 h 469"/>
                <a:gd name="T14" fmla="*/ 367 w 659"/>
                <a:gd name="T15" fmla="*/ 72 h 469"/>
                <a:gd name="T16" fmla="*/ 498 w 659"/>
                <a:gd name="T17" fmla="*/ 72 h 469"/>
                <a:gd name="T18" fmla="*/ 573 w 659"/>
                <a:gd name="T19" fmla="*/ 155 h 469"/>
                <a:gd name="T20" fmla="*/ 573 w 659"/>
                <a:gd name="T21" fmla="*/ 469 h 469"/>
                <a:gd name="T22" fmla="*/ 659 w 659"/>
                <a:gd name="T23" fmla="*/ 469 h 469"/>
                <a:gd name="T24" fmla="*/ 659 w 659"/>
                <a:gd name="T25" fmla="*/ 132 h 469"/>
                <a:gd name="T26" fmla="*/ 541 w 659"/>
                <a:gd name="T27" fmla="*/ 0 h 469"/>
                <a:gd name="T28" fmla="*/ 0 w 659"/>
                <a:gd name="T29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9" h="469">
                  <a:moveTo>
                    <a:pt x="0" y="0"/>
                  </a:moveTo>
                  <a:cubicBezTo>
                    <a:pt x="0" y="469"/>
                    <a:pt x="0" y="469"/>
                    <a:pt x="0" y="469"/>
                  </a:cubicBezTo>
                  <a:cubicBezTo>
                    <a:pt x="85" y="469"/>
                    <a:pt x="85" y="469"/>
                    <a:pt x="85" y="469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85" y="72"/>
                    <a:pt x="218" y="72"/>
                    <a:pt x="282" y="72"/>
                  </a:cubicBezTo>
                  <a:cubicBezTo>
                    <a:pt x="282" y="469"/>
                    <a:pt x="282" y="469"/>
                    <a:pt x="282" y="469"/>
                  </a:cubicBezTo>
                  <a:cubicBezTo>
                    <a:pt x="367" y="469"/>
                    <a:pt x="367" y="469"/>
                    <a:pt x="367" y="469"/>
                  </a:cubicBezTo>
                  <a:cubicBezTo>
                    <a:pt x="367" y="72"/>
                    <a:pt x="367" y="72"/>
                    <a:pt x="367" y="72"/>
                  </a:cubicBezTo>
                  <a:cubicBezTo>
                    <a:pt x="424" y="72"/>
                    <a:pt x="472" y="72"/>
                    <a:pt x="498" y="72"/>
                  </a:cubicBezTo>
                  <a:cubicBezTo>
                    <a:pt x="542" y="72"/>
                    <a:pt x="573" y="98"/>
                    <a:pt x="573" y="155"/>
                  </a:cubicBezTo>
                  <a:cubicBezTo>
                    <a:pt x="573" y="469"/>
                    <a:pt x="573" y="469"/>
                    <a:pt x="573" y="469"/>
                  </a:cubicBezTo>
                  <a:cubicBezTo>
                    <a:pt x="659" y="469"/>
                    <a:pt x="659" y="469"/>
                    <a:pt x="659" y="469"/>
                  </a:cubicBezTo>
                  <a:cubicBezTo>
                    <a:pt x="659" y="346"/>
                    <a:pt x="659" y="239"/>
                    <a:pt x="659" y="132"/>
                  </a:cubicBezTo>
                  <a:cubicBezTo>
                    <a:pt x="659" y="68"/>
                    <a:pt x="626" y="0"/>
                    <a:pt x="54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26" name="Freeform 701">
              <a:extLst>
                <a:ext uri="{FF2B5EF4-FFF2-40B4-BE49-F238E27FC236}">
                  <a16:creationId xmlns:a16="http://schemas.microsoft.com/office/drawing/2014/main" id="{ADF7C0D9-725A-4C2F-800D-759FE23C9CC6}"/>
                </a:ext>
              </a:extLst>
            </p:cNvPr>
            <p:cNvSpPr>
              <a:spLocks/>
            </p:cNvSpPr>
            <p:nvPr/>
          </p:nvSpPr>
          <p:spPr bwMode="black">
            <a:xfrm>
              <a:off x="2877" y="2269"/>
              <a:ext cx="1107" cy="1113"/>
            </a:xfrm>
            <a:custGeom>
              <a:avLst/>
              <a:gdLst>
                <a:gd name="T0" fmla="*/ 121 w 468"/>
                <a:gd name="T1" fmla="*/ 0 h 469"/>
                <a:gd name="T2" fmla="*/ 0 w 468"/>
                <a:gd name="T3" fmla="*/ 130 h 469"/>
                <a:gd name="T4" fmla="*/ 115 w 468"/>
                <a:gd name="T5" fmla="*/ 266 h 469"/>
                <a:gd name="T6" fmla="*/ 319 w 468"/>
                <a:gd name="T7" fmla="*/ 266 h 469"/>
                <a:gd name="T8" fmla="*/ 381 w 468"/>
                <a:gd name="T9" fmla="*/ 335 h 469"/>
                <a:gd name="T10" fmla="*/ 320 w 468"/>
                <a:gd name="T11" fmla="*/ 398 h 469"/>
                <a:gd name="T12" fmla="*/ 8 w 468"/>
                <a:gd name="T13" fmla="*/ 398 h 469"/>
                <a:gd name="T14" fmla="*/ 8 w 468"/>
                <a:gd name="T15" fmla="*/ 469 h 469"/>
                <a:gd name="T16" fmla="*/ 356 w 468"/>
                <a:gd name="T17" fmla="*/ 469 h 469"/>
                <a:gd name="T18" fmla="*/ 468 w 468"/>
                <a:gd name="T19" fmla="*/ 336 h 469"/>
                <a:gd name="T20" fmla="*/ 362 w 468"/>
                <a:gd name="T21" fmla="*/ 194 h 469"/>
                <a:gd name="T22" fmla="*/ 142 w 468"/>
                <a:gd name="T23" fmla="*/ 194 h 469"/>
                <a:gd name="T24" fmla="*/ 86 w 468"/>
                <a:gd name="T25" fmla="*/ 132 h 469"/>
                <a:gd name="T26" fmla="*/ 151 w 468"/>
                <a:gd name="T27" fmla="*/ 72 h 469"/>
                <a:gd name="T28" fmla="*/ 452 w 468"/>
                <a:gd name="T29" fmla="*/ 72 h 469"/>
                <a:gd name="T30" fmla="*/ 452 w 468"/>
                <a:gd name="T31" fmla="*/ 0 h 469"/>
                <a:gd name="T32" fmla="*/ 121 w 468"/>
                <a:gd name="T33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8" h="469">
                  <a:moveTo>
                    <a:pt x="121" y="0"/>
                  </a:moveTo>
                  <a:cubicBezTo>
                    <a:pt x="28" y="0"/>
                    <a:pt x="0" y="62"/>
                    <a:pt x="0" y="130"/>
                  </a:cubicBezTo>
                  <a:cubicBezTo>
                    <a:pt x="0" y="204"/>
                    <a:pt x="31" y="266"/>
                    <a:pt x="115" y="266"/>
                  </a:cubicBezTo>
                  <a:cubicBezTo>
                    <a:pt x="191" y="266"/>
                    <a:pt x="262" y="266"/>
                    <a:pt x="319" y="266"/>
                  </a:cubicBezTo>
                  <a:cubicBezTo>
                    <a:pt x="381" y="266"/>
                    <a:pt x="381" y="314"/>
                    <a:pt x="381" y="335"/>
                  </a:cubicBezTo>
                  <a:cubicBezTo>
                    <a:pt x="381" y="356"/>
                    <a:pt x="381" y="398"/>
                    <a:pt x="320" y="398"/>
                  </a:cubicBezTo>
                  <a:cubicBezTo>
                    <a:pt x="272" y="398"/>
                    <a:pt x="8" y="398"/>
                    <a:pt x="8" y="398"/>
                  </a:cubicBezTo>
                  <a:cubicBezTo>
                    <a:pt x="8" y="398"/>
                    <a:pt x="8" y="449"/>
                    <a:pt x="8" y="469"/>
                  </a:cubicBezTo>
                  <a:cubicBezTo>
                    <a:pt x="356" y="469"/>
                    <a:pt x="356" y="469"/>
                    <a:pt x="356" y="469"/>
                  </a:cubicBezTo>
                  <a:cubicBezTo>
                    <a:pt x="443" y="469"/>
                    <a:pt x="468" y="418"/>
                    <a:pt x="468" y="336"/>
                  </a:cubicBezTo>
                  <a:cubicBezTo>
                    <a:pt x="468" y="238"/>
                    <a:pt x="436" y="194"/>
                    <a:pt x="362" y="194"/>
                  </a:cubicBezTo>
                  <a:cubicBezTo>
                    <a:pt x="274" y="194"/>
                    <a:pt x="213" y="194"/>
                    <a:pt x="142" y="194"/>
                  </a:cubicBezTo>
                  <a:cubicBezTo>
                    <a:pt x="86" y="194"/>
                    <a:pt x="86" y="157"/>
                    <a:pt x="86" y="132"/>
                  </a:cubicBezTo>
                  <a:cubicBezTo>
                    <a:pt x="86" y="112"/>
                    <a:pt x="92" y="72"/>
                    <a:pt x="151" y="72"/>
                  </a:cubicBezTo>
                  <a:cubicBezTo>
                    <a:pt x="214" y="72"/>
                    <a:pt x="452" y="72"/>
                    <a:pt x="452" y="72"/>
                  </a:cubicBezTo>
                  <a:cubicBezTo>
                    <a:pt x="452" y="43"/>
                    <a:pt x="452" y="27"/>
                    <a:pt x="452" y="0"/>
                  </a:cubicBezTo>
                  <a:cubicBezTo>
                    <a:pt x="121" y="0"/>
                    <a:pt x="121" y="0"/>
                    <a:pt x="1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27" name="Freeform 702">
              <a:extLst>
                <a:ext uri="{FF2B5EF4-FFF2-40B4-BE49-F238E27FC236}">
                  <a16:creationId xmlns:a16="http://schemas.microsoft.com/office/drawing/2014/main" id="{80D761F8-703D-47CF-A4B7-255600A6E7C0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107" y="2269"/>
              <a:ext cx="1090" cy="1455"/>
            </a:xfrm>
            <a:custGeom>
              <a:avLst/>
              <a:gdLst>
                <a:gd name="T0" fmla="*/ 170 w 461"/>
                <a:gd name="T1" fmla="*/ 0 h 613"/>
                <a:gd name="T2" fmla="*/ 44 w 461"/>
                <a:gd name="T3" fmla="*/ 29 h 613"/>
                <a:gd name="T4" fmla="*/ 0 w 461"/>
                <a:gd name="T5" fmla="*/ 149 h 613"/>
                <a:gd name="T6" fmla="*/ 0 w 461"/>
                <a:gd name="T7" fmla="*/ 233 h 613"/>
                <a:gd name="T8" fmla="*/ 0 w 461"/>
                <a:gd name="T9" fmla="*/ 318 h 613"/>
                <a:gd name="T10" fmla="*/ 47 w 461"/>
                <a:gd name="T11" fmla="*/ 445 h 613"/>
                <a:gd name="T12" fmla="*/ 170 w 461"/>
                <a:gd name="T13" fmla="*/ 469 h 613"/>
                <a:gd name="T14" fmla="*/ 376 w 461"/>
                <a:gd name="T15" fmla="*/ 469 h 613"/>
                <a:gd name="T16" fmla="*/ 376 w 461"/>
                <a:gd name="T17" fmla="*/ 487 h 613"/>
                <a:gd name="T18" fmla="*/ 328 w 461"/>
                <a:gd name="T19" fmla="*/ 538 h 613"/>
                <a:gd name="T20" fmla="*/ 61 w 461"/>
                <a:gd name="T21" fmla="*/ 538 h 613"/>
                <a:gd name="T22" fmla="*/ 61 w 461"/>
                <a:gd name="T23" fmla="*/ 613 h 613"/>
                <a:gd name="T24" fmla="*/ 356 w 461"/>
                <a:gd name="T25" fmla="*/ 613 h 613"/>
                <a:gd name="T26" fmla="*/ 461 w 461"/>
                <a:gd name="T27" fmla="*/ 511 h 613"/>
                <a:gd name="T28" fmla="*/ 461 w 461"/>
                <a:gd name="T29" fmla="*/ 0 h 613"/>
                <a:gd name="T30" fmla="*/ 170 w 461"/>
                <a:gd name="T31" fmla="*/ 0 h 613"/>
                <a:gd name="T32" fmla="*/ 376 w 461"/>
                <a:gd name="T33" fmla="*/ 398 h 613"/>
                <a:gd name="T34" fmla="*/ 196 w 461"/>
                <a:gd name="T35" fmla="*/ 398 h 613"/>
                <a:gd name="T36" fmla="*/ 88 w 461"/>
                <a:gd name="T37" fmla="*/ 333 h 613"/>
                <a:gd name="T38" fmla="*/ 88 w 461"/>
                <a:gd name="T39" fmla="*/ 231 h 613"/>
                <a:gd name="T40" fmla="*/ 88 w 461"/>
                <a:gd name="T41" fmla="*/ 148 h 613"/>
                <a:gd name="T42" fmla="*/ 200 w 461"/>
                <a:gd name="T43" fmla="*/ 72 h 613"/>
                <a:gd name="T44" fmla="*/ 376 w 461"/>
                <a:gd name="T45" fmla="*/ 72 h 613"/>
                <a:gd name="T46" fmla="*/ 376 w 461"/>
                <a:gd name="T47" fmla="*/ 398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613">
                  <a:moveTo>
                    <a:pt x="170" y="0"/>
                  </a:moveTo>
                  <a:cubicBezTo>
                    <a:pt x="94" y="0"/>
                    <a:pt x="65" y="12"/>
                    <a:pt x="44" y="29"/>
                  </a:cubicBezTo>
                  <a:cubicBezTo>
                    <a:pt x="22" y="47"/>
                    <a:pt x="1" y="70"/>
                    <a:pt x="0" y="149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402"/>
                    <a:pt x="23" y="425"/>
                    <a:pt x="47" y="445"/>
                  </a:cubicBezTo>
                  <a:cubicBezTo>
                    <a:pt x="63" y="456"/>
                    <a:pt x="89" y="469"/>
                    <a:pt x="170" y="469"/>
                  </a:cubicBezTo>
                  <a:cubicBezTo>
                    <a:pt x="376" y="469"/>
                    <a:pt x="376" y="469"/>
                    <a:pt x="376" y="469"/>
                  </a:cubicBezTo>
                  <a:cubicBezTo>
                    <a:pt x="376" y="469"/>
                    <a:pt x="376" y="484"/>
                    <a:pt x="376" y="487"/>
                  </a:cubicBezTo>
                  <a:cubicBezTo>
                    <a:pt x="376" y="523"/>
                    <a:pt x="369" y="538"/>
                    <a:pt x="328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613"/>
                    <a:pt x="61" y="613"/>
                    <a:pt x="61" y="613"/>
                  </a:cubicBezTo>
                  <a:cubicBezTo>
                    <a:pt x="356" y="613"/>
                    <a:pt x="356" y="613"/>
                    <a:pt x="356" y="613"/>
                  </a:cubicBezTo>
                  <a:cubicBezTo>
                    <a:pt x="435" y="613"/>
                    <a:pt x="461" y="578"/>
                    <a:pt x="461" y="511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170" y="0"/>
                  </a:lnTo>
                  <a:close/>
                  <a:moveTo>
                    <a:pt x="376" y="398"/>
                  </a:moveTo>
                  <a:cubicBezTo>
                    <a:pt x="196" y="398"/>
                    <a:pt x="196" y="398"/>
                    <a:pt x="196" y="398"/>
                  </a:cubicBezTo>
                  <a:cubicBezTo>
                    <a:pt x="143" y="398"/>
                    <a:pt x="89" y="402"/>
                    <a:pt x="88" y="333"/>
                  </a:cubicBezTo>
                  <a:cubicBezTo>
                    <a:pt x="88" y="330"/>
                    <a:pt x="88" y="305"/>
                    <a:pt x="88" y="231"/>
                  </a:cubicBezTo>
                  <a:cubicBezTo>
                    <a:pt x="88" y="169"/>
                    <a:pt x="87" y="154"/>
                    <a:pt x="88" y="148"/>
                  </a:cubicBezTo>
                  <a:cubicBezTo>
                    <a:pt x="91" y="90"/>
                    <a:pt x="112" y="70"/>
                    <a:pt x="200" y="72"/>
                  </a:cubicBezTo>
                  <a:cubicBezTo>
                    <a:pt x="205" y="72"/>
                    <a:pt x="376" y="72"/>
                    <a:pt x="376" y="72"/>
                  </a:cubicBezTo>
                  <a:lnTo>
                    <a:pt x="376" y="3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86756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rechts unten,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ihandform 14">
            <a:extLst>
              <a:ext uri="{FF2B5EF4-FFF2-40B4-BE49-F238E27FC236}">
                <a16:creationId xmlns:a16="http://schemas.microsoft.com/office/drawing/2014/main" id="{FC0FE4D2-EB84-4B4C-BEEC-385A5095A1FA}"/>
              </a:ext>
            </a:extLst>
          </p:cNvPr>
          <p:cNvSpPr/>
          <p:nvPr/>
        </p:nvSpPr>
        <p:spPr>
          <a:xfrm rot="7258433">
            <a:off x="11137342" y="936656"/>
            <a:ext cx="699567" cy="1798402"/>
          </a:xfrm>
          <a:custGeom>
            <a:avLst/>
            <a:gdLst>
              <a:gd name="connsiteX0" fmla="*/ 238589 w 699567"/>
              <a:gd name="connsiteY0" fmla="*/ 1798402 h 1798402"/>
              <a:gd name="connsiteX1" fmla="*/ 61893 w 699567"/>
              <a:gd name="connsiteY1" fmla="*/ 1504027 h 1798402"/>
              <a:gd name="connsiteX2" fmla="*/ 34859 w 699567"/>
              <a:gd name="connsiteY2" fmla="*/ 1358765 h 1798402"/>
              <a:gd name="connsiteX3" fmla="*/ 0 w 699567"/>
              <a:gd name="connsiteY3" fmla="*/ 884680 h 1798402"/>
              <a:gd name="connsiteX4" fmla="*/ 77469 w 699567"/>
              <a:gd name="connsiteY4" fmla="*/ 181641 h 1798402"/>
              <a:gd name="connsiteX5" fmla="*/ 80394 w 699567"/>
              <a:gd name="connsiteY5" fmla="*/ 170516 h 1798402"/>
              <a:gd name="connsiteX6" fmla="*/ 364475 w 699567"/>
              <a:gd name="connsiteY6" fmla="*/ 0 h 1798402"/>
              <a:gd name="connsiteX7" fmla="*/ 699567 w 699567"/>
              <a:gd name="connsiteY7" fmla="*/ 86202 h 1798402"/>
              <a:gd name="connsiteX8" fmla="*/ 682543 w 699567"/>
              <a:gd name="connsiteY8" fmla="*/ 134065 h 1798402"/>
              <a:gd name="connsiteX9" fmla="*/ 572257 w 699567"/>
              <a:gd name="connsiteY9" fmla="*/ 884680 h 1798402"/>
              <a:gd name="connsiteX10" fmla="*/ 682543 w 699567"/>
              <a:gd name="connsiteY10" fmla="*/ 1635297 h 1798402"/>
              <a:gd name="connsiteX11" fmla="*/ 698478 w 699567"/>
              <a:gd name="connsiteY11" fmla="*/ 1680098 h 1798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9567" h="1798402">
                <a:moveTo>
                  <a:pt x="238589" y="1798402"/>
                </a:moveTo>
                <a:lnTo>
                  <a:pt x="61893" y="1504027"/>
                </a:lnTo>
                <a:lnTo>
                  <a:pt x="34859" y="1358765"/>
                </a:lnTo>
                <a:cubicBezTo>
                  <a:pt x="11905" y="1204184"/>
                  <a:pt x="0" y="1045863"/>
                  <a:pt x="0" y="884680"/>
                </a:cubicBezTo>
                <a:cubicBezTo>
                  <a:pt x="0" y="642907"/>
                  <a:pt x="26786" y="407570"/>
                  <a:pt x="77469" y="181641"/>
                </a:cubicBezTo>
                <a:lnTo>
                  <a:pt x="80394" y="170516"/>
                </a:lnTo>
                <a:lnTo>
                  <a:pt x="364475" y="0"/>
                </a:lnTo>
                <a:lnTo>
                  <a:pt x="699567" y="86202"/>
                </a:lnTo>
                <a:lnTo>
                  <a:pt x="682543" y="134065"/>
                </a:lnTo>
                <a:cubicBezTo>
                  <a:pt x="610869" y="371184"/>
                  <a:pt x="572257" y="623291"/>
                  <a:pt x="572257" y="884680"/>
                </a:cubicBezTo>
                <a:cubicBezTo>
                  <a:pt x="572257" y="1146069"/>
                  <a:pt x="610869" y="1398177"/>
                  <a:pt x="682543" y="1635297"/>
                </a:cubicBezTo>
                <a:lnTo>
                  <a:pt x="698478" y="1680098"/>
                </a:lnTo>
                <a:close/>
              </a:path>
            </a:pathLst>
          </a:custGeom>
          <a:solidFill>
            <a:srgbClr val="D9D9D9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b="1" i="0" err="1">
              <a:latin typeface="Calibri" panose="020F0502020204030204" pitchFamily="34" charset="0"/>
            </a:endParaRPr>
          </a:p>
        </p:txBody>
      </p:sp>
      <p:sp>
        <p:nvSpPr>
          <p:cNvPr id="7" name="Freihandform 15">
            <a:extLst>
              <a:ext uri="{FF2B5EF4-FFF2-40B4-BE49-F238E27FC236}">
                <a16:creationId xmlns:a16="http://schemas.microsoft.com/office/drawing/2014/main" id="{C69FF0FE-0706-488B-8E5E-6A3585FCE16B}"/>
              </a:ext>
            </a:extLst>
          </p:cNvPr>
          <p:cNvSpPr/>
          <p:nvPr/>
        </p:nvSpPr>
        <p:spPr>
          <a:xfrm rot="12686101">
            <a:off x="5983275" y="4648255"/>
            <a:ext cx="1434424" cy="1553513"/>
          </a:xfrm>
          <a:custGeom>
            <a:avLst/>
            <a:gdLst>
              <a:gd name="connsiteX0" fmla="*/ 269442 w 899152"/>
              <a:gd name="connsiteY0" fmla="*/ 0 h 973801"/>
              <a:gd name="connsiteX1" fmla="*/ 288267 w 899152"/>
              <a:gd name="connsiteY1" fmla="*/ 14077 h 973801"/>
              <a:gd name="connsiteX2" fmla="*/ 843434 w 899152"/>
              <a:gd name="connsiteY2" fmla="*/ 687432 h 973801"/>
              <a:gd name="connsiteX3" fmla="*/ 899152 w 899152"/>
              <a:gd name="connsiteY3" fmla="*/ 803094 h 973801"/>
              <a:gd name="connsiteX4" fmla="*/ 502580 w 899152"/>
              <a:gd name="connsiteY4" fmla="*/ 973801 h 973801"/>
              <a:gd name="connsiteX5" fmla="*/ 463772 w 899152"/>
              <a:gd name="connsiteY5" fmla="*/ 893242 h 973801"/>
              <a:gd name="connsiteX6" fmla="*/ 13618 w 899152"/>
              <a:gd name="connsiteY6" fmla="*/ 347255 h 973801"/>
              <a:gd name="connsiteX7" fmla="*/ 0 w 899152"/>
              <a:gd name="connsiteY7" fmla="*/ 337072 h 97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9152" h="973801">
                <a:moveTo>
                  <a:pt x="269442" y="0"/>
                </a:moveTo>
                <a:lnTo>
                  <a:pt x="288267" y="14077"/>
                </a:lnTo>
                <a:cubicBezTo>
                  <a:pt x="513739" y="200152"/>
                  <a:pt x="702874" y="428684"/>
                  <a:pt x="843434" y="687432"/>
                </a:cubicBezTo>
                <a:lnTo>
                  <a:pt x="899152" y="803094"/>
                </a:lnTo>
                <a:lnTo>
                  <a:pt x="502580" y="973801"/>
                </a:lnTo>
                <a:lnTo>
                  <a:pt x="463772" y="893242"/>
                </a:lnTo>
                <a:cubicBezTo>
                  <a:pt x="349800" y="683437"/>
                  <a:pt x="196440" y="498134"/>
                  <a:pt x="13618" y="347255"/>
                </a:cubicBezTo>
                <a:lnTo>
                  <a:pt x="0" y="337072"/>
                </a:lnTo>
                <a:close/>
              </a:path>
            </a:pathLst>
          </a:custGeom>
          <a:solidFill>
            <a:srgbClr val="D9D9D9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b="1" i="0" err="1">
              <a:latin typeface="Calibri" panose="020F0502020204030204" pitchFamily="34" charset="0"/>
            </a:endParaRPr>
          </a:p>
        </p:txBody>
      </p:sp>
      <p:sp>
        <p:nvSpPr>
          <p:cNvPr id="8" name="Freihandform 16">
            <a:extLst>
              <a:ext uri="{FF2B5EF4-FFF2-40B4-BE49-F238E27FC236}">
                <a16:creationId xmlns:a16="http://schemas.microsoft.com/office/drawing/2014/main" id="{A8742BBA-0CBF-48D8-9329-71399B78C292}"/>
              </a:ext>
            </a:extLst>
          </p:cNvPr>
          <p:cNvSpPr/>
          <p:nvPr/>
        </p:nvSpPr>
        <p:spPr>
          <a:xfrm rot="4789192">
            <a:off x="11236855" y="5959042"/>
            <a:ext cx="668081" cy="723546"/>
          </a:xfrm>
          <a:custGeom>
            <a:avLst/>
            <a:gdLst>
              <a:gd name="connsiteX0" fmla="*/ 269442 w 899152"/>
              <a:gd name="connsiteY0" fmla="*/ 0 h 973801"/>
              <a:gd name="connsiteX1" fmla="*/ 288267 w 899152"/>
              <a:gd name="connsiteY1" fmla="*/ 14077 h 973801"/>
              <a:gd name="connsiteX2" fmla="*/ 843434 w 899152"/>
              <a:gd name="connsiteY2" fmla="*/ 687432 h 973801"/>
              <a:gd name="connsiteX3" fmla="*/ 899152 w 899152"/>
              <a:gd name="connsiteY3" fmla="*/ 803094 h 973801"/>
              <a:gd name="connsiteX4" fmla="*/ 502580 w 899152"/>
              <a:gd name="connsiteY4" fmla="*/ 973801 h 973801"/>
              <a:gd name="connsiteX5" fmla="*/ 463772 w 899152"/>
              <a:gd name="connsiteY5" fmla="*/ 893242 h 973801"/>
              <a:gd name="connsiteX6" fmla="*/ 13618 w 899152"/>
              <a:gd name="connsiteY6" fmla="*/ 347255 h 973801"/>
              <a:gd name="connsiteX7" fmla="*/ 0 w 899152"/>
              <a:gd name="connsiteY7" fmla="*/ 337072 h 97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9152" h="973801">
                <a:moveTo>
                  <a:pt x="269442" y="0"/>
                </a:moveTo>
                <a:lnTo>
                  <a:pt x="288267" y="14077"/>
                </a:lnTo>
                <a:cubicBezTo>
                  <a:pt x="513739" y="200152"/>
                  <a:pt x="702874" y="428684"/>
                  <a:pt x="843434" y="687432"/>
                </a:cubicBezTo>
                <a:lnTo>
                  <a:pt x="899152" y="803094"/>
                </a:lnTo>
                <a:lnTo>
                  <a:pt x="502580" y="973801"/>
                </a:lnTo>
                <a:lnTo>
                  <a:pt x="463772" y="893242"/>
                </a:lnTo>
                <a:cubicBezTo>
                  <a:pt x="349800" y="683437"/>
                  <a:pt x="196440" y="498134"/>
                  <a:pt x="13618" y="347255"/>
                </a:cubicBezTo>
                <a:lnTo>
                  <a:pt x="0" y="337072"/>
                </a:lnTo>
                <a:close/>
              </a:path>
            </a:pathLst>
          </a:custGeom>
          <a:solidFill>
            <a:srgbClr val="D9D9D9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b="1" i="0" err="1">
              <a:latin typeface="Calibri" panose="020F0502020204030204" pitchFamily="34" charset="0"/>
            </a:endParaRPr>
          </a:p>
        </p:txBody>
      </p:sp>
      <p:sp>
        <p:nvSpPr>
          <p:cNvPr id="9" name="Freihandform 17">
            <a:extLst>
              <a:ext uri="{FF2B5EF4-FFF2-40B4-BE49-F238E27FC236}">
                <a16:creationId xmlns:a16="http://schemas.microsoft.com/office/drawing/2014/main" id="{E533DC01-B03A-4726-A91A-585D55216EC6}"/>
              </a:ext>
            </a:extLst>
          </p:cNvPr>
          <p:cNvSpPr/>
          <p:nvPr/>
        </p:nvSpPr>
        <p:spPr>
          <a:xfrm rot="14209015">
            <a:off x="5880001" y="3635268"/>
            <a:ext cx="408496" cy="442410"/>
          </a:xfrm>
          <a:custGeom>
            <a:avLst/>
            <a:gdLst>
              <a:gd name="connsiteX0" fmla="*/ 269442 w 899152"/>
              <a:gd name="connsiteY0" fmla="*/ 0 h 973801"/>
              <a:gd name="connsiteX1" fmla="*/ 288267 w 899152"/>
              <a:gd name="connsiteY1" fmla="*/ 14077 h 973801"/>
              <a:gd name="connsiteX2" fmla="*/ 843434 w 899152"/>
              <a:gd name="connsiteY2" fmla="*/ 687432 h 973801"/>
              <a:gd name="connsiteX3" fmla="*/ 899152 w 899152"/>
              <a:gd name="connsiteY3" fmla="*/ 803094 h 973801"/>
              <a:gd name="connsiteX4" fmla="*/ 502580 w 899152"/>
              <a:gd name="connsiteY4" fmla="*/ 973801 h 973801"/>
              <a:gd name="connsiteX5" fmla="*/ 463772 w 899152"/>
              <a:gd name="connsiteY5" fmla="*/ 893242 h 973801"/>
              <a:gd name="connsiteX6" fmla="*/ 13618 w 899152"/>
              <a:gd name="connsiteY6" fmla="*/ 347255 h 973801"/>
              <a:gd name="connsiteX7" fmla="*/ 0 w 899152"/>
              <a:gd name="connsiteY7" fmla="*/ 337072 h 97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9152" h="973801">
                <a:moveTo>
                  <a:pt x="269442" y="0"/>
                </a:moveTo>
                <a:lnTo>
                  <a:pt x="288267" y="14077"/>
                </a:lnTo>
                <a:cubicBezTo>
                  <a:pt x="513739" y="200152"/>
                  <a:pt x="702874" y="428684"/>
                  <a:pt x="843434" y="687432"/>
                </a:cubicBezTo>
                <a:lnTo>
                  <a:pt x="899152" y="803094"/>
                </a:lnTo>
                <a:lnTo>
                  <a:pt x="502580" y="973801"/>
                </a:lnTo>
                <a:lnTo>
                  <a:pt x="463772" y="893242"/>
                </a:lnTo>
                <a:cubicBezTo>
                  <a:pt x="349800" y="683437"/>
                  <a:pt x="196440" y="498134"/>
                  <a:pt x="13618" y="347255"/>
                </a:cubicBezTo>
                <a:lnTo>
                  <a:pt x="0" y="337072"/>
                </a:lnTo>
                <a:close/>
              </a:path>
            </a:pathLst>
          </a:custGeom>
          <a:solidFill>
            <a:srgbClr val="D9D9D9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b="1" i="0" err="1">
              <a:latin typeface="Calibri" panose="020F0502020204030204" pitchFamily="34" charset="0"/>
            </a:endParaRPr>
          </a:p>
        </p:txBody>
      </p:sp>
      <p:sp>
        <p:nvSpPr>
          <p:cNvPr id="10" name="Bildplatzhalter 14">
            <a:extLst>
              <a:ext uri="{FF2B5EF4-FFF2-40B4-BE49-F238E27FC236}">
                <a16:creationId xmlns:a16="http://schemas.microsoft.com/office/drawing/2014/main" id="{C16F9960-49A2-4A4C-B641-74BC85D94B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6879349" y="1889812"/>
            <a:ext cx="5312651" cy="4968188"/>
          </a:xfrm>
          <a:custGeom>
            <a:avLst/>
            <a:gdLst>
              <a:gd name="connsiteX0" fmla="*/ 582111 w 5312651"/>
              <a:gd name="connsiteY0" fmla="*/ 3841915 h 4968188"/>
              <a:gd name="connsiteX1" fmla="*/ 648593 w 5312651"/>
              <a:gd name="connsiteY1" fmla="*/ 4023553 h 4968188"/>
              <a:gd name="connsiteX2" fmla="*/ 1262800 w 5312651"/>
              <a:gd name="connsiteY2" fmla="*/ 4889167 h 4968188"/>
              <a:gd name="connsiteX3" fmla="*/ 1356258 w 5312651"/>
              <a:gd name="connsiteY3" fmla="*/ 4968188 h 4968188"/>
              <a:gd name="connsiteX4" fmla="*/ 523338 w 5312651"/>
              <a:gd name="connsiteY4" fmla="*/ 4968188 h 4968188"/>
              <a:gd name="connsiteX5" fmla="*/ 422762 w 5312651"/>
              <a:gd name="connsiteY5" fmla="*/ 4837000 h 4968188"/>
              <a:gd name="connsiteX6" fmla="*/ 98303 w 5312651"/>
              <a:gd name="connsiteY6" fmla="*/ 4256021 h 4968188"/>
              <a:gd name="connsiteX7" fmla="*/ 0 w 5312651"/>
              <a:gd name="connsiteY7" fmla="*/ 3987442 h 4968188"/>
              <a:gd name="connsiteX8" fmla="*/ 5312651 w 5312651"/>
              <a:gd name="connsiteY8" fmla="*/ 3656541 h 4968188"/>
              <a:gd name="connsiteX9" fmla="*/ 5312651 w 5312651"/>
              <a:gd name="connsiteY9" fmla="*/ 4968188 h 4968188"/>
              <a:gd name="connsiteX10" fmla="*/ 4487903 w 5312651"/>
              <a:gd name="connsiteY10" fmla="*/ 4968188 h 4968188"/>
              <a:gd name="connsiteX11" fmla="*/ 4489913 w 5312651"/>
              <a:gd name="connsiteY11" fmla="*/ 4966685 h 4968188"/>
              <a:gd name="connsiteX12" fmla="*/ 5276546 w 5312651"/>
              <a:gd name="connsiteY12" fmla="*/ 3796959 h 4968188"/>
              <a:gd name="connsiteX13" fmla="*/ 5312651 w 5312651"/>
              <a:gd name="connsiteY13" fmla="*/ 1921770 h 4968188"/>
              <a:gd name="connsiteX14" fmla="*/ 5312651 w 5312651"/>
              <a:gd name="connsiteY14" fmla="*/ 2470557 h 4968188"/>
              <a:gd name="connsiteX15" fmla="*/ 5276546 w 5312651"/>
              <a:gd name="connsiteY15" fmla="*/ 2330138 h 4968188"/>
              <a:gd name="connsiteX16" fmla="*/ 5193611 w 5312651"/>
              <a:gd name="connsiteY16" fmla="*/ 2103543 h 4968188"/>
              <a:gd name="connsiteX17" fmla="*/ 5141529 w 5312651"/>
              <a:gd name="connsiteY17" fmla="*/ 1995431 h 4968188"/>
              <a:gd name="connsiteX18" fmla="*/ 2921101 w 5312651"/>
              <a:gd name="connsiteY18" fmla="*/ 1293983 h 4968188"/>
              <a:gd name="connsiteX19" fmla="*/ 4690668 w 5312651"/>
              <a:gd name="connsiteY19" fmla="*/ 3063550 h 4968188"/>
              <a:gd name="connsiteX20" fmla="*/ 2921101 w 5312651"/>
              <a:gd name="connsiteY20" fmla="*/ 4833116 h 4968188"/>
              <a:gd name="connsiteX21" fmla="*/ 1151535 w 5312651"/>
              <a:gd name="connsiteY21" fmla="*/ 3063550 h 4968188"/>
              <a:gd name="connsiteX22" fmla="*/ 2921101 w 5312651"/>
              <a:gd name="connsiteY22" fmla="*/ 1293983 h 4968188"/>
              <a:gd name="connsiteX23" fmla="*/ 2200136 w 5312651"/>
              <a:gd name="connsiteY23" fmla="*/ 915340 h 4968188"/>
              <a:gd name="connsiteX24" fmla="*/ 2323531 w 5312651"/>
              <a:gd name="connsiteY24" fmla="*/ 1293760 h 4968188"/>
              <a:gd name="connsiteX25" fmla="*/ 2193564 w 5312651"/>
              <a:gd name="connsiteY25" fmla="*/ 1341329 h 4968188"/>
              <a:gd name="connsiteX26" fmla="*/ 1051998 w 5312651"/>
              <a:gd name="connsiteY26" fmla="*/ 3063550 h 4968188"/>
              <a:gd name="connsiteX27" fmla="*/ 2921101 w 5312651"/>
              <a:gd name="connsiteY27" fmla="*/ 4932654 h 4968188"/>
              <a:gd name="connsiteX28" fmla="*/ 3476917 w 5312651"/>
              <a:gd name="connsiteY28" fmla="*/ 4848622 h 4968188"/>
              <a:gd name="connsiteX29" fmla="*/ 3645349 w 5312651"/>
              <a:gd name="connsiteY29" fmla="*/ 4786975 h 4968188"/>
              <a:gd name="connsiteX30" fmla="*/ 3728087 w 5312651"/>
              <a:gd name="connsiteY30" fmla="*/ 4968188 h 4968188"/>
              <a:gd name="connsiteX31" fmla="*/ 1693948 w 5312651"/>
              <a:gd name="connsiteY31" fmla="*/ 4968188 h 4968188"/>
              <a:gd name="connsiteX32" fmla="*/ 1653460 w 5312651"/>
              <a:gd name="connsiteY32" fmla="*/ 4943591 h 4968188"/>
              <a:gd name="connsiteX33" fmla="*/ 653850 w 5312651"/>
              <a:gd name="connsiteY33" fmla="*/ 3063550 h 4968188"/>
              <a:gd name="connsiteX34" fmla="*/ 2038586 w 5312651"/>
              <a:gd name="connsiteY34" fmla="*/ 974471 h 4968188"/>
              <a:gd name="connsiteX35" fmla="*/ 3350105 w 5312651"/>
              <a:gd name="connsiteY35" fmla="*/ 838097 h 4968188"/>
              <a:gd name="connsiteX36" fmla="*/ 3378032 w 5312651"/>
              <a:gd name="connsiteY36" fmla="*/ 842360 h 4968188"/>
              <a:gd name="connsiteX37" fmla="*/ 5188355 w 5312651"/>
              <a:gd name="connsiteY37" fmla="*/ 3063550 h 4968188"/>
              <a:gd name="connsiteX38" fmla="*/ 4801144 w 5312651"/>
              <a:gd name="connsiteY38" fmla="*/ 4331192 h 4968188"/>
              <a:gd name="connsiteX39" fmla="*/ 4765077 w 5312651"/>
              <a:gd name="connsiteY39" fmla="*/ 4379423 h 4968188"/>
              <a:gd name="connsiteX40" fmla="*/ 4449056 w 5312651"/>
              <a:gd name="connsiteY40" fmla="*/ 4137919 h 4968188"/>
              <a:gd name="connsiteX41" fmla="*/ 4470993 w 5312651"/>
              <a:gd name="connsiteY41" fmla="*/ 4108585 h 4968188"/>
              <a:gd name="connsiteX42" fmla="*/ 4790206 w 5312651"/>
              <a:gd name="connsiteY42" fmla="*/ 3063550 h 4968188"/>
              <a:gd name="connsiteX43" fmla="*/ 3297793 w 5312651"/>
              <a:gd name="connsiteY43" fmla="*/ 1232419 h 4968188"/>
              <a:gd name="connsiteX44" fmla="*/ 3280943 w 5312651"/>
              <a:gd name="connsiteY44" fmla="*/ 1229848 h 4968188"/>
              <a:gd name="connsiteX45" fmla="*/ 2921101 w 5312651"/>
              <a:gd name="connsiteY45" fmla="*/ 0 h 4968188"/>
              <a:gd name="connsiteX46" fmla="*/ 4633962 w 5312651"/>
              <a:gd name="connsiteY46" fmla="*/ 523207 h 4968188"/>
              <a:gd name="connsiteX47" fmla="*/ 4843473 w 5312651"/>
              <a:gd name="connsiteY47" fmla="*/ 679877 h 4968188"/>
              <a:gd name="connsiteX48" fmla="*/ 4470785 w 5312651"/>
              <a:gd name="connsiteY48" fmla="*/ 1146109 h 4968188"/>
              <a:gd name="connsiteX49" fmla="*/ 4300046 w 5312651"/>
              <a:gd name="connsiteY49" fmla="*/ 1018433 h 4968188"/>
              <a:gd name="connsiteX50" fmla="*/ 2921101 w 5312651"/>
              <a:gd name="connsiteY50" fmla="*/ 597223 h 4968188"/>
              <a:gd name="connsiteX51" fmla="*/ 648593 w 5312651"/>
              <a:gd name="connsiteY51" fmla="*/ 2103543 h 4968188"/>
              <a:gd name="connsiteX52" fmla="*/ 582110 w 5312651"/>
              <a:gd name="connsiteY52" fmla="*/ 2285184 h 4968188"/>
              <a:gd name="connsiteX53" fmla="*/ 0 w 5312651"/>
              <a:gd name="connsiteY53" fmla="*/ 2139658 h 4968188"/>
              <a:gd name="connsiteX54" fmla="*/ 98303 w 5312651"/>
              <a:gd name="connsiteY54" fmla="*/ 1871079 h 4968188"/>
              <a:gd name="connsiteX55" fmla="*/ 2921101 w 5312651"/>
              <a:gd name="connsiteY55" fmla="*/ 0 h 4968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312651" h="4968188">
                <a:moveTo>
                  <a:pt x="582111" y="3841915"/>
                </a:moveTo>
                <a:lnTo>
                  <a:pt x="648593" y="4023553"/>
                </a:lnTo>
                <a:cubicBezTo>
                  <a:pt x="788996" y="4355504"/>
                  <a:pt x="1000007" y="4650318"/>
                  <a:pt x="1262800" y="4889167"/>
                </a:cubicBezTo>
                <a:lnTo>
                  <a:pt x="1356258" y="4968188"/>
                </a:lnTo>
                <a:lnTo>
                  <a:pt x="523338" y="4968188"/>
                </a:lnTo>
                <a:lnTo>
                  <a:pt x="422762" y="4837000"/>
                </a:lnTo>
                <a:cubicBezTo>
                  <a:pt x="294631" y="4656822"/>
                  <a:pt x="185504" y="4462187"/>
                  <a:pt x="98303" y="4256021"/>
                </a:cubicBezTo>
                <a:lnTo>
                  <a:pt x="0" y="3987442"/>
                </a:lnTo>
                <a:close/>
                <a:moveTo>
                  <a:pt x="5312651" y="3656541"/>
                </a:moveTo>
                <a:lnTo>
                  <a:pt x="5312651" y="4968188"/>
                </a:lnTo>
                <a:lnTo>
                  <a:pt x="4487903" y="4968188"/>
                </a:lnTo>
                <a:lnTo>
                  <a:pt x="4489913" y="4966685"/>
                </a:lnTo>
                <a:cubicBezTo>
                  <a:pt x="4855336" y="4665112"/>
                  <a:pt x="5132423" y="4260327"/>
                  <a:pt x="5276546" y="3796959"/>
                </a:cubicBezTo>
                <a:close/>
                <a:moveTo>
                  <a:pt x="5312651" y="1921770"/>
                </a:moveTo>
                <a:lnTo>
                  <a:pt x="5312651" y="2470557"/>
                </a:lnTo>
                <a:lnTo>
                  <a:pt x="5276546" y="2330138"/>
                </a:lnTo>
                <a:cubicBezTo>
                  <a:pt x="5252525" y="2252910"/>
                  <a:pt x="5224812" y="2177310"/>
                  <a:pt x="5193611" y="2103543"/>
                </a:cubicBezTo>
                <a:lnTo>
                  <a:pt x="5141529" y="1995431"/>
                </a:lnTo>
                <a:close/>
                <a:moveTo>
                  <a:pt x="2921101" y="1293983"/>
                </a:moveTo>
                <a:cubicBezTo>
                  <a:pt x="3898407" y="1293983"/>
                  <a:pt x="4690668" y="2086244"/>
                  <a:pt x="4690668" y="3063550"/>
                </a:cubicBezTo>
                <a:cubicBezTo>
                  <a:pt x="4690668" y="4040855"/>
                  <a:pt x="3898407" y="4833116"/>
                  <a:pt x="2921101" y="4833116"/>
                </a:cubicBezTo>
                <a:cubicBezTo>
                  <a:pt x="1943798" y="4833116"/>
                  <a:pt x="1151535" y="4040855"/>
                  <a:pt x="1151535" y="3063550"/>
                </a:cubicBezTo>
                <a:cubicBezTo>
                  <a:pt x="1151535" y="2086244"/>
                  <a:pt x="1943798" y="1293983"/>
                  <a:pt x="2921101" y="1293983"/>
                </a:cubicBezTo>
                <a:close/>
                <a:moveTo>
                  <a:pt x="2200136" y="915340"/>
                </a:moveTo>
                <a:lnTo>
                  <a:pt x="2323531" y="1293760"/>
                </a:lnTo>
                <a:lnTo>
                  <a:pt x="2193564" y="1341329"/>
                </a:lnTo>
                <a:cubicBezTo>
                  <a:pt x="1522713" y="1625076"/>
                  <a:pt x="1051998" y="2289341"/>
                  <a:pt x="1051998" y="3063550"/>
                </a:cubicBezTo>
                <a:cubicBezTo>
                  <a:pt x="1051998" y="4095827"/>
                  <a:pt x="1888825" y="4932654"/>
                  <a:pt x="2921101" y="4932654"/>
                </a:cubicBezTo>
                <a:cubicBezTo>
                  <a:pt x="3114655" y="4932654"/>
                  <a:pt x="3301335" y="4903235"/>
                  <a:pt x="3476917" y="4848622"/>
                </a:cubicBezTo>
                <a:lnTo>
                  <a:pt x="3645349" y="4786975"/>
                </a:lnTo>
                <a:lnTo>
                  <a:pt x="3728087" y="4968188"/>
                </a:lnTo>
                <a:lnTo>
                  <a:pt x="1693948" y="4968188"/>
                </a:lnTo>
                <a:lnTo>
                  <a:pt x="1653460" y="4943591"/>
                </a:lnTo>
                <a:cubicBezTo>
                  <a:pt x="1050368" y="4536150"/>
                  <a:pt x="653850" y="3846155"/>
                  <a:pt x="653850" y="3063550"/>
                </a:cubicBezTo>
                <a:cubicBezTo>
                  <a:pt x="653850" y="2124424"/>
                  <a:pt x="1224835" y="1318657"/>
                  <a:pt x="2038586" y="974471"/>
                </a:cubicBezTo>
                <a:close/>
                <a:moveTo>
                  <a:pt x="3350105" y="838097"/>
                </a:moveTo>
                <a:lnTo>
                  <a:pt x="3378032" y="842360"/>
                </a:lnTo>
                <a:cubicBezTo>
                  <a:pt x="4411181" y="1053774"/>
                  <a:pt x="5188355" y="1967902"/>
                  <a:pt x="5188355" y="3063550"/>
                </a:cubicBezTo>
                <a:cubicBezTo>
                  <a:pt x="5188355" y="3533114"/>
                  <a:pt x="5045609" y="3969336"/>
                  <a:pt x="4801144" y="4331192"/>
                </a:cubicBezTo>
                <a:lnTo>
                  <a:pt x="4765077" y="4379423"/>
                </a:lnTo>
                <a:lnTo>
                  <a:pt x="4449056" y="4137919"/>
                </a:lnTo>
                <a:lnTo>
                  <a:pt x="4470993" y="4108585"/>
                </a:lnTo>
                <a:cubicBezTo>
                  <a:pt x="4672529" y="3810273"/>
                  <a:pt x="4790206" y="3450655"/>
                  <a:pt x="4790206" y="3063550"/>
                </a:cubicBezTo>
                <a:cubicBezTo>
                  <a:pt x="4790206" y="2160308"/>
                  <a:pt x="4149510" y="1406705"/>
                  <a:pt x="3297793" y="1232419"/>
                </a:cubicBezTo>
                <a:lnTo>
                  <a:pt x="3280943" y="1229848"/>
                </a:lnTo>
                <a:close/>
                <a:moveTo>
                  <a:pt x="2921101" y="0"/>
                </a:moveTo>
                <a:cubicBezTo>
                  <a:pt x="3555585" y="0"/>
                  <a:pt x="4145017" y="192881"/>
                  <a:pt x="4633962" y="523207"/>
                </a:cubicBezTo>
                <a:lnTo>
                  <a:pt x="4843473" y="679877"/>
                </a:lnTo>
                <a:lnTo>
                  <a:pt x="4470785" y="1146109"/>
                </a:lnTo>
                <a:lnTo>
                  <a:pt x="4300046" y="1018433"/>
                </a:lnTo>
                <a:cubicBezTo>
                  <a:pt x="3906419" y="752502"/>
                  <a:pt x="3431893" y="597223"/>
                  <a:pt x="2921101" y="597223"/>
                </a:cubicBezTo>
                <a:cubicBezTo>
                  <a:pt x="1899516" y="597223"/>
                  <a:pt x="1023000" y="1218342"/>
                  <a:pt x="648593" y="2103543"/>
                </a:cubicBezTo>
                <a:lnTo>
                  <a:pt x="582110" y="2285184"/>
                </a:lnTo>
                <a:lnTo>
                  <a:pt x="0" y="2139658"/>
                </a:lnTo>
                <a:lnTo>
                  <a:pt x="98303" y="1871079"/>
                </a:lnTo>
                <a:cubicBezTo>
                  <a:pt x="563374" y="771525"/>
                  <a:pt x="1652140" y="0"/>
                  <a:pt x="292110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Calibri" panose="020F0502020204030204" pitchFamily="34" charset="0"/>
              </a:defRPr>
            </a:lvl1pPr>
          </a:lstStyle>
          <a:p>
            <a:r>
              <a:rPr lang="de-DE"/>
              <a:t>Bild durch Klicken auf das Symbol hinzufügen.</a:t>
            </a:r>
            <a:br>
              <a:rPr lang="de-DE"/>
            </a:br>
            <a:r>
              <a:rPr lang="de-DE"/>
              <a:t>Alternativ den Rahmen des Bildplatzhalters markieren (Klick auf die graue Fläche)</a:t>
            </a:r>
            <a:br>
              <a:rPr lang="de-DE"/>
            </a:br>
            <a:r>
              <a:rPr lang="de-DE"/>
              <a:t>und ein Bild aus den </a:t>
            </a:r>
            <a:r>
              <a:rPr lang="de-DE" err="1"/>
              <a:t>QuickSlide</a:t>
            </a:r>
            <a:r>
              <a:rPr lang="de-DE"/>
              <a:t>-Elementen hinzufügen.</a:t>
            </a:r>
            <a:br>
              <a:rPr lang="de-DE"/>
            </a:br>
            <a:r>
              <a:rPr lang="de-DE"/>
              <a:t>Anschließend die Folie zurücksetzen (Folie &gt; Zurücksetzen).</a:t>
            </a:r>
            <a:br>
              <a:rPr lang="de-DE"/>
            </a:br>
            <a:r>
              <a:rPr lang="de-DE"/>
              <a:t>Hierbei werden alle Platzhalter auf der Folie zurückgesetzt!</a:t>
            </a:r>
          </a:p>
        </p:txBody>
      </p:sp>
      <p:sp>
        <p:nvSpPr>
          <p:cNvPr id="11" name="Freihandform 19">
            <a:extLst>
              <a:ext uri="{FF2B5EF4-FFF2-40B4-BE49-F238E27FC236}">
                <a16:creationId xmlns:a16="http://schemas.microsoft.com/office/drawing/2014/main" id="{49DF8548-ED5C-4FEA-800D-394A50FD5796}"/>
              </a:ext>
            </a:extLst>
          </p:cNvPr>
          <p:cNvSpPr/>
          <p:nvPr/>
        </p:nvSpPr>
        <p:spPr>
          <a:xfrm rot="3265384">
            <a:off x="7377793" y="783377"/>
            <a:ext cx="612188" cy="1980281"/>
          </a:xfrm>
          <a:custGeom>
            <a:avLst/>
            <a:gdLst>
              <a:gd name="connsiteX0" fmla="*/ 18957 w 612188"/>
              <a:gd name="connsiteY0" fmla="*/ 552988 h 1980281"/>
              <a:gd name="connsiteX1" fmla="*/ 414521 w 612188"/>
              <a:gd name="connsiteY1" fmla="*/ 0 h 1980281"/>
              <a:gd name="connsiteX2" fmla="*/ 612188 w 612188"/>
              <a:gd name="connsiteY2" fmla="*/ 64088 h 1980281"/>
              <a:gd name="connsiteX3" fmla="*/ 597290 w 612188"/>
              <a:gd name="connsiteY3" fmla="*/ 116877 h 1980281"/>
              <a:gd name="connsiteX4" fmla="*/ 500780 w 612188"/>
              <a:gd name="connsiteY4" fmla="*/ 944746 h 1980281"/>
              <a:gd name="connsiteX5" fmla="*/ 597290 w 612188"/>
              <a:gd name="connsiteY5" fmla="*/ 1772616 h 1980281"/>
              <a:gd name="connsiteX6" fmla="*/ 611235 w 612188"/>
              <a:gd name="connsiteY6" fmla="*/ 1822027 h 1980281"/>
              <a:gd name="connsiteX7" fmla="*/ 123127 w 612188"/>
              <a:gd name="connsiteY7" fmla="*/ 1980281 h 1980281"/>
              <a:gd name="connsiteX8" fmla="*/ 119024 w 612188"/>
              <a:gd name="connsiteY8" fmla="*/ 1965742 h 1980281"/>
              <a:gd name="connsiteX9" fmla="*/ 0 w 612188"/>
              <a:gd name="connsiteY9" fmla="*/ 944746 h 1980281"/>
              <a:gd name="connsiteX10" fmla="*/ 7720 w 612188"/>
              <a:gd name="connsiteY10" fmla="*/ 680577 h 1980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2188" h="1980281">
                <a:moveTo>
                  <a:pt x="18957" y="552988"/>
                </a:moveTo>
                <a:lnTo>
                  <a:pt x="414521" y="0"/>
                </a:lnTo>
                <a:lnTo>
                  <a:pt x="612188" y="64088"/>
                </a:lnTo>
                <a:lnTo>
                  <a:pt x="597290" y="116877"/>
                </a:lnTo>
                <a:cubicBezTo>
                  <a:pt x="534569" y="378400"/>
                  <a:pt x="500780" y="656455"/>
                  <a:pt x="500780" y="944746"/>
                </a:cubicBezTo>
                <a:cubicBezTo>
                  <a:pt x="500780" y="1233037"/>
                  <a:pt x="534569" y="1511091"/>
                  <a:pt x="597290" y="1772616"/>
                </a:cubicBezTo>
                <a:lnTo>
                  <a:pt x="611235" y="1822027"/>
                </a:lnTo>
                <a:lnTo>
                  <a:pt x="123127" y="1980281"/>
                </a:lnTo>
                <a:lnTo>
                  <a:pt x="119024" y="1965742"/>
                </a:lnTo>
                <a:cubicBezTo>
                  <a:pt x="41671" y="1643210"/>
                  <a:pt x="0" y="1300290"/>
                  <a:pt x="0" y="944746"/>
                </a:cubicBezTo>
                <a:cubicBezTo>
                  <a:pt x="0" y="855861"/>
                  <a:pt x="2604" y="767764"/>
                  <a:pt x="7720" y="680577"/>
                </a:cubicBezTo>
                <a:close/>
              </a:path>
            </a:pathLst>
          </a:custGeom>
          <a:solidFill>
            <a:srgbClr val="D9D9D9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b="1" i="0" err="1">
              <a:latin typeface="Calibri" panose="020F0502020204030204" pitchFamily="34" charset="0"/>
            </a:endParaRP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37AFEEF9-3EF2-412F-A8AA-D0D065C5C68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41375" y="198000"/>
            <a:ext cx="7480624" cy="216000"/>
          </a:xfrm>
        </p:spPr>
        <p:txBody>
          <a:bodyPr anchor="b"/>
          <a:lstStyle>
            <a:lvl1pPr marL="0" indent="0">
              <a:buNone/>
              <a:defRPr sz="1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Untertitel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A3F1AD-A7E6-4E28-9B10-7DF2432B3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C4F53-B4CA-4838-AC7E-70E91EE9D986}" type="slidenum">
              <a:rPr lang="de-DE" smtClean="0"/>
              <a:t>‹Nr.›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6CDBD5D-ABCA-4F70-A457-E2D43BE4A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msg GillardonBSM AG | 2022 | Tokenisierung von digitalen Assets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E8CBF12-7278-487D-A296-46A074DC9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6" name="Inhaltsplatzhalter 8">
            <a:extLst>
              <a:ext uri="{FF2B5EF4-FFF2-40B4-BE49-F238E27FC236}">
                <a16:creationId xmlns:a16="http://schemas.microsoft.com/office/drawing/2014/main" id="{562C61DF-B866-4176-A880-CBBFE6D63D6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41375" y="1847675"/>
            <a:ext cx="5254625" cy="44610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41516875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undes Bild links, Text rechts">
    <p:bg bwMode="ltGray"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8">
            <a:extLst>
              <a:ext uri="{FF2B5EF4-FFF2-40B4-BE49-F238E27FC236}">
                <a16:creationId xmlns:a16="http://schemas.microsoft.com/office/drawing/2014/main" id="{9B24A04B-F6D6-49DD-8A49-C40DD0FD3377}"/>
              </a:ext>
            </a:extLst>
          </p:cNvPr>
          <p:cNvSpPr/>
          <p:nvPr/>
        </p:nvSpPr>
        <p:spPr bwMode="ltGray">
          <a:xfrm>
            <a:off x="2495600" y="548680"/>
            <a:ext cx="3247290" cy="3247290"/>
          </a:xfrm>
          <a:prstGeom prst="ellipse">
            <a:avLst/>
          </a:prstGeom>
          <a:solidFill>
            <a:srgbClr val="BFBFBF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CA579987-C859-48E3-BB9A-1B34F52344B6}"/>
              </a:ext>
            </a:extLst>
          </p:cNvPr>
          <p:cNvSpPr/>
          <p:nvPr/>
        </p:nvSpPr>
        <p:spPr>
          <a:xfrm>
            <a:off x="-17999" y="1301299"/>
            <a:ext cx="5897976" cy="5574701"/>
          </a:xfrm>
          <a:custGeom>
            <a:avLst/>
            <a:gdLst>
              <a:gd name="connsiteX0" fmla="*/ 2133825 w 5897976"/>
              <a:gd name="connsiteY0" fmla="*/ 0 h 5574701"/>
              <a:gd name="connsiteX1" fmla="*/ 5897976 w 5897976"/>
              <a:gd name="connsiteY1" fmla="*/ 3764151 h 5574701"/>
              <a:gd name="connsiteX2" fmla="*/ 5443664 w 5897976"/>
              <a:gd name="connsiteY2" fmla="*/ 5558369 h 5574701"/>
              <a:gd name="connsiteX3" fmla="*/ 5433742 w 5897976"/>
              <a:gd name="connsiteY3" fmla="*/ 5574701 h 5574701"/>
              <a:gd name="connsiteX4" fmla="*/ 0 w 5897976"/>
              <a:gd name="connsiteY4" fmla="*/ 5574701 h 5574701"/>
              <a:gd name="connsiteX5" fmla="*/ 0 w 5897976"/>
              <a:gd name="connsiteY5" fmla="*/ 664733 h 5574701"/>
              <a:gd name="connsiteX6" fmla="*/ 29253 w 5897976"/>
              <a:gd name="connsiteY6" fmla="*/ 642858 h 5574701"/>
              <a:gd name="connsiteX7" fmla="*/ 2133825 w 5897976"/>
              <a:gd name="connsiteY7" fmla="*/ 0 h 5574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97976" h="5574701">
                <a:moveTo>
                  <a:pt x="2133825" y="0"/>
                </a:moveTo>
                <a:cubicBezTo>
                  <a:pt x="4212708" y="0"/>
                  <a:pt x="5897976" y="1685268"/>
                  <a:pt x="5897976" y="3764151"/>
                </a:cubicBezTo>
                <a:cubicBezTo>
                  <a:pt x="5897976" y="4413802"/>
                  <a:pt x="5733399" y="5025014"/>
                  <a:pt x="5443664" y="5558369"/>
                </a:cubicBezTo>
                <a:lnTo>
                  <a:pt x="5433742" y="5574701"/>
                </a:lnTo>
                <a:lnTo>
                  <a:pt x="0" y="5574701"/>
                </a:lnTo>
                <a:lnTo>
                  <a:pt x="0" y="664733"/>
                </a:lnTo>
                <a:lnTo>
                  <a:pt x="29253" y="642858"/>
                </a:lnTo>
                <a:cubicBezTo>
                  <a:pt x="630015" y="236991"/>
                  <a:pt x="1354244" y="0"/>
                  <a:pt x="2133825" y="0"/>
                </a:cubicBez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9" name="Oval 10">
            <a:extLst>
              <a:ext uri="{FF2B5EF4-FFF2-40B4-BE49-F238E27FC236}">
                <a16:creationId xmlns:a16="http://schemas.microsoft.com/office/drawing/2014/main" id="{0C45E8C1-8900-4607-B0A4-98A4DA76E926}"/>
              </a:ext>
            </a:extLst>
          </p:cNvPr>
          <p:cNvSpPr/>
          <p:nvPr/>
        </p:nvSpPr>
        <p:spPr bwMode="ltGray">
          <a:xfrm>
            <a:off x="4526804" y="217085"/>
            <a:ext cx="1144570" cy="1144570"/>
          </a:xfrm>
          <a:prstGeom prst="ellipse">
            <a:avLst/>
          </a:prstGeom>
          <a:solidFill>
            <a:srgbClr val="BFBFBF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10" name="Oval 11">
            <a:extLst>
              <a:ext uri="{FF2B5EF4-FFF2-40B4-BE49-F238E27FC236}">
                <a16:creationId xmlns:a16="http://schemas.microsoft.com/office/drawing/2014/main" id="{78D8CC27-3859-4C33-9901-588E71DA1182}"/>
              </a:ext>
            </a:extLst>
          </p:cNvPr>
          <p:cNvSpPr/>
          <p:nvPr/>
        </p:nvSpPr>
        <p:spPr bwMode="ltGray">
          <a:xfrm>
            <a:off x="420887" y="565121"/>
            <a:ext cx="418529" cy="418529"/>
          </a:xfrm>
          <a:prstGeom prst="ellipse">
            <a:avLst/>
          </a:prstGeom>
          <a:solidFill>
            <a:srgbClr val="BFBFBF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20" name="Oval 22">
            <a:extLst>
              <a:ext uri="{FF2B5EF4-FFF2-40B4-BE49-F238E27FC236}">
                <a16:creationId xmlns:a16="http://schemas.microsoft.com/office/drawing/2014/main" id="{AD6CDDB1-99B9-450E-929A-9587AD06BCE5}"/>
              </a:ext>
            </a:extLst>
          </p:cNvPr>
          <p:cNvSpPr/>
          <p:nvPr/>
        </p:nvSpPr>
        <p:spPr bwMode="ltGray">
          <a:xfrm>
            <a:off x="758753" y="1443190"/>
            <a:ext cx="162070" cy="1620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+mn-lt"/>
            </a:endParaRPr>
          </a:p>
        </p:txBody>
      </p:sp>
      <p:grpSp>
        <p:nvGrpSpPr>
          <p:cNvPr id="27" name="Group 698">
            <a:extLst>
              <a:ext uri="{FF2B5EF4-FFF2-40B4-BE49-F238E27FC236}">
                <a16:creationId xmlns:a16="http://schemas.microsoft.com/office/drawing/2014/main" id="{60D812A5-4C43-4387-B8CB-7219526FB122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470019" y="406800"/>
            <a:ext cx="1386309" cy="460800"/>
            <a:chOff x="561" y="2269"/>
            <a:chExt cx="4636" cy="1455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grpSpPr>
        <p:sp>
          <p:nvSpPr>
            <p:cNvPr id="28" name="AutoShape 697">
              <a:extLst>
                <a:ext uri="{FF2B5EF4-FFF2-40B4-BE49-F238E27FC236}">
                  <a16:creationId xmlns:a16="http://schemas.microsoft.com/office/drawing/2014/main" id="{29B84981-6B81-4CD5-B93F-A121C330E39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black">
            <a:xfrm>
              <a:off x="561" y="2271"/>
              <a:ext cx="4634" cy="145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29" name="Oval 699">
              <a:extLst>
                <a:ext uri="{FF2B5EF4-FFF2-40B4-BE49-F238E27FC236}">
                  <a16:creationId xmlns:a16="http://schemas.microsoft.com/office/drawing/2014/main" id="{11128AC4-1C81-4D4B-8798-7B37C24AF307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561" y="2905"/>
              <a:ext cx="483" cy="4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0" name="Freeform 700">
              <a:extLst>
                <a:ext uri="{FF2B5EF4-FFF2-40B4-BE49-F238E27FC236}">
                  <a16:creationId xmlns:a16="http://schemas.microsoft.com/office/drawing/2014/main" id="{72B3D720-57F7-4652-A254-00FFF27F3D44}"/>
                </a:ext>
              </a:extLst>
            </p:cNvPr>
            <p:cNvSpPr>
              <a:spLocks/>
            </p:cNvSpPr>
            <p:nvPr/>
          </p:nvSpPr>
          <p:spPr bwMode="black">
            <a:xfrm>
              <a:off x="1200" y="2269"/>
              <a:ext cx="1559" cy="1113"/>
            </a:xfrm>
            <a:custGeom>
              <a:avLst/>
              <a:gdLst>
                <a:gd name="T0" fmla="*/ 0 w 659"/>
                <a:gd name="T1" fmla="*/ 0 h 469"/>
                <a:gd name="T2" fmla="*/ 0 w 659"/>
                <a:gd name="T3" fmla="*/ 469 h 469"/>
                <a:gd name="T4" fmla="*/ 85 w 659"/>
                <a:gd name="T5" fmla="*/ 469 h 469"/>
                <a:gd name="T6" fmla="*/ 85 w 659"/>
                <a:gd name="T7" fmla="*/ 72 h 469"/>
                <a:gd name="T8" fmla="*/ 282 w 659"/>
                <a:gd name="T9" fmla="*/ 72 h 469"/>
                <a:gd name="T10" fmla="*/ 282 w 659"/>
                <a:gd name="T11" fmla="*/ 469 h 469"/>
                <a:gd name="T12" fmla="*/ 367 w 659"/>
                <a:gd name="T13" fmla="*/ 469 h 469"/>
                <a:gd name="T14" fmla="*/ 367 w 659"/>
                <a:gd name="T15" fmla="*/ 72 h 469"/>
                <a:gd name="T16" fmla="*/ 498 w 659"/>
                <a:gd name="T17" fmla="*/ 72 h 469"/>
                <a:gd name="T18" fmla="*/ 573 w 659"/>
                <a:gd name="T19" fmla="*/ 155 h 469"/>
                <a:gd name="T20" fmla="*/ 573 w 659"/>
                <a:gd name="T21" fmla="*/ 469 h 469"/>
                <a:gd name="T22" fmla="*/ 659 w 659"/>
                <a:gd name="T23" fmla="*/ 469 h 469"/>
                <a:gd name="T24" fmla="*/ 659 w 659"/>
                <a:gd name="T25" fmla="*/ 132 h 469"/>
                <a:gd name="T26" fmla="*/ 541 w 659"/>
                <a:gd name="T27" fmla="*/ 0 h 469"/>
                <a:gd name="T28" fmla="*/ 0 w 659"/>
                <a:gd name="T29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9" h="469">
                  <a:moveTo>
                    <a:pt x="0" y="0"/>
                  </a:moveTo>
                  <a:cubicBezTo>
                    <a:pt x="0" y="469"/>
                    <a:pt x="0" y="469"/>
                    <a:pt x="0" y="469"/>
                  </a:cubicBezTo>
                  <a:cubicBezTo>
                    <a:pt x="85" y="469"/>
                    <a:pt x="85" y="469"/>
                    <a:pt x="85" y="469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85" y="72"/>
                    <a:pt x="218" y="72"/>
                    <a:pt x="282" y="72"/>
                  </a:cubicBezTo>
                  <a:cubicBezTo>
                    <a:pt x="282" y="469"/>
                    <a:pt x="282" y="469"/>
                    <a:pt x="282" y="469"/>
                  </a:cubicBezTo>
                  <a:cubicBezTo>
                    <a:pt x="367" y="469"/>
                    <a:pt x="367" y="469"/>
                    <a:pt x="367" y="469"/>
                  </a:cubicBezTo>
                  <a:cubicBezTo>
                    <a:pt x="367" y="72"/>
                    <a:pt x="367" y="72"/>
                    <a:pt x="367" y="72"/>
                  </a:cubicBezTo>
                  <a:cubicBezTo>
                    <a:pt x="424" y="72"/>
                    <a:pt x="472" y="72"/>
                    <a:pt x="498" y="72"/>
                  </a:cubicBezTo>
                  <a:cubicBezTo>
                    <a:pt x="542" y="72"/>
                    <a:pt x="573" y="98"/>
                    <a:pt x="573" y="155"/>
                  </a:cubicBezTo>
                  <a:cubicBezTo>
                    <a:pt x="573" y="469"/>
                    <a:pt x="573" y="469"/>
                    <a:pt x="573" y="469"/>
                  </a:cubicBezTo>
                  <a:cubicBezTo>
                    <a:pt x="659" y="469"/>
                    <a:pt x="659" y="469"/>
                    <a:pt x="659" y="469"/>
                  </a:cubicBezTo>
                  <a:cubicBezTo>
                    <a:pt x="659" y="346"/>
                    <a:pt x="659" y="239"/>
                    <a:pt x="659" y="132"/>
                  </a:cubicBezTo>
                  <a:cubicBezTo>
                    <a:pt x="659" y="68"/>
                    <a:pt x="626" y="0"/>
                    <a:pt x="54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1" name="Freeform 701">
              <a:extLst>
                <a:ext uri="{FF2B5EF4-FFF2-40B4-BE49-F238E27FC236}">
                  <a16:creationId xmlns:a16="http://schemas.microsoft.com/office/drawing/2014/main" id="{6F362FDB-EF02-403C-8027-D321073BBDD9}"/>
                </a:ext>
              </a:extLst>
            </p:cNvPr>
            <p:cNvSpPr>
              <a:spLocks/>
            </p:cNvSpPr>
            <p:nvPr/>
          </p:nvSpPr>
          <p:spPr bwMode="black">
            <a:xfrm>
              <a:off x="2877" y="2269"/>
              <a:ext cx="1107" cy="1113"/>
            </a:xfrm>
            <a:custGeom>
              <a:avLst/>
              <a:gdLst>
                <a:gd name="T0" fmla="*/ 121 w 468"/>
                <a:gd name="T1" fmla="*/ 0 h 469"/>
                <a:gd name="T2" fmla="*/ 0 w 468"/>
                <a:gd name="T3" fmla="*/ 130 h 469"/>
                <a:gd name="T4" fmla="*/ 115 w 468"/>
                <a:gd name="T5" fmla="*/ 266 h 469"/>
                <a:gd name="T6" fmla="*/ 319 w 468"/>
                <a:gd name="T7" fmla="*/ 266 h 469"/>
                <a:gd name="T8" fmla="*/ 381 w 468"/>
                <a:gd name="T9" fmla="*/ 335 h 469"/>
                <a:gd name="T10" fmla="*/ 320 w 468"/>
                <a:gd name="T11" fmla="*/ 398 h 469"/>
                <a:gd name="T12" fmla="*/ 8 w 468"/>
                <a:gd name="T13" fmla="*/ 398 h 469"/>
                <a:gd name="T14" fmla="*/ 8 w 468"/>
                <a:gd name="T15" fmla="*/ 469 h 469"/>
                <a:gd name="T16" fmla="*/ 356 w 468"/>
                <a:gd name="T17" fmla="*/ 469 h 469"/>
                <a:gd name="T18" fmla="*/ 468 w 468"/>
                <a:gd name="T19" fmla="*/ 336 h 469"/>
                <a:gd name="T20" fmla="*/ 362 w 468"/>
                <a:gd name="T21" fmla="*/ 194 h 469"/>
                <a:gd name="T22" fmla="*/ 142 w 468"/>
                <a:gd name="T23" fmla="*/ 194 h 469"/>
                <a:gd name="T24" fmla="*/ 86 w 468"/>
                <a:gd name="T25" fmla="*/ 132 h 469"/>
                <a:gd name="T26" fmla="*/ 151 w 468"/>
                <a:gd name="T27" fmla="*/ 72 h 469"/>
                <a:gd name="T28" fmla="*/ 452 w 468"/>
                <a:gd name="T29" fmla="*/ 72 h 469"/>
                <a:gd name="T30" fmla="*/ 452 w 468"/>
                <a:gd name="T31" fmla="*/ 0 h 469"/>
                <a:gd name="T32" fmla="*/ 121 w 468"/>
                <a:gd name="T33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8" h="469">
                  <a:moveTo>
                    <a:pt x="121" y="0"/>
                  </a:moveTo>
                  <a:cubicBezTo>
                    <a:pt x="28" y="0"/>
                    <a:pt x="0" y="62"/>
                    <a:pt x="0" y="130"/>
                  </a:cubicBezTo>
                  <a:cubicBezTo>
                    <a:pt x="0" y="204"/>
                    <a:pt x="31" y="266"/>
                    <a:pt x="115" y="266"/>
                  </a:cubicBezTo>
                  <a:cubicBezTo>
                    <a:pt x="191" y="266"/>
                    <a:pt x="262" y="266"/>
                    <a:pt x="319" y="266"/>
                  </a:cubicBezTo>
                  <a:cubicBezTo>
                    <a:pt x="381" y="266"/>
                    <a:pt x="381" y="314"/>
                    <a:pt x="381" y="335"/>
                  </a:cubicBezTo>
                  <a:cubicBezTo>
                    <a:pt x="381" y="356"/>
                    <a:pt x="381" y="398"/>
                    <a:pt x="320" y="398"/>
                  </a:cubicBezTo>
                  <a:cubicBezTo>
                    <a:pt x="272" y="398"/>
                    <a:pt x="8" y="398"/>
                    <a:pt x="8" y="398"/>
                  </a:cubicBezTo>
                  <a:cubicBezTo>
                    <a:pt x="8" y="398"/>
                    <a:pt x="8" y="449"/>
                    <a:pt x="8" y="469"/>
                  </a:cubicBezTo>
                  <a:cubicBezTo>
                    <a:pt x="356" y="469"/>
                    <a:pt x="356" y="469"/>
                    <a:pt x="356" y="469"/>
                  </a:cubicBezTo>
                  <a:cubicBezTo>
                    <a:pt x="443" y="469"/>
                    <a:pt x="468" y="418"/>
                    <a:pt x="468" y="336"/>
                  </a:cubicBezTo>
                  <a:cubicBezTo>
                    <a:pt x="468" y="238"/>
                    <a:pt x="436" y="194"/>
                    <a:pt x="362" y="194"/>
                  </a:cubicBezTo>
                  <a:cubicBezTo>
                    <a:pt x="274" y="194"/>
                    <a:pt x="213" y="194"/>
                    <a:pt x="142" y="194"/>
                  </a:cubicBezTo>
                  <a:cubicBezTo>
                    <a:pt x="86" y="194"/>
                    <a:pt x="86" y="157"/>
                    <a:pt x="86" y="132"/>
                  </a:cubicBezTo>
                  <a:cubicBezTo>
                    <a:pt x="86" y="112"/>
                    <a:pt x="92" y="72"/>
                    <a:pt x="151" y="72"/>
                  </a:cubicBezTo>
                  <a:cubicBezTo>
                    <a:pt x="214" y="72"/>
                    <a:pt x="452" y="72"/>
                    <a:pt x="452" y="72"/>
                  </a:cubicBezTo>
                  <a:cubicBezTo>
                    <a:pt x="452" y="43"/>
                    <a:pt x="452" y="27"/>
                    <a:pt x="452" y="0"/>
                  </a:cubicBezTo>
                  <a:cubicBezTo>
                    <a:pt x="121" y="0"/>
                    <a:pt x="121" y="0"/>
                    <a:pt x="1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2" name="Freeform 702">
              <a:extLst>
                <a:ext uri="{FF2B5EF4-FFF2-40B4-BE49-F238E27FC236}">
                  <a16:creationId xmlns:a16="http://schemas.microsoft.com/office/drawing/2014/main" id="{7D4187E6-467B-4EE3-BE59-A72A51CD37B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107" y="2269"/>
              <a:ext cx="1090" cy="1455"/>
            </a:xfrm>
            <a:custGeom>
              <a:avLst/>
              <a:gdLst>
                <a:gd name="T0" fmla="*/ 170 w 461"/>
                <a:gd name="T1" fmla="*/ 0 h 613"/>
                <a:gd name="T2" fmla="*/ 44 w 461"/>
                <a:gd name="T3" fmla="*/ 29 h 613"/>
                <a:gd name="T4" fmla="*/ 0 w 461"/>
                <a:gd name="T5" fmla="*/ 149 h 613"/>
                <a:gd name="T6" fmla="*/ 0 w 461"/>
                <a:gd name="T7" fmla="*/ 233 h 613"/>
                <a:gd name="T8" fmla="*/ 0 w 461"/>
                <a:gd name="T9" fmla="*/ 318 h 613"/>
                <a:gd name="T10" fmla="*/ 47 w 461"/>
                <a:gd name="T11" fmla="*/ 445 h 613"/>
                <a:gd name="T12" fmla="*/ 170 w 461"/>
                <a:gd name="T13" fmla="*/ 469 h 613"/>
                <a:gd name="T14" fmla="*/ 376 w 461"/>
                <a:gd name="T15" fmla="*/ 469 h 613"/>
                <a:gd name="T16" fmla="*/ 376 w 461"/>
                <a:gd name="T17" fmla="*/ 487 h 613"/>
                <a:gd name="T18" fmla="*/ 328 w 461"/>
                <a:gd name="T19" fmla="*/ 538 h 613"/>
                <a:gd name="T20" fmla="*/ 61 w 461"/>
                <a:gd name="T21" fmla="*/ 538 h 613"/>
                <a:gd name="T22" fmla="*/ 61 w 461"/>
                <a:gd name="T23" fmla="*/ 613 h 613"/>
                <a:gd name="T24" fmla="*/ 356 w 461"/>
                <a:gd name="T25" fmla="*/ 613 h 613"/>
                <a:gd name="T26" fmla="*/ 461 w 461"/>
                <a:gd name="T27" fmla="*/ 511 h 613"/>
                <a:gd name="T28" fmla="*/ 461 w 461"/>
                <a:gd name="T29" fmla="*/ 0 h 613"/>
                <a:gd name="T30" fmla="*/ 170 w 461"/>
                <a:gd name="T31" fmla="*/ 0 h 613"/>
                <a:gd name="T32" fmla="*/ 376 w 461"/>
                <a:gd name="T33" fmla="*/ 398 h 613"/>
                <a:gd name="T34" fmla="*/ 196 w 461"/>
                <a:gd name="T35" fmla="*/ 398 h 613"/>
                <a:gd name="T36" fmla="*/ 88 w 461"/>
                <a:gd name="T37" fmla="*/ 333 h 613"/>
                <a:gd name="T38" fmla="*/ 88 w 461"/>
                <a:gd name="T39" fmla="*/ 231 h 613"/>
                <a:gd name="T40" fmla="*/ 88 w 461"/>
                <a:gd name="T41" fmla="*/ 148 h 613"/>
                <a:gd name="T42" fmla="*/ 200 w 461"/>
                <a:gd name="T43" fmla="*/ 72 h 613"/>
                <a:gd name="T44" fmla="*/ 376 w 461"/>
                <a:gd name="T45" fmla="*/ 72 h 613"/>
                <a:gd name="T46" fmla="*/ 376 w 461"/>
                <a:gd name="T47" fmla="*/ 398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613">
                  <a:moveTo>
                    <a:pt x="170" y="0"/>
                  </a:moveTo>
                  <a:cubicBezTo>
                    <a:pt x="94" y="0"/>
                    <a:pt x="65" y="12"/>
                    <a:pt x="44" y="29"/>
                  </a:cubicBezTo>
                  <a:cubicBezTo>
                    <a:pt x="22" y="47"/>
                    <a:pt x="1" y="70"/>
                    <a:pt x="0" y="149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402"/>
                    <a:pt x="23" y="425"/>
                    <a:pt x="47" y="445"/>
                  </a:cubicBezTo>
                  <a:cubicBezTo>
                    <a:pt x="63" y="456"/>
                    <a:pt x="89" y="469"/>
                    <a:pt x="170" y="469"/>
                  </a:cubicBezTo>
                  <a:cubicBezTo>
                    <a:pt x="376" y="469"/>
                    <a:pt x="376" y="469"/>
                    <a:pt x="376" y="469"/>
                  </a:cubicBezTo>
                  <a:cubicBezTo>
                    <a:pt x="376" y="469"/>
                    <a:pt x="376" y="484"/>
                    <a:pt x="376" y="487"/>
                  </a:cubicBezTo>
                  <a:cubicBezTo>
                    <a:pt x="376" y="523"/>
                    <a:pt x="369" y="538"/>
                    <a:pt x="328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613"/>
                    <a:pt x="61" y="613"/>
                    <a:pt x="61" y="613"/>
                  </a:cubicBezTo>
                  <a:cubicBezTo>
                    <a:pt x="356" y="613"/>
                    <a:pt x="356" y="613"/>
                    <a:pt x="356" y="613"/>
                  </a:cubicBezTo>
                  <a:cubicBezTo>
                    <a:pt x="435" y="613"/>
                    <a:pt x="461" y="578"/>
                    <a:pt x="461" y="511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170" y="0"/>
                  </a:lnTo>
                  <a:close/>
                  <a:moveTo>
                    <a:pt x="376" y="398"/>
                  </a:moveTo>
                  <a:cubicBezTo>
                    <a:pt x="196" y="398"/>
                    <a:pt x="196" y="398"/>
                    <a:pt x="196" y="398"/>
                  </a:cubicBezTo>
                  <a:cubicBezTo>
                    <a:pt x="143" y="398"/>
                    <a:pt x="89" y="402"/>
                    <a:pt x="88" y="333"/>
                  </a:cubicBezTo>
                  <a:cubicBezTo>
                    <a:pt x="88" y="330"/>
                    <a:pt x="88" y="305"/>
                    <a:pt x="88" y="231"/>
                  </a:cubicBezTo>
                  <a:cubicBezTo>
                    <a:pt x="88" y="169"/>
                    <a:pt x="87" y="154"/>
                    <a:pt x="88" y="148"/>
                  </a:cubicBezTo>
                  <a:cubicBezTo>
                    <a:pt x="91" y="90"/>
                    <a:pt x="112" y="70"/>
                    <a:pt x="200" y="72"/>
                  </a:cubicBezTo>
                  <a:cubicBezTo>
                    <a:pt x="205" y="72"/>
                    <a:pt x="376" y="72"/>
                    <a:pt x="376" y="72"/>
                  </a:cubicBezTo>
                  <a:lnTo>
                    <a:pt x="376" y="3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01A7716-7F38-4617-880A-F0236038B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1" y="1270000"/>
            <a:ext cx="5256211" cy="1173722"/>
          </a:xfrm>
        </p:spPr>
        <p:txBody>
          <a:bodyPr anchor="b" anchorCtr="0"/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1" name="Inhaltsplatzhalter 8">
            <a:extLst>
              <a:ext uri="{FF2B5EF4-FFF2-40B4-BE49-F238E27FC236}">
                <a16:creationId xmlns:a16="http://schemas.microsoft.com/office/drawing/2014/main" id="{25F1ED80-0381-4FC1-B7D5-F1F6748ABD5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001" y="2852738"/>
            <a:ext cx="5256211" cy="34559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F4D8EA5D-2487-4E3E-925F-00E6AF9A423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C2C4F53-B4CA-4838-AC7E-70E91EE9D9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Bildplatzhalter 64">
            <a:extLst>
              <a:ext uri="{FF2B5EF4-FFF2-40B4-BE49-F238E27FC236}">
                <a16:creationId xmlns:a16="http://schemas.microsoft.com/office/drawing/2014/main" id="{07118C7A-C8B9-4C82-B1EE-0F5F4074057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498177"/>
            <a:ext cx="5666281" cy="5359823"/>
          </a:xfrm>
          <a:custGeom>
            <a:avLst/>
            <a:gdLst>
              <a:gd name="connsiteX0" fmla="*/ 2452011 w 6550979"/>
              <a:gd name="connsiteY0" fmla="*/ 6 h 6196672"/>
              <a:gd name="connsiteX1" fmla="*/ 6550977 w 6550979"/>
              <a:gd name="connsiteY1" fmla="*/ 4087013 h 6196672"/>
              <a:gd name="connsiteX2" fmla="*/ 6099184 w 6550979"/>
              <a:gd name="connsiteY2" fmla="*/ 5953760 h 6196672"/>
              <a:gd name="connsiteX3" fmla="*/ 5963306 w 6550979"/>
              <a:gd name="connsiteY3" fmla="*/ 6196672 h 6196672"/>
              <a:gd name="connsiteX4" fmla="*/ 0 w 6550979"/>
              <a:gd name="connsiteY4" fmla="*/ 6196672 h 6196672"/>
              <a:gd name="connsiteX5" fmla="*/ 0 w 6550979"/>
              <a:gd name="connsiteY5" fmla="*/ 810424 h 6196672"/>
              <a:gd name="connsiteX6" fmla="*/ 2452011 w 6550979"/>
              <a:gd name="connsiteY6" fmla="*/ 6 h 619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50979" h="6196672">
                <a:moveTo>
                  <a:pt x="2452011" y="6"/>
                </a:moveTo>
                <a:cubicBezTo>
                  <a:pt x="4716114" y="6"/>
                  <a:pt x="6550977" y="1830338"/>
                  <a:pt x="6550977" y="4087013"/>
                </a:cubicBezTo>
                <a:cubicBezTo>
                  <a:pt x="6551646" y="4737609"/>
                  <a:pt x="6396131" y="5377511"/>
                  <a:pt x="6099184" y="5953760"/>
                </a:cubicBezTo>
                <a:lnTo>
                  <a:pt x="5963306" y="6196672"/>
                </a:lnTo>
                <a:lnTo>
                  <a:pt x="0" y="6196672"/>
                </a:lnTo>
                <a:lnTo>
                  <a:pt x="0" y="810424"/>
                </a:lnTo>
                <a:cubicBezTo>
                  <a:pt x="707983" y="282901"/>
                  <a:pt x="1568327" y="-1453"/>
                  <a:pt x="2452011" y="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Calibri" panose="020F0502020204030204" pitchFamily="34" charset="0"/>
                <a:ea typeface="Open Sans Light" panose="020B03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Bild durch Klicken auf das Symbol hinzufügen.</a:t>
            </a:r>
            <a:br>
              <a:rPr lang="de-DE"/>
            </a:br>
            <a:r>
              <a:rPr lang="de-DE"/>
              <a:t>Alternativ den Rahmen des Bildplatzhalters markieren (Klick auf die graue Fläche)</a:t>
            </a:r>
            <a:br>
              <a:rPr lang="de-DE"/>
            </a:br>
            <a:r>
              <a:rPr lang="de-DE"/>
              <a:t>und ein Bild aus den </a:t>
            </a:r>
            <a:r>
              <a:rPr lang="de-DE" err="1"/>
              <a:t>QuickSlide</a:t>
            </a:r>
            <a:r>
              <a:rPr lang="de-DE"/>
              <a:t>-Elementen hinzufügen.</a:t>
            </a:r>
            <a:br>
              <a:rPr lang="de-DE"/>
            </a:br>
            <a:r>
              <a:rPr lang="de-DE"/>
              <a:t>Anschließend die Folie zurücksetzen (Folie &gt; Zurücksetzen).</a:t>
            </a:r>
            <a:br>
              <a:rPr lang="de-DE"/>
            </a:br>
            <a:r>
              <a:rPr lang="de-DE"/>
              <a:t>Hierbei werden alle Platzhalter auf der Folie zurückgesetzt!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16C3D40-2BAE-4E85-A7B0-51C32DE261B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© msg GillardonBSM AG | 2022 | Tokenisierung von digitalen Assets</a:t>
            </a:r>
          </a:p>
        </p:txBody>
      </p:sp>
    </p:spTree>
    <p:extLst>
      <p:ext uri="{BB962C8B-B14F-4D97-AF65-F5344CB8AC3E}">
        <p14:creationId xmlns:p14="http://schemas.microsoft.com/office/powerpoint/2010/main" val="15311557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ld links, Text rechts 2">
    <p:bg bwMode="invGray"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ihandform 18">
            <a:extLst>
              <a:ext uri="{FF2B5EF4-FFF2-40B4-BE49-F238E27FC236}">
                <a16:creationId xmlns:a16="http://schemas.microsoft.com/office/drawing/2014/main" id="{0E196AFE-F4F3-4D9E-9B7A-D1BAA599EF17}"/>
              </a:ext>
            </a:extLst>
          </p:cNvPr>
          <p:cNvSpPr/>
          <p:nvPr/>
        </p:nvSpPr>
        <p:spPr bwMode="white">
          <a:xfrm rot="5400000">
            <a:off x="8110826" y="-211446"/>
            <a:ext cx="3869020" cy="4275971"/>
          </a:xfrm>
          <a:custGeom>
            <a:avLst/>
            <a:gdLst>
              <a:gd name="connsiteX0" fmla="*/ 0 w 5562328"/>
              <a:gd name="connsiteY0" fmla="*/ 0 h 6147385"/>
              <a:gd name="connsiteX1" fmla="*/ 4578774 w 5562328"/>
              <a:gd name="connsiteY1" fmla="*/ 0 h 6147385"/>
              <a:gd name="connsiteX2" fmla="*/ 4727110 w 5562328"/>
              <a:gd name="connsiteY2" fmla="*/ 163212 h 6147385"/>
              <a:gd name="connsiteX3" fmla="*/ 5562328 w 5562328"/>
              <a:gd name="connsiteY3" fmla="*/ 2489785 h 6147385"/>
              <a:gd name="connsiteX4" fmla="*/ 1904728 w 5562328"/>
              <a:gd name="connsiteY4" fmla="*/ 6147385 h 6147385"/>
              <a:gd name="connsiteX5" fmla="*/ 161299 w 5562328"/>
              <a:gd name="connsiteY5" fmla="*/ 5705932 h 6147385"/>
              <a:gd name="connsiteX6" fmla="*/ 0 w 5562328"/>
              <a:gd name="connsiteY6" fmla="*/ 5607941 h 6147385"/>
              <a:gd name="connsiteX7" fmla="*/ 0 w 5562328"/>
              <a:gd name="connsiteY7" fmla="*/ 0 h 61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2328" h="6147385">
                <a:moveTo>
                  <a:pt x="0" y="0"/>
                </a:moveTo>
                <a:lnTo>
                  <a:pt x="4578774" y="0"/>
                </a:lnTo>
                <a:lnTo>
                  <a:pt x="4727110" y="163212"/>
                </a:lnTo>
                <a:cubicBezTo>
                  <a:pt x="5248888" y="795461"/>
                  <a:pt x="5562328" y="1606019"/>
                  <a:pt x="5562328" y="2489785"/>
                </a:cubicBezTo>
                <a:cubicBezTo>
                  <a:pt x="5562328" y="4509822"/>
                  <a:pt x="3924765" y="6147385"/>
                  <a:pt x="1904728" y="6147385"/>
                </a:cubicBezTo>
                <a:cubicBezTo>
                  <a:pt x="1273467" y="6147385"/>
                  <a:pt x="679556" y="5987467"/>
                  <a:pt x="161299" y="5705932"/>
                </a:cubicBezTo>
                <a:lnTo>
                  <a:pt x="0" y="5607941"/>
                </a:lnTo>
                <a:lnTo>
                  <a:pt x="0" y="0"/>
                </a:lnTo>
                <a:close/>
              </a:path>
            </a:pathLst>
          </a:custGeom>
          <a:solidFill>
            <a:srgbClr val="3B3838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296" name="Oval 27">
            <a:extLst>
              <a:ext uri="{FF2B5EF4-FFF2-40B4-BE49-F238E27FC236}">
                <a16:creationId xmlns:a16="http://schemas.microsoft.com/office/drawing/2014/main" id="{4EDC20C6-EADC-45BB-B0C1-789E236C6508}"/>
              </a:ext>
            </a:extLst>
          </p:cNvPr>
          <p:cNvSpPr/>
          <p:nvPr/>
        </p:nvSpPr>
        <p:spPr bwMode="white">
          <a:xfrm>
            <a:off x="9800436" y="2873989"/>
            <a:ext cx="1847588" cy="1847588"/>
          </a:xfrm>
          <a:prstGeom prst="ellipse">
            <a:avLst/>
          </a:prstGeom>
          <a:solidFill>
            <a:srgbClr val="3B3838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grpSp>
        <p:nvGrpSpPr>
          <p:cNvPr id="301" name="Group 698">
            <a:extLst>
              <a:ext uri="{FF2B5EF4-FFF2-40B4-BE49-F238E27FC236}">
                <a16:creationId xmlns:a16="http://schemas.microsoft.com/office/drawing/2014/main" id="{E0033774-B82F-4479-A009-F089599F28A4}"/>
              </a:ext>
            </a:extLst>
          </p:cNvPr>
          <p:cNvGrpSpPr>
            <a:grpSpLocks noChangeAspect="1"/>
          </p:cNvGrpSpPr>
          <p:nvPr/>
        </p:nvGrpSpPr>
        <p:grpSpPr bwMode="white">
          <a:xfrm>
            <a:off x="10470019" y="406800"/>
            <a:ext cx="1386310" cy="460800"/>
            <a:chOff x="561" y="2269"/>
            <a:chExt cx="4636" cy="1455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grpSpPr>
        <p:sp>
          <p:nvSpPr>
            <p:cNvPr id="302" name="AutoShape 697">
              <a:extLst>
                <a:ext uri="{FF2B5EF4-FFF2-40B4-BE49-F238E27FC236}">
                  <a16:creationId xmlns:a16="http://schemas.microsoft.com/office/drawing/2014/main" id="{550DE7EB-9C59-4ED9-98DC-594FDFAE14F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white">
            <a:xfrm>
              <a:off x="561" y="2271"/>
              <a:ext cx="4634" cy="145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03" name="Oval 699">
              <a:extLst>
                <a:ext uri="{FF2B5EF4-FFF2-40B4-BE49-F238E27FC236}">
                  <a16:creationId xmlns:a16="http://schemas.microsoft.com/office/drawing/2014/main" id="{69317877-87CC-4E5E-BB05-67E029E86A63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561" y="2905"/>
              <a:ext cx="483" cy="4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04" name="Freeform 700">
              <a:extLst>
                <a:ext uri="{FF2B5EF4-FFF2-40B4-BE49-F238E27FC236}">
                  <a16:creationId xmlns:a16="http://schemas.microsoft.com/office/drawing/2014/main" id="{7F02D8C0-54FE-467E-ABAE-11BF3C7FE870}"/>
                </a:ext>
              </a:extLst>
            </p:cNvPr>
            <p:cNvSpPr>
              <a:spLocks/>
            </p:cNvSpPr>
            <p:nvPr/>
          </p:nvSpPr>
          <p:spPr bwMode="white">
            <a:xfrm>
              <a:off x="1200" y="2269"/>
              <a:ext cx="1559" cy="1113"/>
            </a:xfrm>
            <a:custGeom>
              <a:avLst/>
              <a:gdLst>
                <a:gd name="T0" fmla="*/ 0 w 659"/>
                <a:gd name="T1" fmla="*/ 0 h 469"/>
                <a:gd name="T2" fmla="*/ 0 w 659"/>
                <a:gd name="T3" fmla="*/ 469 h 469"/>
                <a:gd name="T4" fmla="*/ 85 w 659"/>
                <a:gd name="T5" fmla="*/ 469 h 469"/>
                <a:gd name="T6" fmla="*/ 85 w 659"/>
                <a:gd name="T7" fmla="*/ 72 h 469"/>
                <a:gd name="T8" fmla="*/ 282 w 659"/>
                <a:gd name="T9" fmla="*/ 72 h 469"/>
                <a:gd name="T10" fmla="*/ 282 w 659"/>
                <a:gd name="T11" fmla="*/ 469 h 469"/>
                <a:gd name="T12" fmla="*/ 367 w 659"/>
                <a:gd name="T13" fmla="*/ 469 h 469"/>
                <a:gd name="T14" fmla="*/ 367 w 659"/>
                <a:gd name="T15" fmla="*/ 72 h 469"/>
                <a:gd name="T16" fmla="*/ 498 w 659"/>
                <a:gd name="T17" fmla="*/ 72 h 469"/>
                <a:gd name="T18" fmla="*/ 573 w 659"/>
                <a:gd name="T19" fmla="*/ 155 h 469"/>
                <a:gd name="T20" fmla="*/ 573 w 659"/>
                <a:gd name="T21" fmla="*/ 469 h 469"/>
                <a:gd name="T22" fmla="*/ 659 w 659"/>
                <a:gd name="T23" fmla="*/ 469 h 469"/>
                <a:gd name="T24" fmla="*/ 659 w 659"/>
                <a:gd name="T25" fmla="*/ 132 h 469"/>
                <a:gd name="T26" fmla="*/ 541 w 659"/>
                <a:gd name="T27" fmla="*/ 0 h 469"/>
                <a:gd name="T28" fmla="*/ 0 w 659"/>
                <a:gd name="T29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9" h="469">
                  <a:moveTo>
                    <a:pt x="0" y="0"/>
                  </a:moveTo>
                  <a:cubicBezTo>
                    <a:pt x="0" y="469"/>
                    <a:pt x="0" y="469"/>
                    <a:pt x="0" y="469"/>
                  </a:cubicBezTo>
                  <a:cubicBezTo>
                    <a:pt x="85" y="469"/>
                    <a:pt x="85" y="469"/>
                    <a:pt x="85" y="469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85" y="72"/>
                    <a:pt x="218" y="72"/>
                    <a:pt x="282" y="72"/>
                  </a:cubicBezTo>
                  <a:cubicBezTo>
                    <a:pt x="282" y="469"/>
                    <a:pt x="282" y="469"/>
                    <a:pt x="282" y="469"/>
                  </a:cubicBezTo>
                  <a:cubicBezTo>
                    <a:pt x="367" y="469"/>
                    <a:pt x="367" y="469"/>
                    <a:pt x="367" y="469"/>
                  </a:cubicBezTo>
                  <a:cubicBezTo>
                    <a:pt x="367" y="72"/>
                    <a:pt x="367" y="72"/>
                    <a:pt x="367" y="72"/>
                  </a:cubicBezTo>
                  <a:cubicBezTo>
                    <a:pt x="424" y="72"/>
                    <a:pt x="472" y="72"/>
                    <a:pt x="498" y="72"/>
                  </a:cubicBezTo>
                  <a:cubicBezTo>
                    <a:pt x="542" y="72"/>
                    <a:pt x="573" y="98"/>
                    <a:pt x="573" y="155"/>
                  </a:cubicBezTo>
                  <a:cubicBezTo>
                    <a:pt x="573" y="469"/>
                    <a:pt x="573" y="469"/>
                    <a:pt x="573" y="469"/>
                  </a:cubicBezTo>
                  <a:cubicBezTo>
                    <a:pt x="659" y="469"/>
                    <a:pt x="659" y="469"/>
                    <a:pt x="659" y="469"/>
                  </a:cubicBezTo>
                  <a:cubicBezTo>
                    <a:pt x="659" y="346"/>
                    <a:pt x="659" y="239"/>
                    <a:pt x="659" y="132"/>
                  </a:cubicBezTo>
                  <a:cubicBezTo>
                    <a:pt x="659" y="68"/>
                    <a:pt x="626" y="0"/>
                    <a:pt x="54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05" name="Freeform 701">
              <a:extLst>
                <a:ext uri="{FF2B5EF4-FFF2-40B4-BE49-F238E27FC236}">
                  <a16:creationId xmlns:a16="http://schemas.microsoft.com/office/drawing/2014/main" id="{0820C8D4-4E01-49A0-95B3-3EBEFBB386CE}"/>
                </a:ext>
              </a:extLst>
            </p:cNvPr>
            <p:cNvSpPr>
              <a:spLocks/>
            </p:cNvSpPr>
            <p:nvPr/>
          </p:nvSpPr>
          <p:spPr bwMode="white">
            <a:xfrm>
              <a:off x="2877" y="2269"/>
              <a:ext cx="1107" cy="1113"/>
            </a:xfrm>
            <a:custGeom>
              <a:avLst/>
              <a:gdLst>
                <a:gd name="T0" fmla="*/ 121 w 468"/>
                <a:gd name="T1" fmla="*/ 0 h 469"/>
                <a:gd name="T2" fmla="*/ 0 w 468"/>
                <a:gd name="T3" fmla="*/ 130 h 469"/>
                <a:gd name="T4" fmla="*/ 115 w 468"/>
                <a:gd name="T5" fmla="*/ 266 h 469"/>
                <a:gd name="T6" fmla="*/ 319 w 468"/>
                <a:gd name="T7" fmla="*/ 266 h 469"/>
                <a:gd name="T8" fmla="*/ 381 w 468"/>
                <a:gd name="T9" fmla="*/ 335 h 469"/>
                <a:gd name="T10" fmla="*/ 320 w 468"/>
                <a:gd name="T11" fmla="*/ 398 h 469"/>
                <a:gd name="T12" fmla="*/ 8 w 468"/>
                <a:gd name="T13" fmla="*/ 398 h 469"/>
                <a:gd name="T14" fmla="*/ 8 w 468"/>
                <a:gd name="T15" fmla="*/ 469 h 469"/>
                <a:gd name="T16" fmla="*/ 356 w 468"/>
                <a:gd name="T17" fmla="*/ 469 h 469"/>
                <a:gd name="T18" fmla="*/ 468 w 468"/>
                <a:gd name="T19" fmla="*/ 336 h 469"/>
                <a:gd name="T20" fmla="*/ 362 w 468"/>
                <a:gd name="T21" fmla="*/ 194 h 469"/>
                <a:gd name="T22" fmla="*/ 142 w 468"/>
                <a:gd name="T23" fmla="*/ 194 h 469"/>
                <a:gd name="T24" fmla="*/ 86 w 468"/>
                <a:gd name="T25" fmla="*/ 132 h 469"/>
                <a:gd name="T26" fmla="*/ 151 w 468"/>
                <a:gd name="T27" fmla="*/ 72 h 469"/>
                <a:gd name="T28" fmla="*/ 452 w 468"/>
                <a:gd name="T29" fmla="*/ 72 h 469"/>
                <a:gd name="T30" fmla="*/ 452 w 468"/>
                <a:gd name="T31" fmla="*/ 0 h 469"/>
                <a:gd name="T32" fmla="*/ 121 w 468"/>
                <a:gd name="T33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8" h="469">
                  <a:moveTo>
                    <a:pt x="121" y="0"/>
                  </a:moveTo>
                  <a:cubicBezTo>
                    <a:pt x="28" y="0"/>
                    <a:pt x="0" y="62"/>
                    <a:pt x="0" y="130"/>
                  </a:cubicBezTo>
                  <a:cubicBezTo>
                    <a:pt x="0" y="204"/>
                    <a:pt x="31" y="266"/>
                    <a:pt x="115" y="266"/>
                  </a:cubicBezTo>
                  <a:cubicBezTo>
                    <a:pt x="191" y="266"/>
                    <a:pt x="262" y="266"/>
                    <a:pt x="319" y="266"/>
                  </a:cubicBezTo>
                  <a:cubicBezTo>
                    <a:pt x="381" y="266"/>
                    <a:pt x="381" y="314"/>
                    <a:pt x="381" y="335"/>
                  </a:cubicBezTo>
                  <a:cubicBezTo>
                    <a:pt x="381" y="356"/>
                    <a:pt x="381" y="398"/>
                    <a:pt x="320" y="398"/>
                  </a:cubicBezTo>
                  <a:cubicBezTo>
                    <a:pt x="272" y="398"/>
                    <a:pt x="8" y="398"/>
                    <a:pt x="8" y="398"/>
                  </a:cubicBezTo>
                  <a:cubicBezTo>
                    <a:pt x="8" y="398"/>
                    <a:pt x="8" y="449"/>
                    <a:pt x="8" y="469"/>
                  </a:cubicBezTo>
                  <a:cubicBezTo>
                    <a:pt x="356" y="469"/>
                    <a:pt x="356" y="469"/>
                    <a:pt x="356" y="469"/>
                  </a:cubicBezTo>
                  <a:cubicBezTo>
                    <a:pt x="443" y="469"/>
                    <a:pt x="468" y="418"/>
                    <a:pt x="468" y="336"/>
                  </a:cubicBezTo>
                  <a:cubicBezTo>
                    <a:pt x="468" y="238"/>
                    <a:pt x="436" y="194"/>
                    <a:pt x="362" y="194"/>
                  </a:cubicBezTo>
                  <a:cubicBezTo>
                    <a:pt x="274" y="194"/>
                    <a:pt x="213" y="194"/>
                    <a:pt x="142" y="194"/>
                  </a:cubicBezTo>
                  <a:cubicBezTo>
                    <a:pt x="86" y="194"/>
                    <a:pt x="86" y="157"/>
                    <a:pt x="86" y="132"/>
                  </a:cubicBezTo>
                  <a:cubicBezTo>
                    <a:pt x="86" y="112"/>
                    <a:pt x="92" y="72"/>
                    <a:pt x="151" y="72"/>
                  </a:cubicBezTo>
                  <a:cubicBezTo>
                    <a:pt x="214" y="72"/>
                    <a:pt x="452" y="72"/>
                    <a:pt x="452" y="72"/>
                  </a:cubicBezTo>
                  <a:cubicBezTo>
                    <a:pt x="452" y="43"/>
                    <a:pt x="452" y="27"/>
                    <a:pt x="452" y="0"/>
                  </a:cubicBezTo>
                  <a:cubicBezTo>
                    <a:pt x="121" y="0"/>
                    <a:pt x="121" y="0"/>
                    <a:pt x="1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06" name="Freeform 702">
              <a:extLst>
                <a:ext uri="{FF2B5EF4-FFF2-40B4-BE49-F238E27FC236}">
                  <a16:creationId xmlns:a16="http://schemas.microsoft.com/office/drawing/2014/main" id="{66649E4D-CBB9-424F-9BC2-61D10E75741D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4107" y="2269"/>
              <a:ext cx="1090" cy="1455"/>
            </a:xfrm>
            <a:custGeom>
              <a:avLst/>
              <a:gdLst>
                <a:gd name="T0" fmla="*/ 170 w 461"/>
                <a:gd name="T1" fmla="*/ 0 h 613"/>
                <a:gd name="T2" fmla="*/ 44 w 461"/>
                <a:gd name="T3" fmla="*/ 29 h 613"/>
                <a:gd name="T4" fmla="*/ 0 w 461"/>
                <a:gd name="T5" fmla="*/ 149 h 613"/>
                <a:gd name="T6" fmla="*/ 0 w 461"/>
                <a:gd name="T7" fmla="*/ 233 h 613"/>
                <a:gd name="T8" fmla="*/ 0 w 461"/>
                <a:gd name="T9" fmla="*/ 318 h 613"/>
                <a:gd name="T10" fmla="*/ 47 w 461"/>
                <a:gd name="T11" fmla="*/ 445 h 613"/>
                <a:gd name="T12" fmla="*/ 170 w 461"/>
                <a:gd name="T13" fmla="*/ 469 h 613"/>
                <a:gd name="T14" fmla="*/ 376 w 461"/>
                <a:gd name="T15" fmla="*/ 469 h 613"/>
                <a:gd name="T16" fmla="*/ 376 w 461"/>
                <a:gd name="T17" fmla="*/ 487 h 613"/>
                <a:gd name="T18" fmla="*/ 328 w 461"/>
                <a:gd name="T19" fmla="*/ 538 h 613"/>
                <a:gd name="T20" fmla="*/ 61 w 461"/>
                <a:gd name="T21" fmla="*/ 538 h 613"/>
                <a:gd name="T22" fmla="*/ 61 w 461"/>
                <a:gd name="T23" fmla="*/ 613 h 613"/>
                <a:gd name="T24" fmla="*/ 356 w 461"/>
                <a:gd name="T25" fmla="*/ 613 h 613"/>
                <a:gd name="T26" fmla="*/ 461 w 461"/>
                <a:gd name="T27" fmla="*/ 511 h 613"/>
                <a:gd name="T28" fmla="*/ 461 w 461"/>
                <a:gd name="T29" fmla="*/ 0 h 613"/>
                <a:gd name="T30" fmla="*/ 170 w 461"/>
                <a:gd name="T31" fmla="*/ 0 h 613"/>
                <a:gd name="T32" fmla="*/ 376 w 461"/>
                <a:gd name="T33" fmla="*/ 398 h 613"/>
                <a:gd name="T34" fmla="*/ 196 w 461"/>
                <a:gd name="T35" fmla="*/ 398 h 613"/>
                <a:gd name="T36" fmla="*/ 88 w 461"/>
                <a:gd name="T37" fmla="*/ 333 h 613"/>
                <a:gd name="T38" fmla="*/ 88 w 461"/>
                <a:gd name="T39" fmla="*/ 231 h 613"/>
                <a:gd name="T40" fmla="*/ 88 w 461"/>
                <a:gd name="T41" fmla="*/ 148 h 613"/>
                <a:gd name="T42" fmla="*/ 200 w 461"/>
                <a:gd name="T43" fmla="*/ 72 h 613"/>
                <a:gd name="T44" fmla="*/ 376 w 461"/>
                <a:gd name="T45" fmla="*/ 72 h 613"/>
                <a:gd name="T46" fmla="*/ 376 w 461"/>
                <a:gd name="T47" fmla="*/ 398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613">
                  <a:moveTo>
                    <a:pt x="170" y="0"/>
                  </a:moveTo>
                  <a:cubicBezTo>
                    <a:pt x="94" y="0"/>
                    <a:pt x="65" y="12"/>
                    <a:pt x="44" y="29"/>
                  </a:cubicBezTo>
                  <a:cubicBezTo>
                    <a:pt x="22" y="47"/>
                    <a:pt x="1" y="70"/>
                    <a:pt x="0" y="149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402"/>
                    <a:pt x="23" y="425"/>
                    <a:pt x="47" y="445"/>
                  </a:cubicBezTo>
                  <a:cubicBezTo>
                    <a:pt x="63" y="456"/>
                    <a:pt x="89" y="469"/>
                    <a:pt x="170" y="469"/>
                  </a:cubicBezTo>
                  <a:cubicBezTo>
                    <a:pt x="376" y="469"/>
                    <a:pt x="376" y="469"/>
                    <a:pt x="376" y="469"/>
                  </a:cubicBezTo>
                  <a:cubicBezTo>
                    <a:pt x="376" y="469"/>
                    <a:pt x="376" y="484"/>
                    <a:pt x="376" y="487"/>
                  </a:cubicBezTo>
                  <a:cubicBezTo>
                    <a:pt x="376" y="523"/>
                    <a:pt x="369" y="538"/>
                    <a:pt x="328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613"/>
                    <a:pt x="61" y="613"/>
                    <a:pt x="61" y="613"/>
                  </a:cubicBezTo>
                  <a:cubicBezTo>
                    <a:pt x="356" y="613"/>
                    <a:pt x="356" y="613"/>
                    <a:pt x="356" y="613"/>
                  </a:cubicBezTo>
                  <a:cubicBezTo>
                    <a:pt x="435" y="613"/>
                    <a:pt x="461" y="578"/>
                    <a:pt x="461" y="511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170" y="0"/>
                  </a:lnTo>
                  <a:close/>
                  <a:moveTo>
                    <a:pt x="376" y="398"/>
                  </a:moveTo>
                  <a:cubicBezTo>
                    <a:pt x="196" y="398"/>
                    <a:pt x="196" y="398"/>
                    <a:pt x="196" y="398"/>
                  </a:cubicBezTo>
                  <a:cubicBezTo>
                    <a:pt x="143" y="398"/>
                    <a:pt x="89" y="402"/>
                    <a:pt x="88" y="333"/>
                  </a:cubicBezTo>
                  <a:cubicBezTo>
                    <a:pt x="88" y="330"/>
                    <a:pt x="88" y="305"/>
                    <a:pt x="88" y="231"/>
                  </a:cubicBezTo>
                  <a:cubicBezTo>
                    <a:pt x="88" y="169"/>
                    <a:pt x="87" y="154"/>
                    <a:pt x="88" y="148"/>
                  </a:cubicBezTo>
                  <a:cubicBezTo>
                    <a:pt x="91" y="90"/>
                    <a:pt x="112" y="70"/>
                    <a:pt x="200" y="72"/>
                  </a:cubicBezTo>
                  <a:cubicBezTo>
                    <a:pt x="205" y="72"/>
                    <a:pt x="376" y="72"/>
                    <a:pt x="376" y="72"/>
                  </a:cubicBezTo>
                  <a:lnTo>
                    <a:pt x="376" y="3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</p:grpSp>
      <p:sp>
        <p:nvSpPr>
          <p:cNvPr id="309" name="Oval 4">
            <a:extLst>
              <a:ext uri="{FF2B5EF4-FFF2-40B4-BE49-F238E27FC236}">
                <a16:creationId xmlns:a16="http://schemas.microsoft.com/office/drawing/2014/main" id="{CBE8439E-2825-4B7C-A2CC-4E87D6221B36}"/>
              </a:ext>
            </a:extLst>
          </p:cNvPr>
          <p:cNvSpPr/>
          <p:nvPr/>
        </p:nvSpPr>
        <p:spPr bwMode="white">
          <a:xfrm>
            <a:off x="2207568" y="1229706"/>
            <a:ext cx="162070" cy="1620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09954BC-A25A-4B21-88EA-018716681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1" y="1270000"/>
            <a:ext cx="5256211" cy="1173722"/>
          </a:xfrm>
        </p:spPr>
        <p:txBody>
          <a:bodyPr anchor="b" anchorCtr="0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00" name="Inhaltsplatzhalter 2">
            <a:extLst>
              <a:ext uri="{FF2B5EF4-FFF2-40B4-BE49-F238E27FC236}">
                <a16:creationId xmlns:a16="http://schemas.microsoft.com/office/drawing/2014/main" id="{84BC5230-1198-4BCD-A631-C52BFCD9CEF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1" y="2852738"/>
            <a:ext cx="5256211" cy="34559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297" name="Foliennummernplatzhalter 296">
            <a:extLst>
              <a:ext uri="{FF2B5EF4-FFF2-40B4-BE49-F238E27FC236}">
                <a16:creationId xmlns:a16="http://schemas.microsoft.com/office/drawing/2014/main" id="{609C5119-14D0-43B5-85BD-BD9934FD100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2C4F53-B4CA-4838-AC7E-70E91EE9D986}" type="slidenum">
              <a:rPr lang="de-DE" smtClean="0"/>
              <a:t>‹Nr.›</a:t>
            </a:fld>
            <a:endParaRPr lang="de-DE"/>
          </a:p>
        </p:txBody>
      </p:sp>
      <p:sp>
        <p:nvSpPr>
          <p:cNvPr id="308" name="Freihandform: Form 307">
            <a:extLst>
              <a:ext uri="{FF2B5EF4-FFF2-40B4-BE49-F238E27FC236}">
                <a16:creationId xmlns:a16="http://schemas.microsoft.com/office/drawing/2014/main" id="{550A15AD-9FEE-45DD-87DB-A62579679204}"/>
              </a:ext>
            </a:extLst>
          </p:cNvPr>
          <p:cNvSpPr/>
          <p:nvPr/>
        </p:nvSpPr>
        <p:spPr>
          <a:xfrm>
            <a:off x="-17999" y="1301299"/>
            <a:ext cx="5897976" cy="5574701"/>
          </a:xfrm>
          <a:custGeom>
            <a:avLst/>
            <a:gdLst>
              <a:gd name="connsiteX0" fmla="*/ 2133825 w 5897976"/>
              <a:gd name="connsiteY0" fmla="*/ 0 h 5574701"/>
              <a:gd name="connsiteX1" fmla="*/ 5897976 w 5897976"/>
              <a:gd name="connsiteY1" fmla="*/ 3764151 h 5574701"/>
              <a:gd name="connsiteX2" fmla="*/ 5443664 w 5897976"/>
              <a:gd name="connsiteY2" fmla="*/ 5558369 h 5574701"/>
              <a:gd name="connsiteX3" fmla="*/ 5433742 w 5897976"/>
              <a:gd name="connsiteY3" fmla="*/ 5574701 h 5574701"/>
              <a:gd name="connsiteX4" fmla="*/ 0 w 5897976"/>
              <a:gd name="connsiteY4" fmla="*/ 5574701 h 5574701"/>
              <a:gd name="connsiteX5" fmla="*/ 0 w 5897976"/>
              <a:gd name="connsiteY5" fmla="*/ 664733 h 5574701"/>
              <a:gd name="connsiteX6" fmla="*/ 29253 w 5897976"/>
              <a:gd name="connsiteY6" fmla="*/ 642858 h 5574701"/>
              <a:gd name="connsiteX7" fmla="*/ 2133825 w 5897976"/>
              <a:gd name="connsiteY7" fmla="*/ 0 h 5574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97976" h="5574701">
                <a:moveTo>
                  <a:pt x="2133825" y="0"/>
                </a:moveTo>
                <a:cubicBezTo>
                  <a:pt x="4212708" y="0"/>
                  <a:pt x="5897976" y="1685268"/>
                  <a:pt x="5897976" y="3764151"/>
                </a:cubicBezTo>
                <a:cubicBezTo>
                  <a:pt x="5897976" y="4413802"/>
                  <a:pt x="5733399" y="5025014"/>
                  <a:pt x="5443664" y="5558369"/>
                </a:cubicBezTo>
                <a:lnTo>
                  <a:pt x="5433742" y="5574701"/>
                </a:lnTo>
                <a:lnTo>
                  <a:pt x="0" y="5574701"/>
                </a:lnTo>
                <a:lnTo>
                  <a:pt x="0" y="664733"/>
                </a:lnTo>
                <a:lnTo>
                  <a:pt x="29253" y="642858"/>
                </a:lnTo>
                <a:cubicBezTo>
                  <a:pt x="630015" y="236991"/>
                  <a:pt x="1354244" y="0"/>
                  <a:pt x="2133825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9" name="Bildplatzhalter 64">
            <a:extLst>
              <a:ext uri="{FF2B5EF4-FFF2-40B4-BE49-F238E27FC236}">
                <a16:creationId xmlns:a16="http://schemas.microsoft.com/office/drawing/2014/main" id="{DF549776-3AD9-420F-917D-E0610D7500C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498177"/>
            <a:ext cx="5666281" cy="5359823"/>
          </a:xfrm>
          <a:custGeom>
            <a:avLst/>
            <a:gdLst>
              <a:gd name="connsiteX0" fmla="*/ 2452011 w 6550979"/>
              <a:gd name="connsiteY0" fmla="*/ 6 h 6196672"/>
              <a:gd name="connsiteX1" fmla="*/ 6550977 w 6550979"/>
              <a:gd name="connsiteY1" fmla="*/ 4087013 h 6196672"/>
              <a:gd name="connsiteX2" fmla="*/ 6099184 w 6550979"/>
              <a:gd name="connsiteY2" fmla="*/ 5953760 h 6196672"/>
              <a:gd name="connsiteX3" fmla="*/ 5963306 w 6550979"/>
              <a:gd name="connsiteY3" fmla="*/ 6196672 h 6196672"/>
              <a:gd name="connsiteX4" fmla="*/ 0 w 6550979"/>
              <a:gd name="connsiteY4" fmla="*/ 6196672 h 6196672"/>
              <a:gd name="connsiteX5" fmla="*/ 0 w 6550979"/>
              <a:gd name="connsiteY5" fmla="*/ 810424 h 6196672"/>
              <a:gd name="connsiteX6" fmla="*/ 2452011 w 6550979"/>
              <a:gd name="connsiteY6" fmla="*/ 6 h 619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50979" h="6196672">
                <a:moveTo>
                  <a:pt x="2452011" y="6"/>
                </a:moveTo>
                <a:cubicBezTo>
                  <a:pt x="4716114" y="6"/>
                  <a:pt x="6550977" y="1830338"/>
                  <a:pt x="6550977" y="4087013"/>
                </a:cubicBezTo>
                <a:cubicBezTo>
                  <a:pt x="6551646" y="4737609"/>
                  <a:pt x="6396131" y="5377511"/>
                  <a:pt x="6099184" y="5953760"/>
                </a:cubicBezTo>
                <a:lnTo>
                  <a:pt x="5963306" y="6196672"/>
                </a:lnTo>
                <a:lnTo>
                  <a:pt x="0" y="6196672"/>
                </a:lnTo>
                <a:lnTo>
                  <a:pt x="0" y="810424"/>
                </a:lnTo>
                <a:cubicBezTo>
                  <a:pt x="707983" y="282901"/>
                  <a:pt x="1568327" y="-1453"/>
                  <a:pt x="2452011" y="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Bild durch Klicken auf das Symbol hinzufügen.</a:t>
            </a:r>
            <a:br>
              <a:rPr lang="de-DE"/>
            </a:br>
            <a:r>
              <a:rPr lang="de-DE"/>
              <a:t>Alternativ den Rahmen des Bildplatzhalters markieren (Klick auf die graue Fläche)</a:t>
            </a:r>
            <a:br>
              <a:rPr lang="de-DE"/>
            </a:br>
            <a:r>
              <a:rPr lang="de-DE"/>
              <a:t>und ein Bild aus den </a:t>
            </a:r>
            <a:r>
              <a:rPr lang="de-DE" err="1"/>
              <a:t>QuickSlide</a:t>
            </a:r>
            <a:r>
              <a:rPr lang="de-DE"/>
              <a:t>-Elementen hinzufügen.</a:t>
            </a:r>
            <a:br>
              <a:rPr lang="de-DE"/>
            </a:br>
            <a:r>
              <a:rPr lang="de-DE"/>
              <a:t>Anschließend die Folie zurücksetzen (Folie &gt; Zurücksetzen).</a:t>
            </a:r>
            <a:br>
              <a:rPr lang="de-DE"/>
            </a:br>
            <a:r>
              <a:rPr lang="de-DE"/>
              <a:t>Hierbei werden alle Platzhalter auf der Folie zurückgesetzt!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32053A8-E30D-4A64-A732-ABB906656EA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© msg GillardonBSM AG | 2022 | Tokenisierung von digitalen Assets</a:t>
            </a:r>
          </a:p>
        </p:txBody>
      </p:sp>
    </p:spTree>
    <p:extLst>
      <p:ext uri="{BB962C8B-B14F-4D97-AF65-F5344CB8AC3E}">
        <p14:creationId xmlns:p14="http://schemas.microsoft.com/office/powerpoint/2010/main" val="28297537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lie mit Zitat 1">
    <p:bg bwMode="inv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6">
            <a:extLst>
              <a:ext uri="{FF2B5EF4-FFF2-40B4-BE49-F238E27FC236}">
                <a16:creationId xmlns:a16="http://schemas.microsoft.com/office/drawing/2014/main" id="{CF978FFF-DF8B-4FB2-82AC-35AFFDCF5E72}"/>
              </a:ext>
            </a:extLst>
          </p:cNvPr>
          <p:cNvSpPr/>
          <p:nvPr/>
        </p:nvSpPr>
        <p:spPr bwMode="white">
          <a:xfrm>
            <a:off x="5828429" y="432058"/>
            <a:ext cx="2326559" cy="2326559"/>
          </a:xfrm>
          <a:prstGeom prst="ellipse">
            <a:avLst/>
          </a:prstGeom>
          <a:solidFill>
            <a:srgbClr val="631441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11" name="Oval 7">
            <a:extLst>
              <a:ext uri="{FF2B5EF4-FFF2-40B4-BE49-F238E27FC236}">
                <a16:creationId xmlns:a16="http://schemas.microsoft.com/office/drawing/2014/main" id="{E0E220EE-4E49-41D1-832A-7F4CBD3B393F}"/>
              </a:ext>
            </a:extLst>
          </p:cNvPr>
          <p:cNvSpPr/>
          <p:nvPr/>
        </p:nvSpPr>
        <p:spPr bwMode="white">
          <a:xfrm>
            <a:off x="808747" y="5192818"/>
            <a:ext cx="929975" cy="929975"/>
          </a:xfrm>
          <a:prstGeom prst="ellipse">
            <a:avLst/>
          </a:prstGeom>
          <a:solidFill>
            <a:srgbClr val="631441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12" name="Freihandform 16">
            <a:extLst>
              <a:ext uri="{FF2B5EF4-FFF2-40B4-BE49-F238E27FC236}">
                <a16:creationId xmlns:a16="http://schemas.microsoft.com/office/drawing/2014/main" id="{C1809BF5-31DC-4EBD-82EA-961523FAE184}"/>
              </a:ext>
            </a:extLst>
          </p:cNvPr>
          <p:cNvSpPr/>
          <p:nvPr/>
        </p:nvSpPr>
        <p:spPr bwMode="white">
          <a:xfrm flipH="1">
            <a:off x="7199852" y="0"/>
            <a:ext cx="4992148" cy="5517232"/>
          </a:xfrm>
          <a:custGeom>
            <a:avLst/>
            <a:gdLst>
              <a:gd name="connsiteX0" fmla="*/ 0 w 5562328"/>
              <a:gd name="connsiteY0" fmla="*/ 0 h 6147385"/>
              <a:gd name="connsiteX1" fmla="*/ 4578774 w 5562328"/>
              <a:gd name="connsiteY1" fmla="*/ 0 h 6147385"/>
              <a:gd name="connsiteX2" fmla="*/ 4727110 w 5562328"/>
              <a:gd name="connsiteY2" fmla="*/ 163212 h 6147385"/>
              <a:gd name="connsiteX3" fmla="*/ 5562328 w 5562328"/>
              <a:gd name="connsiteY3" fmla="*/ 2489785 h 6147385"/>
              <a:gd name="connsiteX4" fmla="*/ 1904728 w 5562328"/>
              <a:gd name="connsiteY4" fmla="*/ 6147385 h 6147385"/>
              <a:gd name="connsiteX5" fmla="*/ 161299 w 5562328"/>
              <a:gd name="connsiteY5" fmla="*/ 5705932 h 6147385"/>
              <a:gd name="connsiteX6" fmla="*/ 0 w 5562328"/>
              <a:gd name="connsiteY6" fmla="*/ 5607941 h 6147385"/>
              <a:gd name="connsiteX7" fmla="*/ 0 w 5562328"/>
              <a:gd name="connsiteY7" fmla="*/ 0 h 61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2328" h="6147385">
                <a:moveTo>
                  <a:pt x="0" y="0"/>
                </a:moveTo>
                <a:lnTo>
                  <a:pt x="4578774" y="0"/>
                </a:lnTo>
                <a:lnTo>
                  <a:pt x="4727110" y="163212"/>
                </a:lnTo>
                <a:cubicBezTo>
                  <a:pt x="5248888" y="795461"/>
                  <a:pt x="5562328" y="1606019"/>
                  <a:pt x="5562328" y="2489785"/>
                </a:cubicBezTo>
                <a:cubicBezTo>
                  <a:pt x="5562328" y="4509822"/>
                  <a:pt x="3924765" y="6147385"/>
                  <a:pt x="1904728" y="6147385"/>
                </a:cubicBezTo>
                <a:cubicBezTo>
                  <a:pt x="1273467" y="6147385"/>
                  <a:pt x="679556" y="5987467"/>
                  <a:pt x="161299" y="5705932"/>
                </a:cubicBezTo>
                <a:lnTo>
                  <a:pt x="0" y="5607941"/>
                </a:lnTo>
                <a:lnTo>
                  <a:pt x="0" y="0"/>
                </a:lnTo>
                <a:close/>
              </a:path>
            </a:pathLst>
          </a:custGeom>
          <a:solidFill>
            <a:srgbClr val="631441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19" name="Oval 8">
            <a:extLst>
              <a:ext uri="{FF2B5EF4-FFF2-40B4-BE49-F238E27FC236}">
                <a16:creationId xmlns:a16="http://schemas.microsoft.com/office/drawing/2014/main" id="{CAF6E6FF-54BA-4BEF-A2F0-1D8B0C5F82AF}"/>
              </a:ext>
            </a:extLst>
          </p:cNvPr>
          <p:cNvSpPr/>
          <p:nvPr/>
        </p:nvSpPr>
        <p:spPr bwMode="white">
          <a:xfrm>
            <a:off x="2223255" y="299379"/>
            <a:ext cx="531483" cy="531483"/>
          </a:xfrm>
          <a:prstGeom prst="ellipse">
            <a:avLst/>
          </a:prstGeom>
          <a:solidFill>
            <a:srgbClr val="631441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grpSp>
        <p:nvGrpSpPr>
          <p:cNvPr id="22" name="Group 698">
            <a:extLst>
              <a:ext uri="{FF2B5EF4-FFF2-40B4-BE49-F238E27FC236}">
                <a16:creationId xmlns:a16="http://schemas.microsoft.com/office/drawing/2014/main" id="{A9F885F3-B1A3-4EFE-ADE9-5F3FDB0E43CA}"/>
              </a:ext>
            </a:extLst>
          </p:cNvPr>
          <p:cNvGrpSpPr>
            <a:grpSpLocks noChangeAspect="1"/>
          </p:cNvGrpSpPr>
          <p:nvPr/>
        </p:nvGrpSpPr>
        <p:grpSpPr bwMode="white">
          <a:xfrm>
            <a:off x="10470019" y="406800"/>
            <a:ext cx="1386310" cy="460800"/>
            <a:chOff x="561" y="2269"/>
            <a:chExt cx="4636" cy="1455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grpSpPr>
        <p:sp>
          <p:nvSpPr>
            <p:cNvPr id="23" name="AutoShape 697">
              <a:extLst>
                <a:ext uri="{FF2B5EF4-FFF2-40B4-BE49-F238E27FC236}">
                  <a16:creationId xmlns:a16="http://schemas.microsoft.com/office/drawing/2014/main" id="{4A8D2984-F4EB-4DA3-8F3C-4AF655911BE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white">
            <a:xfrm>
              <a:off x="561" y="2271"/>
              <a:ext cx="4634" cy="145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25" name="Oval 699">
              <a:extLst>
                <a:ext uri="{FF2B5EF4-FFF2-40B4-BE49-F238E27FC236}">
                  <a16:creationId xmlns:a16="http://schemas.microsoft.com/office/drawing/2014/main" id="{B6702C42-CB04-49CA-A8D7-26E09EB56315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561" y="2905"/>
              <a:ext cx="483" cy="4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26" name="Freeform 700">
              <a:extLst>
                <a:ext uri="{FF2B5EF4-FFF2-40B4-BE49-F238E27FC236}">
                  <a16:creationId xmlns:a16="http://schemas.microsoft.com/office/drawing/2014/main" id="{D4C69C51-504A-4027-B841-7E928E4369EB}"/>
                </a:ext>
              </a:extLst>
            </p:cNvPr>
            <p:cNvSpPr>
              <a:spLocks/>
            </p:cNvSpPr>
            <p:nvPr/>
          </p:nvSpPr>
          <p:spPr bwMode="white">
            <a:xfrm>
              <a:off x="1200" y="2269"/>
              <a:ext cx="1559" cy="1113"/>
            </a:xfrm>
            <a:custGeom>
              <a:avLst/>
              <a:gdLst>
                <a:gd name="T0" fmla="*/ 0 w 659"/>
                <a:gd name="T1" fmla="*/ 0 h 469"/>
                <a:gd name="T2" fmla="*/ 0 w 659"/>
                <a:gd name="T3" fmla="*/ 469 h 469"/>
                <a:gd name="T4" fmla="*/ 85 w 659"/>
                <a:gd name="T5" fmla="*/ 469 h 469"/>
                <a:gd name="T6" fmla="*/ 85 w 659"/>
                <a:gd name="T7" fmla="*/ 72 h 469"/>
                <a:gd name="T8" fmla="*/ 282 w 659"/>
                <a:gd name="T9" fmla="*/ 72 h 469"/>
                <a:gd name="T10" fmla="*/ 282 w 659"/>
                <a:gd name="T11" fmla="*/ 469 h 469"/>
                <a:gd name="T12" fmla="*/ 367 w 659"/>
                <a:gd name="T13" fmla="*/ 469 h 469"/>
                <a:gd name="T14" fmla="*/ 367 w 659"/>
                <a:gd name="T15" fmla="*/ 72 h 469"/>
                <a:gd name="T16" fmla="*/ 498 w 659"/>
                <a:gd name="T17" fmla="*/ 72 h 469"/>
                <a:gd name="T18" fmla="*/ 573 w 659"/>
                <a:gd name="T19" fmla="*/ 155 h 469"/>
                <a:gd name="T20" fmla="*/ 573 w 659"/>
                <a:gd name="T21" fmla="*/ 469 h 469"/>
                <a:gd name="T22" fmla="*/ 659 w 659"/>
                <a:gd name="T23" fmla="*/ 469 h 469"/>
                <a:gd name="T24" fmla="*/ 659 w 659"/>
                <a:gd name="T25" fmla="*/ 132 h 469"/>
                <a:gd name="T26" fmla="*/ 541 w 659"/>
                <a:gd name="T27" fmla="*/ 0 h 469"/>
                <a:gd name="T28" fmla="*/ 0 w 659"/>
                <a:gd name="T29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9" h="469">
                  <a:moveTo>
                    <a:pt x="0" y="0"/>
                  </a:moveTo>
                  <a:cubicBezTo>
                    <a:pt x="0" y="469"/>
                    <a:pt x="0" y="469"/>
                    <a:pt x="0" y="469"/>
                  </a:cubicBezTo>
                  <a:cubicBezTo>
                    <a:pt x="85" y="469"/>
                    <a:pt x="85" y="469"/>
                    <a:pt x="85" y="469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85" y="72"/>
                    <a:pt x="218" y="72"/>
                    <a:pt x="282" y="72"/>
                  </a:cubicBezTo>
                  <a:cubicBezTo>
                    <a:pt x="282" y="469"/>
                    <a:pt x="282" y="469"/>
                    <a:pt x="282" y="469"/>
                  </a:cubicBezTo>
                  <a:cubicBezTo>
                    <a:pt x="367" y="469"/>
                    <a:pt x="367" y="469"/>
                    <a:pt x="367" y="469"/>
                  </a:cubicBezTo>
                  <a:cubicBezTo>
                    <a:pt x="367" y="72"/>
                    <a:pt x="367" y="72"/>
                    <a:pt x="367" y="72"/>
                  </a:cubicBezTo>
                  <a:cubicBezTo>
                    <a:pt x="424" y="72"/>
                    <a:pt x="472" y="72"/>
                    <a:pt x="498" y="72"/>
                  </a:cubicBezTo>
                  <a:cubicBezTo>
                    <a:pt x="542" y="72"/>
                    <a:pt x="573" y="98"/>
                    <a:pt x="573" y="155"/>
                  </a:cubicBezTo>
                  <a:cubicBezTo>
                    <a:pt x="573" y="469"/>
                    <a:pt x="573" y="469"/>
                    <a:pt x="573" y="469"/>
                  </a:cubicBezTo>
                  <a:cubicBezTo>
                    <a:pt x="659" y="469"/>
                    <a:pt x="659" y="469"/>
                    <a:pt x="659" y="469"/>
                  </a:cubicBezTo>
                  <a:cubicBezTo>
                    <a:pt x="659" y="346"/>
                    <a:pt x="659" y="239"/>
                    <a:pt x="659" y="132"/>
                  </a:cubicBezTo>
                  <a:cubicBezTo>
                    <a:pt x="659" y="68"/>
                    <a:pt x="626" y="0"/>
                    <a:pt x="54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27" name="Freeform 701">
              <a:extLst>
                <a:ext uri="{FF2B5EF4-FFF2-40B4-BE49-F238E27FC236}">
                  <a16:creationId xmlns:a16="http://schemas.microsoft.com/office/drawing/2014/main" id="{2EB31D95-3AE1-4AB4-86B6-B04ACD19C5EC}"/>
                </a:ext>
              </a:extLst>
            </p:cNvPr>
            <p:cNvSpPr>
              <a:spLocks/>
            </p:cNvSpPr>
            <p:nvPr/>
          </p:nvSpPr>
          <p:spPr bwMode="white">
            <a:xfrm>
              <a:off x="2877" y="2269"/>
              <a:ext cx="1107" cy="1113"/>
            </a:xfrm>
            <a:custGeom>
              <a:avLst/>
              <a:gdLst>
                <a:gd name="T0" fmla="*/ 121 w 468"/>
                <a:gd name="T1" fmla="*/ 0 h 469"/>
                <a:gd name="T2" fmla="*/ 0 w 468"/>
                <a:gd name="T3" fmla="*/ 130 h 469"/>
                <a:gd name="T4" fmla="*/ 115 w 468"/>
                <a:gd name="T5" fmla="*/ 266 h 469"/>
                <a:gd name="T6" fmla="*/ 319 w 468"/>
                <a:gd name="T7" fmla="*/ 266 h 469"/>
                <a:gd name="T8" fmla="*/ 381 w 468"/>
                <a:gd name="T9" fmla="*/ 335 h 469"/>
                <a:gd name="T10" fmla="*/ 320 w 468"/>
                <a:gd name="T11" fmla="*/ 398 h 469"/>
                <a:gd name="T12" fmla="*/ 8 w 468"/>
                <a:gd name="T13" fmla="*/ 398 h 469"/>
                <a:gd name="T14" fmla="*/ 8 w 468"/>
                <a:gd name="T15" fmla="*/ 469 h 469"/>
                <a:gd name="T16" fmla="*/ 356 w 468"/>
                <a:gd name="T17" fmla="*/ 469 h 469"/>
                <a:gd name="T18" fmla="*/ 468 w 468"/>
                <a:gd name="T19" fmla="*/ 336 h 469"/>
                <a:gd name="T20" fmla="*/ 362 w 468"/>
                <a:gd name="T21" fmla="*/ 194 h 469"/>
                <a:gd name="T22" fmla="*/ 142 w 468"/>
                <a:gd name="T23" fmla="*/ 194 h 469"/>
                <a:gd name="T24" fmla="*/ 86 w 468"/>
                <a:gd name="T25" fmla="*/ 132 h 469"/>
                <a:gd name="T26" fmla="*/ 151 w 468"/>
                <a:gd name="T27" fmla="*/ 72 h 469"/>
                <a:gd name="T28" fmla="*/ 452 w 468"/>
                <a:gd name="T29" fmla="*/ 72 h 469"/>
                <a:gd name="T30" fmla="*/ 452 w 468"/>
                <a:gd name="T31" fmla="*/ 0 h 469"/>
                <a:gd name="T32" fmla="*/ 121 w 468"/>
                <a:gd name="T33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8" h="469">
                  <a:moveTo>
                    <a:pt x="121" y="0"/>
                  </a:moveTo>
                  <a:cubicBezTo>
                    <a:pt x="28" y="0"/>
                    <a:pt x="0" y="62"/>
                    <a:pt x="0" y="130"/>
                  </a:cubicBezTo>
                  <a:cubicBezTo>
                    <a:pt x="0" y="204"/>
                    <a:pt x="31" y="266"/>
                    <a:pt x="115" y="266"/>
                  </a:cubicBezTo>
                  <a:cubicBezTo>
                    <a:pt x="191" y="266"/>
                    <a:pt x="262" y="266"/>
                    <a:pt x="319" y="266"/>
                  </a:cubicBezTo>
                  <a:cubicBezTo>
                    <a:pt x="381" y="266"/>
                    <a:pt x="381" y="314"/>
                    <a:pt x="381" y="335"/>
                  </a:cubicBezTo>
                  <a:cubicBezTo>
                    <a:pt x="381" y="356"/>
                    <a:pt x="381" y="398"/>
                    <a:pt x="320" y="398"/>
                  </a:cubicBezTo>
                  <a:cubicBezTo>
                    <a:pt x="272" y="398"/>
                    <a:pt x="8" y="398"/>
                    <a:pt x="8" y="398"/>
                  </a:cubicBezTo>
                  <a:cubicBezTo>
                    <a:pt x="8" y="398"/>
                    <a:pt x="8" y="449"/>
                    <a:pt x="8" y="469"/>
                  </a:cubicBezTo>
                  <a:cubicBezTo>
                    <a:pt x="356" y="469"/>
                    <a:pt x="356" y="469"/>
                    <a:pt x="356" y="469"/>
                  </a:cubicBezTo>
                  <a:cubicBezTo>
                    <a:pt x="443" y="469"/>
                    <a:pt x="468" y="418"/>
                    <a:pt x="468" y="336"/>
                  </a:cubicBezTo>
                  <a:cubicBezTo>
                    <a:pt x="468" y="238"/>
                    <a:pt x="436" y="194"/>
                    <a:pt x="362" y="194"/>
                  </a:cubicBezTo>
                  <a:cubicBezTo>
                    <a:pt x="274" y="194"/>
                    <a:pt x="213" y="194"/>
                    <a:pt x="142" y="194"/>
                  </a:cubicBezTo>
                  <a:cubicBezTo>
                    <a:pt x="86" y="194"/>
                    <a:pt x="86" y="157"/>
                    <a:pt x="86" y="132"/>
                  </a:cubicBezTo>
                  <a:cubicBezTo>
                    <a:pt x="86" y="112"/>
                    <a:pt x="92" y="72"/>
                    <a:pt x="151" y="72"/>
                  </a:cubicBezTo>
                  <a:cubicBezTo>
                    <a:pt x="214" y="72"/>
                    <a:pt x="452" y="72"/>
                    <a:pt x="452" y="72"/>
                  </a:cubicBezTo>
                  <a:cubicBezTo>
                    <a:pt x="452" y="43"/>
                    <a:pt x="452" y="27"/>
                    <a:pt x="452" y="0"/>
                  </a:cubicBezTo>
                  <a:cubicBezTo>
                    <a:pt x="121" y="0"/>
                    <a:pt x="121" y="0"/>
                    <a:pt x="1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28" name="Freeform 702">
              <a:extLst>
                <a:ext uri="{FF2B5EF4-FFF2-40B4-BE49-F238E27FC236}">
                  <a16:creationId xmlns:a16="http://schemas.microsoft.com/office/drawing/2014/main" id="{E7A0915B-44BF-47CA-8E3E-DB57BE0231B2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4107" y="2269"/>
              <a:ext cx="1090" cy="1455"/>
            </a:xfrm>
            <a:custGeom>
              <a:avLst/>
              <a:gdLst>
                <a:gd name="T0" fmla="*/ 170 w 461"/>
                <a:gd name="T1" fmla="*/ 0 h 613"/>
                <a:gd name="T2" fmla="*/ 44 w 461"/>
                <a:gd name="T3" fmla="*/ 29 h 613"/>
                <a:gd name="T4" fmla="*/ 0 w 461"/>
                <a:gd name="T5" fmla="*/ 149 h 613"/>
                <a:gd name="T6" fmla="*/ 0 w 461"/>
                <a:gd name="T7" fmla="*/ 233 h 613"/>
                <a:gd name="T8" fmla="*/ 0 w 461"/>
                <a:gd name="T9" fmla="*/ 318 h 613"/>
                <a:gd name="T10" fmla="*/ 47 w 461"/>
                <a:gd name="T11" fmla="*/ 445 h 613"/>
                <a:gd name="T12" fmla="*/ 170 w 461"/>
                <a:gd name="T13" fmla="*/ 469 h 613"/>
                <a:gd name="T14" fmla="*/ 376 w 461"/>
                <a:gd name="T15" fmla="*/ 469 h 613"/>
                <a:gd name="T16" fmla="*/ 376 w 461"/>
                <a:gd name="T17" fmla="*/ 487 h 613"/>
                <a:gd name="T18" fmla="*/ 328 w 461"/>
                <a:gd name="T19" fmla="*/ 538 h 613"/>
                <a:gd name="T20" fmla="*/ 61 w 461"/>
                <a:gd name="T21" fmla="*/ 538 h 613"/>
                <a:gd name="T22" fmla="*/ 61 w 461"/>
                <a:gd name="T23" fmla="*/ 613 h 613"/>
                <a:gd name="T24" fmla="*/ 356 w 461"/>
                <a:gd name="T25" fmla="*/ 613 h 613"/>
                <a:gd name="T26" fmla="*/ 461 w 461"/>
                <a:gd name="T27" fmla="*/ 511 h 613"/>
                <a:gd name="T28" fmla="*/ 461 w 461"/>
                <a:gd name="T29" fmla="*/ 0 h 613"/>
                <a:gd name="T30" fmla="*/ 170 w 461"/>
                <a:gd name="T31" fmla="*/ 0 h 613"/>
                <a:gd name="T32" fmla="*/ 376 w 461"/>
                <a:gd name="T33" fmla="*/ 398 h 613"/>
                <a:gd name="T34" fmla="*/ 196 w 461"/>
                <a:gd name="T35" fmla="*/ 398 h 613"/>
                <a:gd name="T36" fmla="*/ 88 w 461"/>
                <a:gd name="T37" fmla="*/ 333 h 613"/>
                <a:gd name="T38" fmla="*/ 88 w 461"/>
                <a:gd name="T39" fmla="*/ 231 h 613"/>
                <a:gd name="T40" fmla="*/ 88 w 461"/>
                <a:gd name="T41" fmla="*/ 148 h 613"/>
                <a:gd name="T42" fmla="*/ 200 w 461"/>
                <a:gd name="T43" fmla="*/ 72 h 613"/>
                <a:gd name="T44" fmla="*/ 376 w 461"/>
                <a:gd name="T45" fmla="*/ 72 h 613"/>
                <a:gd name="T46" fmla="*/ 376 w 461"/>
                <a:gd name="T47" fmla="*/ 398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613">
                  <a:moveTo>
                    <a:pt x="170" y="0"/>
                  </a:moveTo>
                  <a:cubicBezTo>
                    <a:pt x="94" y="0"/>
                    <a:pt x="65" y="12"/>
                    <a:pt x="44" y="29"/>
                  </a:cubicBezTo>
                  <a:cubicBezTo>
                    <a:pt x="22" y="47"/>
                    <a:pt x="1" y="70"/>
                    <a:pt x="0" y="149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402"/>
                    <a:pt x="23" y="425"/>
                    <a:pt x="47" y="445"/>
                  </a:cubicBezTo>
                  <a:cubicBezTo>
                    <a:pt x="63" y="456"/>
                    <a:pt x="89" y="469"/>
                    <a:pt x="170" y="469"/>
                  </a:cubicBezTo>
                  <a:cubicBezTo>
                    <a:pt x="376" y="469"/>
                    <a:pt x="376" y="469"/>
                    <a:pt x="376" y="469"/>
                  </a:cubicBezTo>
                  <a:cubicBezTo>
                    <a:pt x="376" y="469"/>
                    <a:pt x="376" y="484"/>
                    <a:pt x="376" y="487"/>
                  </a:cubicBezTo>
                  <a:cubicBezTo>
                    <a:pt x="376" y="523"/>
                    <a:pt x="369" y="538"/>
                    <a:pt x="328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613"/>
                    <a:pt x="61" y="613"/>
                    <a:pt x="61" y="613"/>
                  </a:cubicBezTo>
                  <a:cubicBezTo>
                    <a:pt x="356" y="613"/>
                    <a:pt x="356" y="613"/>
                    <a:pt x="356" y="613"/>
                  </a:cubicBezTo>
                  <a:cubicBezTo>
                    <a:pt x="435" y="613"/>
                    <a:pt x="461" y="578"/>
                    <a:pt x="461" y="511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170" y="0"/>
                  </a:lnTo>
                  <a:close/>
                  <a:moveTo>
                    <a:pt x="376" y="398"/>
                  </a:moveTo>
                  <a:cubicBezTo>
                    <a:pt x="196" y="398"/>
                    <a:pt x="196" y="398"/>
                    <a:pt x="196" y="398"/>
                  </a:cubicBezTo>
                  <a:cubicBezTo>
                    <a:pt x="143" y="398"/>
                    <a:pt x="89" y="402"/>
                    <a:pt x="88" y="333"/>
                  </a:cubicBezTo>
                  <a:cubicBezTo>
                    <a:pt x="88" y="330"/>
                    <a:pt x="88" y="305"/>
                    <a:pt x="88" y="231"/>
                  </a:cubicBezTo>
                  <a:cubicBezTo>
                    <a:pt x="88" y="169"/>
                    <a:pt x="87" y="154"/>
                    <a:pt x="88" y="148"/>
                  </a:cubicBezTo>
                  <a:cubicBezTo>
                    <a:pt x="91" y="90"/>
                    <a:pt x="112" y="70"/>
                    <a:pt x="200" y="72"/>
                  </a:cubicBezTo>
                  <a:cubicBezTo>
                    <a:pt x="205" y="72"/>
                    <a:pt x="376" y="72"/>
                    <a:pt x="376" y="72"/>
                  </a:cubicBezTo>
                  <a:lnTo>
                    <a:pt x="376" y="3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</p:grp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C211310-E35B-4E4B-A3E6-E892C6CD5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© msg GillardonBSM AG | 2022 | Tokenisierung von digitalen Assets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4C55C9E-8AE3-4A31-ACCC-1B5054478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2C4F53-B4CA-4838-AC7E-70E91EE9D986}" type="slidenum">
              <a:rPr lang="de-DE" smtClean="0"/>
              <a:t>‹Nr.›</a:t>
            </a:fld>
            <a:endParaRPr lang="de-DE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AD83DC63-A14A-4B53-96C8-38081399C0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44000" y="1847675"/>
            <a:ext cx="7704000" cy="2880000"/>
          </a:xfrm>
        </p:spPr>
        <p:txBody>
          <a:bodyPr/>
          <a:lstStyle>
            <a:lvl1pPr marL="0" indent="0">
              <a:lnSpc>
                <a:spcPts val="4160"/>
              </a:lnSpc>
              <a:spcBef>
                <a:spcPts val="0"/>
              </a:spcBef>
              <a:buFontTx/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Zitat kommt hierhin</a:t>
            </a:r>
          </a:p>
        </p:txBody>
      </p:sp>
    </p:spTree>
    <p:extLst>
      <p:ext uri="{BB962C8B-B14F-4D97-AF65-F5344CB8AC3E}">
        <p14:creationId xmlns:p14="http://schemas.microsoft.com/office/powerpoint/2010/main" val="36978929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lie mit Zitat 2">
    <p:bg bwMode="invGray"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8">
            <a:extLst>
              <a:ext uri="{FF2B5EF4-FFF2-40B4-BE49-F238E27FC236}">
                <a16:creationId xmlns:a16="http://schemas.microsoft.com/office/drawing/2014/main" id="{D6B3350A-266B-43C6-BB71-2E9E9A18B490}"/>
              </a:ext>
            </a:extLst>
          </p:cNvPr>
          <p:cNvSpPr/>
          <p:nvPr/>
        </p:nvSpPr>
        <p:spPr bwMode="white">
          <a:xfrm>
            <a:off x="5830258" y="3149006"/>
            <a:ext cx="531483" cy="531483"/>
          </a:xfrm>
          <a:prstGeom prst="ellipse">
            <a:avLst/>
          </a:prstGeom>
          <a:solidFill>
            <a:srgbClr val="3B3838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C6E32AB-74F9-4380-843B-F45D4F0B2284}"/>
              </a:ext>
            </a:extLst>
          </p:cNvPr>
          <p:cNvSpPr/>
          <p:nvPr/>
        </p:nvSpPr>
        <p:spPr bwMode="white">
          <a:xfrm>
            <a:off x="4520191" y="278359"/>
            <a:ext cx="2592288" cy="2592288"/>
          </a:xfrm>
          <a:prstGeom prst="ellipse">
            <a:avLst/>
          </a:prstGeom>
          <a:solidFill>
            <a:srgbClr val="3B3838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8" name="Freihandform 16">
            <a:extLst>
              <a:ext uri="{FF2B5EF4-FFF2-40B4-BE49-F238E27FC236}">
                <a16:creationId xmlns:a16="http://schemas.microsoft.com/office/drawing/2014/main" id="{6555AEA9-91BE-4B07-BEB1-3F31922694A2}"/>
              </a:ext>
            </a:extLst>
          </p:cNvPr>
          <p:cNvSpPr/>
          <p:nvPr/>
        </p:nvSpPr>
        <p:spPr bwMode="white">
          <a:xfrm>
            <a:off x="0" y="0"/>
            <a:ext cx="5562328" cy="6147385"/>
          </a:xfrm>
          <a:custGeom>
            <a:avLst/>
            <a:gdLst>
              <a:gd name="connsiteX0" fmla="*/ 0 w 5562328"/>
              <a:gd name="connsiteY0" fmla="*/ 0 h 6147385"/>
              <a:gd name="connsiteX1" fmla="*/ 4578774 w 5562328"/>
              <a:gd name="connsiteY1" fmla="*/ 0 h 6147385"/>
              <a:gd name="connsiteX2" fmla="*/ 4727110 w 5562328"/>
              <a:gd name="connsiteY2" fmla="*/ 163212 h 6147385"/>
              <a:gd name="connsiteX3" fmla="*/ 5562328 w 5562328"/>
              <a:gd name="connsiteY3" fmla="*/ 2489785 h 6147385"/>
              <a:gd name="connsiteX4" fmla="*/ 1904728 w 5562328"/>
              <a:gd name="connsiteY4" fmla="*/ 6147385 h 6147385"/>
              <a:gd name="connsiteX5" fmla="*/ 161299 w 5562328"/>
              <a:gd name="connsiteY5" fmla="*/ 5705932 h 6147385"/>
              <a:gd name="connsiteX6" fmla="*/ 0 w 5562328"/>
              <a:gd name="connsiteY6" fmla="*/ 5607941 h 6147385"/>
              <a:gd name="connsiteX7" fmla="*/ 0 w 5562328"/>
              <a:gd name="connsiteY7" fmla="*/ 0 h 61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2328" h="6147385">
                <a:moveTo>
                  <a:pt x="0" y="0"/>
                </a:moveTo>
                <a:lnTo>
                  <a:pt x="4578774" y="0"/>
                </a:lnTo>
                <a:lnTo>
                  <a:pt x="4727110" y="163212"/>
                </a:lnTo>
                <a:cubicBezTo>
                  <a:pt x="5248888" y="795461"/>
                  <a:pt x="5562328" y="1606019"/>
                  <a:pt x="5562328" y="2489785"/>
                </a:cubicBezTo>
                <a:cubicBezTo>
                  <a:pt x="5562328" y="4509822"/>
                  <a:pt x="3924765" y="6147385"/>
                  <a:pt x="1904728" y="6147385"/>
                </a:cubicBezTo>
                <a:cubicBezTo>
                  <a:pt x="1273467" y="6147385"/>
                  <a:pt x="679556" y="5987467"/>
                  <a:pt x="161299" y="5705932"/>
                </a:cubicBezTo>
                <a:lnTo>
                  <a:pt x="0" y="5607941"/>
                </a:lnTo>
                <a:lnTo>
                  <a:pt x="0" y="0"/>
                </a:lnTo>
                <a:close/>
              </a:path>
            </a:pathLst>
          </a:custGeom>
          <a:solidFill>
            <a:srgbClr val="3B3838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11" name="Oval 7">
            <a:extLst>
              <a:ext uri="{FF2B5EF4-FFF2-40B4-BE49-F238E27FC236}">
                <a16:creationId xmlns:a16="http://schemas.microsoft.com/office/drawing/2014/main" id="{851E56C7-EF0B-4103-BD0F-66587882AA74}"/>
              </a:ext>
            </a:extLst>
          </p:cNvPr>
          <p:cNvSpPr/>
          <p:nvPr/>
        </p:nvSpPr>
        <p:spPr bwMode="white">
          <a:xfrm>
            <a:off x="10605619" y="4914431"/>
            <a:ext cx="1251419" cy="1251419"/>
          </a:xfrm>
          <a:prstGeom prst="ellipse">
            <a:avLst/>
          </a:prstGeom>
          <a:solidFill>
            <a:srgbClr val="3B3838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grpSp>
        <p:nvGrpSpPr>
          <p:cNvPr id="21" name="Group 698">
            <a:extLst>
              <a:ext uri="{FF2B5EF4-FFF2-40B4-BE49-F238E27FC236}">
                <a16:creationId xmlns:a16="http://schemas.microsoft.com/office/drawing/2014/main" id="{F67B1460-E604-4ECE-994D-1A2EA639B4D6}"/>
              </a:ext>
            </a:extLst>
          </p:cNvPr>
          <p:cNvGrpSpPr>
            <a:grpSpLocks noChangeAspect="1"/>
          </p:cNvGrpSpPr>
          <p:nvPr/>
        </p:nvGrpSpPr>
        <p:grpSpPr bwMode="white">
          <a:xfrm>
            <a:off x="10470019" y="406800"/>
            <a:ext cx="1386310" cy="460800"/>
            <a:chOff x="561" y="2269"/>
            <a:chExt cx="4636" cy="1455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grpSpPr>
        <p:sp>
          <p:nvSpPr>
            <p:cNvPr id="22" name="AutoShape 697">
              <a:extLst>
                <a:ext uri="{FF2B5EF4-FFF2-40B4-BE49-F238E27FC236}">
                  <a16:creationId xmlns:a16="http://schemas.microsoft.com/office/drawing/2014/main" id="{09F6DAC9-6E6F-4FC7-979C-430B411C082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white">
            <a:xfrm>
              <a:off x="561" y="2271"/>
              <a:ext cx="4634" cy="145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24" name="Oval 699">
              <a:extLst>
                <a:ext uri="{FF2B5EF4-FFF2-40B4-BE49-F238E27FC236}">
                  <a16:creationId xmlns:a16="http://schemas.microsoft.com/office/drawing/2014/main" id="{4639C414-0300-4C6C-A8F1-0622CE050A2A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561" y="2905"/>
              <a:ext cx="483" cy="4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25" name="Freeform 700">
              <a:extLst>
                <a:ext uri="{FF2B5EF4-FFF2-40B4-BE49-F238E27FC236}">
                  <a16:creationId xmlns:a16="http://schemas.microsoft.com/office/drawing/2014/main" id="{260AE088-D396-4368-87DA-F1E6C9E6F7E3}"/>
                </a:ext>
              </a:extLst>
            </p:cNvPr>
            <p:cNvSpPr>
              <a:spLocks/>
            </p:cNvSpPr>
            <p:nvPr/>
          </p:nvSpPr>
          <p:spPr bwMode="white">
            <a:xfrm>
              <a:off x="1200" y="2269"/>
              <a:ext cx="1559" cy="1113"/>
            </a:xfrm>
            <a:custGeom>
              <a:avLst/>
              <a:gdLst>
                <a:gd name="T0" fmla="*/ 0 w 659"/>
                <a:gd name="T1" fmla="*/ 0 h 469"/>
                <a:gd name="T2" fmla="*/ 0 w 659"/>
                <a:gd name="T3" fmla="*/ 469 h 469"/>
                <a:gd name="T4" fmla="*/ 85 w 659"/>
                <a:gd name="T5" fmla="*/ 469 h 469"/>
                <a:gd name="T6" fmla="*/ 85 w 659"/>
                <a:gd name="T7" fmla="*/ 72 h 469"/>
                <a:gd name="T8" fmla="*/ 282 w 659"/>
                <a:gd name="T9" fmla="*/ 72 h 469"/>
                <a:gd name="T10" fmla="*/ 282 w 659"/>
                <a:gd name="T11" fmla="*/ 469 h 469"/>
                <a:gd name="T12" fmla="*/ 367 w 659"/>
                <a:gd name="T13" fmla="*/ 469 h 469"/>
                <a:gd name="T14" fmla="*/ 367 w 659"/>
                <a:gd name="T15" fmla="*/ 72 h 469"/>
                <a:gd name="T16" fmla="*/ 498 w 659"/>
                <a:gd name="T17" fmla="*/ 72 h 469"/>
                <a:gd name="T18" fmla="*/ 573 w 659"/>
                <a:gd name="T19" fmla="*/ 155 h 469"/>
                <a:gd name="T20" fmla="*/ 573 w 659"/>
                <a:gd name="T21" fmla="*/ 469 h 469"/>
                <a:gd name="T22" fmla="*/ 659 w 659"/>
                <a:gd name="T23" fmla="*/ 469 h 469"/>
                <a:gd name="T24" fmla="*/ 659 w 659"/>
                <a:gd name="T25" fmla="*/ 132 h 469"/>
                <a:gd name="T26" fmla="*/ 541 w 659"/>
                <a:gd name="T27" fmla="*/ 0 h 469"/>
                <a:gd name="T28" fmla="*/ 0 w 659"/>
                <a:gd name="T29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9" h="469">
                  <a:moveTo>
                    <a:pt x="0" y="0"/>
                  </a:moveTo>
                  <a:cubicBezTo>
                    <a:pt x="0" y="469"/>
                    <a:pt x="0" y="469"/>
                    <a:pt x="0" y="469"/>
                  </a:cubicBezTo>
                  <a:cubicBezTo>
                    <a:pt x="85" y="469"/>
                    <a:pt x="85" y="469"/>
                    <a:pt x="85" y="469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85" y="72"/>
                    <a:pt x="218" y="72"/>
                    <a:pt x="282" y="72"/>
                  </a:cubicBezTo>
                  <a:cubicBezTo>
                    <a:pt x="282" y="469"/>
                    <a:pt x="282" y="469"/>
                    <a:pt x="282" y="469"/>
                  </a:cubicBezTo>
                  <a:cubicBezTo>
                    <a:pt x="367" y="469"/>
                    <a:pt x="367" y="469"/>
                    <a:pt x="367" y="469"/>
                  </a:cubicBezTo>
                  <a:cubicBezTo>
                    <a:pt x="367" y="72"/>
                    <a:pt x="367" y="72"/>
                    <a:pt x="367" y="72"/>
                  </a:cubicBezTo>
                  <a:cubicBezTo>
                    <a:pt x="424" y="72"/>
                    <a:pt x="472" y="72"/>
                    <a:pt x="498" y="72"/>
                  </a:cubicBezTo>
                  <a:cubicBezTo>
                    <a:pt x="542" y="72"/>
                    <a:pt x="573" y="98"/>
                    <a:pt x="573" y="155"/>
                  </a:cubicBezTo>
                  <a:cubicBezTo>
                    <a:pt x="573" y="469"/>
                    <a:pt x="573" y="469"/>
                    <a:pt x="573" y="469"/>
                  </a:cubicBezTo>
                  <a:cubicBezTo>
                    <a:pt x="659" y="469"/>
                    <a:pt x="659" y="469"/>
                    <a:pt x="659" y="469"/>
                  </a:cubicBezTo>
                  <a:cubicBezTo>
                    <a:pt x="659" y="346"/>
                    <a:pt x="659" y="239"/>
                    <a:pt x="659" y="132"/>
                  </a:cubicBezTo>
                  <a:cubicBezTo>
                    <a:pt x="659" y="68"/>
                    <a:pt x="626" y="0"/>
                    <a:pt x="54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26" name="Freeform 701">
              <a:extLst>
                <a:ext uri="{FF2B5EF4-FFF2-40B4-BE49-F238E27FC236}">
                  <a16:creationId xmlns:a16="http://schemas.microsoft.com/office/drawing/2014/main" id="{420EFF63-5A7D-4F8C-B9AA-FC0450CF3B49}"/>
                </a:ext>
              </a:extLst>
            </p:cNvPr>
            <p:cNvSpPr>
              <a:spLocks/>
            </p:cNvSpPr>
            <p:nvPr/>
          </p:nvSpPr>
          <p:spPr bwMode="white">
            <a:xfrm>
              <a:off x="2877" y="2269"/>
              <a:ext cx="1107" cy="1113"/>
            </a:xfrm>
            <a:custGeom>
              <a:avLst/>
              <a:gdLst>
                <a:gd name="T0" fmla="*/ 121 w 468"/>
                <a:gd name="T1" fmla="*/ 0 h 469"/>
                <a:gd name="T2" fmla="*/ 0 w 468"/>
                <a:gd name="T3" fmla="*/ 130 h 469"/>
                <a:gd name="T4" fmla="*/ 115 w 468"/>
                <a:gd name="T5" fmla="*/ 266 h 469"/>
                <a:gd name="T6" fmla="*/ 319 w 468"/>
                <a:gd name="T7" fmla="*/ 266 h 469"/>
                <a:gd name="T8" fmla="*/ 381 w 468"/>
                <a:gd name="T9" fmla="*/ 335 h 469"/>
                <a:gd name="T10" fmla="*/ 320 w 468"/>
                <a:gd name="T11" fmla="*/ 398 h 469"/>
                <a:gd name="T12" fmla="*/ 8 w 468"/>
                <a:gd name="T13" fmla="*/ 398 h 469"/>
                <a:gd name="T14" fmla="*/ 8 w 468"/>
                <a:gd name="T15" fmla="*/ 469 h 469"/>
                <a:gd name="T16" fmla="*/ 356 w 468"/>
                <a:gd name="T17" fmla="*/ 469 h 469"/>
                <a:gd name="T18" fmla="*/ 468 w 468"/>
                <a:gd name="T19" fmla="*/ 336 h 469"/>
                <a:gd name="T20" fmla="*/ 362 w 468"/>
                <a:gd name="T21" fmla="*/ 194 h 469"/>
                <a:gd name="T22" fmla="*/ 142 w 468"/>
                <a:gd name="T23" fmla="*/ 194 h 469"/>
                <a:gd name="T24" fmla="*/ 86 w 468"/>
                <a:gd name="T25" fmla="*/ 132 h 469"/>
                <a:gd name="T26" fmla="*/ 151 w 468"/>
                <a:gd name="T27" fmla="*/ 72 h 469"/>
                <a:gd name="T28" fmla="*/ 452 w 468"/>
                <a:gd name="T29" fmla="*/ 72 h 469"/>
                <a:gd name="T30" fmla="*/ 452 w 468"/>
                <a:gd name="T31" fmla="*/ 0 h 469"/>
                <a:gd name="T32" fmla="*/ 121 w 468"/>
                <a:gd name="T33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8" h="469">
                  <a:moveTo>
                    <a:pt x="121" y="0"/>
                  </a:moveTo>
                  <a:cubicBezTo>
                    <a:pt x="28" y="0"/>
                    <a:pt x="0" y="62"/>
                    <a:pt x="0" y="130"/>
                  </a:cubicBezTo>
                  <a:cubicBezTo>
                    <a:pt x="0" y="204"/>
                    <a:pt x="31" y="266"/>
                    <a:pt x="115" y="266"/>
                  </a:cubicBezTo>
                  <a:cubicBezTo>
                    <a:pt x="191" y="266"/>
                    <a:pt x="262" y="266"/>
                    <a:pt x="319" y="266"/>
                  </a:cubicBezTo>
                  <a:cubicBezTo>
                    <a:pt x="381" y="266"/>
                    <a:pt x="381" y="314"/>
                    <a:pt x="381" y="335"/>
                  </a:cubicBezTo>
                  <a:cubicBezTo>
                    <a:pt x="381" y="356"/>
                    <a:pt x="381" y="398"/>
                    <a:pt x="320" y="398"/>
                  </a:cubicBezTo>
                  <a:cubicBezTo>
                    <a:pt x="272" y="398"/>
                    <a:pt x="8" y="398"/>
                    <a:pt x="8" y="398"/>
                  </a:cubicBezTo>
                  <a:cubicBezTo>
                    <a:pt x="8" y="398"/>
                    <a:pt x="8" y="449"/>
                    <a:pt x="8" y="469"/>
                  </a:cubicBezTo>
                  <a:cubicBezTo>
                    <a:pt x="356" y="469"/>
                    <a:pt x="356" y="469"/>
                    <a:pt x="356" y="469"/>
                  </a:cubicBezTo>
                  <a:cubicBezTo>
                    <a:pt x="443" y="469"/>
                    <a:pt x="468" y="418"/>
                    <a:pt x="468" y="336"/>
                  </a:cubicBezTo>
                  <a:cubicBezTo>
                    <a:pt x="468" y="238"/>
                    <a:pt x="436" y="194"/>
                    <a:pt x="362" y="194"/>
                  </a:cubicBezTo>
                  <a:cubicBezTo>
                    <a:pt x="274" y="194"/>
                    <a:pt x="213" y="194"/>
                    <a:pt x="142" y="194"/>
                  </a:cubicBezTo>
                  <a:cubicBezTo>
                    <a:pt x="86" y="194"/>
                    <a:pt x="86" y="157"/>
                    <a:pt x="86" y="132"/>
                  </a:cubicBezTo>
                  <a:cubicBezTo>
                    <a:pt x="86" y="112"/>
                    <a:pt x="92" y="72"/>
                    <a:pt x="151" y="72"/>
                  </a:cubicBezTo>
                  <a:cubicBezTo>
                    <a:pt x="214" y="72"/>
                    <a:pt x="452" y="72"/>
                    <a:pt x="452" y="72"/>
                  </a:cubicBezTo>
                  <a:cubicBezTo>
                    <a:pt x="452" y="43"/>
                    <a:pt x="452" y="27"/>
                    <a:pt x="452" y="0"/>
                  </a:cubicBezTo>
                  <a:cubicBezTo>
                    <a:pt x="121" y="0"/>
                    <a:pt x="121" y="0"/>
                    <a:pt x="1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28" name="Freeform 702">
              <a:extLst>
                <a:ext uri="{FF2B5EF4-FFF2-40B4-BE49-F238E27FC236}">
                  <a16:creationId xmlns:a16="http://schemas.microsoft.com/office/drawing/2014/main" id="{3A39A18F-E51F-4975-80CA-BA7591465956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4107" y="2269"/>
              <a:ext cx="1090" cy="1455"/>
            </a:xfrm>
            <a:custGeom>
              <a:avLst/>
              <a:gdLst>
                <a:gd name="T0" fmla="*/ 170 w 461"/>
                <a:gd name="T1" fmla="*/ 0 h 613"/>
                <a:gd name="T2" fmla="*/ 44 w 461"/>
                <a:gd name="T3" fmla="*/ 29 h 613"/>
                <a:gd name="T4" fmla="*/ 0 w 461"/>
                <a:gd name="T5" fmla="*/ 149 h 613"/>
                <a:gd name="T6" fmla="*/ 0 w 461"/>
                <a:gd name="T7" fmla="*/ 233 h 613"/>
                <a:gd name="T8" fmla="*/ 0 w 461"/>
                <a:gd name="T9" fmla="*/ 318 h 613"/>
                <a:gd name="T10" fmla="*/ 47 w 461"/>
                <a:gd name="T11" fmla="*/ 445 h 613"/>
                <a:gd name="T12" fmla="*/ 170 w 461"/>
                <a:gd name="T13" fmla="*/ 469 h 613"/>
                <a:gd name="T14" fmla="*/ 376 w 461"/>
                <a:gd name="T15" fmla="*/ 469 h 613"/>
                <a:gd name="T16" fmla="*/ 376 w 461"/>
                <a:gd name="T17" fmla="*/ 487 h 613"/>
                <a:gd name="T18" fmla="*/ 328 w 461"/>
                <a:gd name="T19" fmla="*/ 538 h 613"/>
                <a:gd name="T20" fmla="*/ 61 w 461"/>
                <a:gd name="T21" fmla="*/ 538 h 613"/>
                <a:gd name="T22" fmla="*/ 61 w 461"/>
                <a:gd name="T23" fmla="*/ 613 h 613"/>
                <a:gd name="T24" fmla="*/ 356 w 461"/>
                <a:gd name="T25" fmla="*/ 613 h 613"/>
                <a:gd name="T26" fmla="*/ 461 w 461"/>
                <a:gd name="T27" fmla="*/ 511 h 613"/>
                <a:gd name="T28" fmla="*/ 461 w 461"/>
                <a:gd name="T29" fmla="*/ 0 h 613"/>
                <a:gd name="T30" fmla="*/ 170 w 461"/>
                <a:gd name="T31" fmla="*/ 0 h 613"/>
                <a:gd name="T32" fmla="*/ 376 w 461"/>
                <a:gd name="T33" fmla="*/ 398 h 613"/>
                <a:gd name="T34" fmla="*/ 196 w 461"/>
                <a:gd name="T35" fmla="*/ 398 h 613"/>
                <a:gd name="T36" fmla="*/ 88 w 461"/>
                <a:gd name="T37" fmla="*/ 333 h 613"/>
                <a:gd name="T38" fmla="*/ 88 w 461"/>
                <a:gd name="T39" fmla="*/ 231 h 613"/>
                <a:gd name="T40" fmla="*/ 88 w 461"/>
                <a:gd name="T41" fmla="*/ 148 h 613"/>
                <a:gd name="T42" fmla="*/ 200 w 461"/>
                <a:gd name="T43" fmla="*/ 72 h 613"/>
                <a:gd name="T44" fmla="*/ 376 w 461"/>
                <a:gd name="T45" fmla="*/ 72 h 613"/>
                <a:gd name="T46" fmla="*/ 376 w 461"/>
                <a:gd name="T47" fmla="*/ 398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613">
                  <a:moveTo>
                    <a:pt x="170" y="0"/>
                  </a:moveTo>
                  <a:cubicBezTo>
                    <a:pt x="94" y="0"/>
                    <a:pt x="65" y="12"/>
                    <a:pt x="44" y="29"/>
                  </a:cubicBezTo>
                  <a:cubicBezTo>
                    <a:pt x="22" y="47"/>
                    <a:pt x="1" y="70"/>
                    <a:pt x="0" y="149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402"/>
                    <a:pt x="23" y="425"/>
                    <a:pt x="47" y="445"/>
                  </a:cubicBezTo>
                  <a:cubicBezTo>
                    <a:pt x="63" y="456"/>
                    <a:pt x="89" y="469"/>
                    <a:pt x="170" y="469"/>
                  </a:cubicBezTo>
                  <a:cubicBezTo>
                    <a:pt x="376" y="469"/>
                    <a:pt x="376" y="469"/>
                    <a:pt x="376" y="469"/>
                  </a:cubicBezTo>
                  <a:cubicBezTo>
                    <a:pt x="376" y="469"/>
                    <a:pt x="376" y="484"/>
                    <a:pt x="376" y="487"/>
                  </a:cubicBezTo>
                  <a:cubicBezTo>
                    <a:pt x="376" y="523"/>
                    <a:pt x="369" y="538"/>
                    <a:pt x="328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613"/>
                    <a:pt x="61" y="613"/>
                    <a:pt x="61" y="613"/>
                  </a:cubicBezTo>
                  <a:cubicBezTo>
                    <a:pt x="356" y="613"/>
                    <a:pt x="356" y="613"/>
                    <a:pt x="356" y="613"/>
                  </a:cubicBezTo>
                  <a:cubicBezTo>
                    <a:pt x="435" y="613"/>
                    <a:pt x="461" y="578"/>
                    <a:pt x="461" y="511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170" y="0"/>
                  </a:lnTo>
                  <a:close/>
                  <a:moveTo>
                    <a:pt x="376" y="398"/>
                  </a:moveTo>
                  <a:cubicBezTo>
                    <a:pt x="196" y="398"/>
                    <a:pt x="196" y="398"/>
                    <a:pt x="196" y="398"/>
                  </a:cubicBezTo>
                  <a:cubicBezTo>
                    <a:pt x="143" y="398"/>
                    <a:pt x="89" y="402"/>
                    <a:pt x="88" y="333"/>
                  </a:cubicBezTo>
                  <a:cubicBezTo>
                    <a:pt x="88" y="330"/>
                    <a:pt x="88" y="305"/>
                    <a:pt x="88" y="231"/>
                  </a:cubicBezTo>
                  <a:cubicBezTo>
                    <a:pt x="88" y="169"/>
                    <a:pt x="87" y="154"/>
                    <a:pt x="88" y="148"/>
                  </a:cubicBezTo>
                  <a:cubicBezTo>
                    <a:pt x="91" y="90"/>
                    <a:pt x="112" y="70"/>
                    <a:pt x="200" y="72"/>
                  </a:cubicBezTo>
                  <a:cubicBezTo>
                    <a:pt x="205" y="72"/>
                    <a:pt x="376" y="72"/>
                    <a:pt x="376" y="72"/>
                  </a:cubicBezTo>
                  <a:lnTo>
                    <a:pt x="376" y="3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</p:grp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F6B0840-E460-4C2C-9271-B2C243F16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© msg GillardonBSM AG | 2022 | Tokenisierung von digitalen Assets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2023D6-1BCD-4615-8CD7-4B7935F2B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2C4F53-B4CA-4838-AC7E-70E91EE9D986}" type="slidenum">
              <a:rPr lang="de-DE" smtClean="0"/>
              <a:t>‹Nr.›</a:t>
            </a:fld>
            <a:endParaRPr lang="de-DE"/>
          </a:p>
        </p:txBody>
      </p:sp>
      <p:sp>
        <p:nvSpPr>
          <p:cNvPr id="12" name="Textplatzhalter 20">
            <a:extLst>
              <a:ext uri="{FF2B5EF4-FFF2-40B4-BE49-F238E27FC236}">
                <a16:creationId xmlns:a16="http://schemas.microsoft.com/office/drawing/2014/main" id="{EDBC1D82-8D98-45F0-BB3B-18A19D5464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44000" y="1847675"/>
            <a:ext cx="7704000" cy="2880000"/>
          </a:xfrm>
        </p:spPr>
        <p:txBody>
          <a:bodyPr/>
          <a:lstStyle>
            <a:lvl1pPr marL="0" indent="0">
              <a:lnSpc>
                <a:spcPts val="4160"/>
              </a:lnSpc>
              <a:spcBef>
                <a:spcPts val="0"/>
              </a:spcBef>
              <a:buFontTx/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Zitat kommt hierhin</a:t>
            </a:r>
          </a:p>
        </p:txBody>
      </p:sp>
    </p:spTree>
    <p:extLst>
      <p:ext uri="{BB962C8B-B14F-4D97-AF65-F5344CB8AC3E}">
        <p14:creationId xmlns:p14="http://schemas.microsoft.com/office/powerpoint/2010/main" val="32245215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reis mit Text rechts">
    <p:bg bwMode="invGray"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ihandform 16">
            <a:extLst>
              <a:ext uri="{FF2B5EF4-FFF2-40B4-BE49-F238E27FC236}">
                <a16:creationId xmlns:a16="http://schemas.microsoft.com/office/drawing/2014/main" id="{BE7D9104-5FB4-452A-839E-CDDED76CB65D}"/>
              </a:ext>
            </a:extLst>
          </p:cNvPr>
          <p:cNvSpPr/>
          <p:nvPr/>
        </p:nvSpPr>
        <p:spPr bwMode="invGray">
          <a:xfrm>
            <a:off x="0" y="0"/>
            <a:ext cx="5467901" cy="6043026"/>
          </a:xfrm>
          <a:custGeom>
            <a:avLst/>
            <a:gdLst>
              <a:gd name="connsiteX0" fmla="*/ 0 w 5562328"/>
              <a:gd name="connsiteY0" fmla="*/ 0 h 6147385"/>
              <a:gd name="connsiteX1" fmla="*/ 4578774 w 5562328"/>
              <a:gd name="connsiteY1" fmla="*/ 0 h 6147385"/>
              <a:gd name="connsiteX2" fmla="*/ 4727110 w 5562328"/>
              <a:gd name="connsiteY2" fmla="*/ 163212 h 6147385"/>
              <a:gd name="connsiteX3" fmla="*/ 5562328 w 5562328"/>
              <a:gd name="connsiteY3" fmla="*/ 2489785 h 6147385"/>
              <a:gd name="connsiteX4" fmla="*/ 1904728 w 5562328"/>
              <a:gd name="connsiteY4" fmla="*/ 6147385 h 6147385"/>
              <a:gd name="connsiteX5" fmla="*/ 161299 w 5562328"/>
              <a:gd name="connsiteY5" fmla="*/ 5705932 h 6147385"/>
              <a:gd name="connsiteX6" fmla="*/ 0 w 5562328"/>
              <a:gd name="connsiteY6" fmla="*/ 5607941 h 6147385"/>
              <a:gd name="connsiteX7" fmla="*/ 0 w 5562328"/>
              <a:gd name="connsiteY7" fmla="*/ 0 h 61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2328" h="6147385">
                <a:moveTo>
                  <a:pt x="0" y="0"/>
                </a:moveTo>
                <a:lnTo>
                  <a:pt x="4578774" y="0"/>
                </a:lnTo>
                <a:lnTo>
                  <a:pt x="4727110" y="163212"/>
                </a:lnTo>
                <a:cubicBezTo>
                  <a:pt x="5248888" y="795461"/>
                  <a:pt x="5562328" y="1606019"/>
                  <a:pt x="5562328" y="2489785"/>
                </a:cubicBezTo>
                <a:cubicBezTo>
                  <a:pt x="5562328" y="4509822"/>
                  <a:pt x="3924765" y="6147385"/>
                  <a:pt x="1904728" y="6147385"/>
                </a:cubicBezTo>
                <a:cubicBezTo>
                  <a:pt x="1273467" y="6147385"/>
                  <a:pt x="679556" y="5987467"/>
                  <a:pt x="161299" y="5705932"/>
                </a:cubicBezTo>
                <a:lnTo>
                  <a:pt x="0" y="56079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44D32D78-1FC9-4914-990B-D57D1A014025}"/>
              </a:ext>
            </a:extLst>
          </p:cNvPr>
          <p:cNvSpPr/>
          <p:nvPr/>
        </p:nvSpPr>
        <p:spPr bwMode="white">
          <a:xfrm>
            <a:off x="4520191" y="420194"/>
            <a:ext cx="2592288" cy="2592288"/>
          </a:xfrm>
          <a:prstGeom prst="ellipse">
            <a:avLst/>
          </a:prstGeom>
          <a:solidFill>
            <a:srgbClr val="262626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54E0887D-CC72-4BA8-A0BD-3597B93C209A}"/>
              </a:ext>
            </a:extLst>
          </p:cNvPr>
          <p:cNvSpPr/>
          <p:nvPr/>
        </p:nvSpPr>
        <p:spPr>
          <a:xfrm>
            <a:off x="-17999" y="-18000"/>
            <a:ext cx="5708631" cy="6281992"/>
          </a:xfrm>
          <a:custGeom>
            <a:avLst/>
            <a:gdLst>
              <a:gd name="connsiteX0" fmla="*/ 0 w 5708631"/>
              <a:gd name="connsiteY0" fmla="*/ 0 h 6281992"/>
              <a:gd name="connsiteX1" fmla="*/ 4819428 w 5708631"/>
              <a:gd name="connsiteY1" fmla="*/ 0 h 6281992"/>
              <a:gd name="connsiteX2" fmla="*/ 4834099 w 5708631"/>
              <a:gd name="connsiteY2" fmla="*/ 16143 h 6281992"/>
              <a:gd name="connsiteX3" fmla="*/ 5708631 w 5708631"/>
              <a:gd name="connsiteY3" fmla="*/ 2452228 h 6281992"/>
              <a:gd name="connsiteX4" fmla="*/ 1878867 w 5708631"/>
              <a:gd name="connsiteY4" fmla="*/ 6281992 h 6281992"/>
              <a:gd name="connsiteX5" fmla="*/ 53374 w 5708631"/>
              <a:gd name="connsiteY5" fmla="*/ 5819760 h 6281992"/>
              <a:gd name="connsiteX6" fmla="*/ 0 w 5708631"/>
              <a:gd name="connsiteY6" fmla="*/ 5789071 h 6281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8631" h="6281992">
                <a:moveTo>
                  <a:pt x="0" y="0"/>
                </a:moveTo>
                <a:lnTo>
                  <a:pt x="4819428" y="0"/>
                </a:lnTo>
                <a:lnTo>
                  <a:pt x="4834099" y="16143"/>
                </a:lnTo>
                <a:cubicBezTo>
                  <a:pt x="5380438" y="678152"/>
                  <a:pt x="5708631" y="1526863"/>
                  <a:pt x="5708631" y="2452228"/>
                </a:cubicBezTo>
                <a:cubicBezTo>
                  <a:pt x="5708631" y="4567348"/>
                  <a:pt x="3993987" y="6281992"/>
                  <a:pt x="1878867" y="6281992"/>
                </a:cubicBezTo>
                <a:cubicBezTo>
                  <a:pt x="1217892" y="6281992"/>
                  <a:pt x="596026" y="6114547"/>
                  <a:pt x="53374" y="5819760"/>
                </a:cubicBezTo>
                <a:lnTo>
                  <a:pt x="0" y="5789071"/>
                </a:lnTo>
                <a:close/>
              </a:path>
            </a:pathLst>
          </a:custGeom>
          <a:noFill/>
          <a:ln>
            <a:solidFill>
              <a:srgbClr val="FFFFFF">
                <a:alpha val="8117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10" name="Oval 15">
            <a:extLst>
              <a:ext uri="{FF2B5EF4-FFF2-40B4-BE49-F238E27FC236}">
                <a16:creationId xmlns:a16="http://schemas.microsoft.com/office/drawing/2014/main" id="{FFD56C8D-6C6C-4310-8C46-5DB32744D20D}"/>
              </a:ext>
            </a:extLst>
          </p:cNvPr>
          <p:cNvSpPr/>
          <p:nvPr/>
        </p:nvSpPr>
        <p:spPr bwMode="white">
          <a:xfrm>
            <a:off x="4543986" y="5013176"/>
            <a:ext cx="162070" cy="1620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13" name="Oval 7">
            <a:extLst>
              <a:ext uri="{FF2B5EF4-FFF2-40B4-BE49-F238E27FC236}">
                <a16:creationId xmlns:a16="http://schemas.microsoft.com/office/drawing/2014/main" id="{0C83544E-FC7E-4C41-AA4D-6677754836E0}"/>
              </a:ext>
            </a:extLst>
          </p:cNvPr>
          <p:cNvSpPr/>
          <p:nvPr/>
        </p:nvSpPr>
        <p:spPr bwMode="white">
          <a:xfrm>
            <a:off x="10605619" y="4914431"/>
            <a:ext cx="1251419" cy="1251419"/>
          </a:xfrm>
          <a:prstGeom prst="ellipse">
            <a:avLst/>
          </a:prstGeom>
          <a:solidFill>
            <a:srgbClr val="262626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grpSp>
        <p:nvGrpSpPr>
          <p:cNvPr id="26" name="Group 698">
            <a:extLst>
              <a:ext uri="{FF2B5EF4-FFF2-40B4-BE49-F238E27FC236}">
                <a16:creationId xmlns:a16="http://schemas.microsoft.com/office/drawing/2014/main" id="{BB9B3DA4-1FBF-4B7D-8015-FC901F73710B}"/>
              </a:ext>
            </a:extLst>
          </p:cNvPr>
          <p:cNvGrpSpPr>
            <a:grpSpLocks noChangeAspect="1"/>
          </p:cNvGrpSpPr>
          <p:nvPr/>
        </p:nvGrpSpPr>
        <p:grpSpPr bwMode="white">
          <a:xfrm>
            <a:off x="10470019" y="406800"/>
            <a:ext cx="1386310" cy="460800"/>
            <a:chOff x="561" y="2269"/>
            <a:chExt cx="4636" cy="1455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grpSpPr>
        <p:sp>
          <p:nvSpPr>
            <p:cNvPr id="28" name="AutoShape 697">
              <a:extLst>
                <a:ext uri="{FF2B5EF4-FFF2-40B4-BE49-F238E27FC236}">
                  <a16:creationId xmlns:a16="http://schemas.microsoft.com/office/drawing/2014/main" id="{CA77B960-C92D-469B-853C-3867D47F9ED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white">
            <a:xfrm>
              <a:off x="561" y="2271"/>
              <a:ext cx="4634" cy="145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29" name="Oval 699">
              <a:extLst>
                <a:ext uri="{FF2B5EF4-FFF2-40B4-BE49-F238E27FC236}">
                  <a16:creationId xmlns:a16="http://schemas.microsoft.com/office/drawing/2014/main" id="{6E2BE485-363F-4855-A6CA-26CCFCDA6D19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561" y="2905"/>
              <a:ext cx="483" cy="4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0" name="Freeform 700">
              <a:extLst>
                <a:ext uri="{FF2B5EF4-FFF2-40B4-BE49-F238E27FC236}">
                  <a16:creationId xmlns:a16="http://schemas.microsoft.com/office/drawing/2014/main" id="{97F0887C-C939-4C38-A074-572DCB99094D}"/>
                </a:ext>
              </a:extLst>
            </p:cNvPr>
            <p:cNvSpPr>
              <a:spLocks/>
            </p:cNvSpPr>
            <p:nvPr/>
          </p:nvSpPr>
          <p:spPr bwMode="white">
            <a:xfrm>
              <a:off x="1200" y="2269"/>
              <a:ext cx="1559" cy="1113"/>
            </a:xfrm>
            <a:custGeom>
              <a:avLst/>
              <a:gdLst>
                <a:gd name="T0" fmla="*/ 0 w 659"/>
                <a:gd name="T1" fmla="*/ 0 h 469"/>
                <a:gd name="T2" fmla="*/ 0 w 659"/>
                <a:gd name="T3" fmla="*/ 469 h 469"/>
                <a:gd name="T4" fmla="*/ 85 w 659"/>
                <a:gd name="T5" fmla="*/ 469 h 469"/>
                <a:gd name="T6" fmla="*/ 85 w 659"/>
                <a:gd name="T7" fmla="*/ 72 h 469"/>
                <a:gd name="T8" fmla="*/ 282 w 659"/>
                <a:gd name="T9" fmla="*/ 72 h 469"/>
                <a:gd name="T10" fmla="*/ 282 w 659"/>
                <a:gd name="T11" fmla="*/ 469 h 469"/>
                <a:gd name="T12" fmla="*/ 367 w 659"/>
                <a:gd name="T13" fmla="*/ 469 h 469"/>
                <a:gd name="T14" fmla="*/ 367 w 659"/>
                <a:gd name="T15" fmla="*/ 72 h 469"/>
                <a:gd name="T16" fmla="*/ 498 w 659"/>
                <a:gd name="T17" fmla="*/ 72 h 469"/>
                <a:gd name="T18" fmla="*/ 573 w 659"/>
                <a:gd name="T19" fmla="*/ 155 h 469"/>
                <a:gd name="T20" fmla="*/ 573 w 659"/>
                <a:gd name="T21" fmla="*/ 469 h 469"/>
                <a:gd name="T22" fmla="*/ 659 w 659"/>
                <a:gd name="T23" fmla="*/ 469 h 469"/>
                <a:gd name="T24" fmla="*/ 659 w 659"/>
                <a:gd name="T25" fmla="*/ 132 h 469"/>
                <a:gd name="T26" fmla="*/ 541 w 659"/>
                <a:gd name="T27" fmla="*/ 0 h 469"/>
                <a:gd name="T28" fmla="*/ 0 w 659"/>
                <a:gd name="T29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9" h="469">
                  <a:moveTo>
                    <a:pt x="0" y="0"/>
                  </a:moveTo>
                  <a:cubicBezTo>
                    <a:pt x="0" y="469"/>
                    <a:pt x="0" y="469"/>
                    <a:pt x="0" y="469"/>
                  </a:cubicBezTo>
                  <a:cubicBezTo>
                    <a:pt x="85" y="469"/>
                    <a:pt x="85" y="469"/>
                    <a:pt x="85" y="469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85" y="72"/>
                    <a:pt x="218" y="72"/>
                    <a:pt x="282" y="72"/>
                  </a:cubicBezTo>
                  <a:cubicBezTo>
                    <a:pt x="282" y="469"/>
                    <a:pt x="282" y="469"/>
                    <a:pt x="282" y="469"/>
                  </a:cubicBezTo>
                  <a:cubicBezTo>
                    <a:pt x="367" y="469"/>
                    <a:pt x="367" y="469"/>
                    <a:pt x="367" y="469"/>
                  </a:cubicBezTo>
                  <a:cubicBezTo>
                    <a:pt x="367" y="72"/>
                    <a:pt x="367" y="72"/>
                    <a:pt x="367" y="72"/>
                  </a:cubicBezTo>
                  <a:cubicBezTo>
                    <a:pt x="424" y="72"/>
                    <a:pt x="472" y="72"/>
                    <a:pt x="498" y="72"/>
                  </a:cubicBezTo>
                  <a:cubicBezTo>
                    <a:pt x="542" y="72"/>
                    <a:pt x="573" y="98"/>
                    <a:pt x="573" y="155"/>
                  </a:cubicBezTo>
                  <a:cubicBezTo>
                    <a:pt x="573" y="469"/>
                    <a:pt x="573" y="469"/>
                    <a:pt x="573" y="469"/>
                  </a:cubicBezTo>
                  <a:cubicBezTo>
                    <a:pt x="659" y="469"/>
                    <a:pt x="659" y="469"/>
                    <a:pt x="659" y="469"/>
                  </a:cubicBezTo>
                  <a:cubicBezTo>
                    <a:pt x="659" y="346"/>
                    <a:pt x="659" y="239"/>
                    <a:pt x="659" y="132"/>
                  </a:cubicBezTo>
                  <a:cubicBezTo>
                    <a:pt x="659" y="68"/>
                    <a:pt x="626" y="0"/>
                    <a:pt x="54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1" name="Freeform 701">
              <a:extLst>
                <a:ext uri="{FF2B5EF4-FFF2-40B4-BE49-F238E27FC236}">
                  <a16:creationId xmlns:a16="http://schemas.microsoft.com/office/drawing/2014/main" id="{DE2B3A95-ADAB-4FED-8F5A-5BB9B1B11C5D}"/>
                </a:ext>
              </a:extLst>
            </p:cNvPr>
            <p:cNvSpPr>
              <a:spLocks/>
            </p:cNvSpPr>
            <p:nvPr/>
          </p:nvSpPr>
          <p:spPr bwMode="white">
            <a:xfrm>
              <a:off x="2877" y="2269"/>
              <a:ext cx="1107" cy="1113"/>
            </a:xfrm>
            <a:custGeom>
              <a:avLst/>
              <a:gdLst>
                <a:gd name="T0" fmla="*/ 121 w 468"/>
                <a:gd name="T1" fmla="*/ 0 h 469"/>
                <a:gd name="T2" fmla="*/ 0 w 468"/>
                <a:gd name="T3" fmla="*/ 130 h 469"/>
                <a:gd name="T4" fmla="*/ 115 w 468"/>
                <a:gd name="T5" fmla="*/ 266 h 469"/>
                <a:gd name="T6" fmla="*/ 319 w 468"/>
                <a:gd name="T7" fmla="*/ 266 h 469"/>
                <a:gd name="T8" fmla="*/ 381 w 468"/>
                <a:gd name="T9" fmla="*/ 335 h 469"/>
                <a:gd name="T10" fmla="*/ 320 w 468"/>
                <a:gd name="T11" fmla="*/ 398 h 469"/>
                <a:gd name="T12" fmla="*/ 8 w 468"/>
                <a:gd name="T13" fmla="*/ 398 h 469"/>
                <a:gd name="T14" fmla="*/ 8 w 468"/>
                <a:gd name="T15" fmla="*/ 469 h 469"/>
                <a:gd name="T16" fmla="*/ 356 w 468"/>
                <a:gd name="T17" fmla="*/ 469 h 469"/>
                <a:gd name="T18" fmla="*/ 468 w 468"/>
                <a:gd name="T19" fmla="*/ 336 h 469"/>
                <a:gd name="T20" fmla="*/ 362 w 468"/>
                <a:gd name="T21" fmla="*/ 194 h 469"/>
                <a:gd name="T22" fmla="*/ 142 w 468"/>
                <a:gd name="T23" fmla="*/ 194 h 469"/>
                <a:gd name="T24" fmla="*/ 86 w 468"/>
                <a:gd name="T25" fmla="*/ 132 h 469"/>
                <a:gd name="T26" fmla="*/ 151 w 468"/>
                <a:gd name="T27" fmla="*/ 72 h 469"/>
                <a:gd name="T28" fmla="*/ 452 w 468"/>
                <a:gd name="T29" fmla="*/ 72 h 469"/>
                <a:gd name="T30" fmla="*/ 452 w 468"/>
                <a:gd name="T31" fmla="*/ 0 h 469"/>
                <a:gd name="T32" fmla="*/ 121 w 468"/>
                <a:gd name="T33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8" h="469">
                  <a:moveTo>
                    <a:pt x="121" y="0"/>
                  </a:moveTo>
                  <a:cubicBezTo>
                    <a:pt x="28" y="0"/>
                    <a:pt x="0" y="62"/>
                    <a:pt x="0" y="130"/>
                  </a:cubicBezTo>
                  <a:cubicBezTo>
                    <a:pt x="0" y="204"/>
                    <a:pt x="31" y="266"/>
                    <a:pt x="115" y="266"/>
                  </a:cubicBezTo>
                  <a:cubicBezTo>
                    <a:pt x="191" y="266"/>
                    <a:pt x="262" y="266"/>
                    <a:pt x="319" y="266"/>
                  </a:cubicBezTo>
                  <a:cubicBezTo>
                    <a:pt x="381" y="266"/>
                    <a:pt x="381" y="314"/>
                    <a:pt x="381" y="335"/>
                  </a:cubicBezTo>
                  <a:cubicBezTo>
                    <a:pt x="381" y="356"/>
                    <a:pt x="381" y="398"/>
                    <a:pt x="320" y="398"/>
                  </a:cubicBezTo>
                  <a:cubicBezTo>
                    <a:pt x="272" y="398"/>
                    <a:pt x="8" y="398"/>
                    <a:pt x="8" y="398"/>
                  </a:cubicBezTo>
                  <a:cubicBezTo>
                    <a:pt x="8" y="398"/>
                    <a:pt x="8" y="449"/>
                    <a:pt x="8" y="469"/>
                  </a:cubicBezTo>
                  <a:cubicBezTo>
                    <a:pt x="356" y="469"/>
                    <a:pt x="356" y="469"/>
                    <a:pt x="356" y="469"/>
                  </a:cubicBezTo>
                  <a:cubicBezTo>
                    <a:pt x="443" y="469"/>
                    <a:pt x="468" y="418"/>
                    <a:pt x="468" y="336"/>
                  </a:cubicBezTo>
                  <a:cubicBezTo>
                    <a:pt x="468" y="238"/>
                    <a:pt x="436" y="194"/>
                    <a:pt x="362" y="194"/>
                  </a:cubicBezTo>
                  <a:cubicBezTo>
                    <a:pt x="274" y="194"/>
                    <a:pt x="213" y="194"/>
                    <a:pt x="142" y="194"/>
                  </a:cubicBezTo>
                  <a:cubicBezTo>
                    <a:pt x="86" y="194"/>
                    <a:pt x="86" y="157"/>
                    <a:pt x="86" y="132"/>
                  </a:cubicBezTo>
                  <a:cubicBezTo>
                    <a:pt x="86" y="112"/>
                    <a:pt x="92" y="72"/>
                    <a:pt x="151" y="72"/>
                  </a:cubicBezTo>
                  <a:cubicBezTo>
                    <a:pt x="214" y="72"/>
                    <a:pt x="452" y="72"/>
                    <a:pt x="452" y="72"/>
                  </a:cubicBezTo>
                  <a:cubicBezTo>
                    <a:pt x="452" y="43"/>
                    <a:pt x="452" y="27"/>
                    <a:pt x="452" y="0"/>
                  </a:cubicBezTo>
                  <a:cubicBezTo>
                    <a:pt x="121" y="0"/>
                    <a:pt x="121" y="0"/>
                    <a:pt x="1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2" name="Freeform 702">
              <a:extLst>
                <a:ext uri="{FF2B5EF4-FFF2-40B4-BE49-F238E27FC236}">
                  <a16:creationId xmlns:a16="http://schemas.microsoft.com/office/drawing/2014/main" id="{98D5D0A9-E01F-463C-A08B-C3E7552EDA5A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4107" y="2269"/>
              <a:ext cx="1090" cy="1455"/>
            </a:xfrm>
            <a:custGeom>
              <a:avLst/>
              <a:gdLst>
                <a:gd name="T0" fmla="*/ 170 w 461"/>
                <a:gd name="T1" fmla="*/ 0 h 613"/>
                <a:gd name="T2" fmla="*/ 44 w 461"/>
                <a:gd name="T3" fmla="*/ 29 h 613"/>
                <a:gd name="T4" fmla="*/ 0 w 461"/>
                <a:gd name="T5" fmla="*/ 149 h 613"/>
                <a:gd name="T6" fmla="*/ 0 w 461"/>
                <a:gd name="T7" fmla="*/ 233 h 613"/>
                <a:gd name="T8" fmla="*/ 0 w 461"/>
                <a:gd name="T9" fmla="*/ 318 h 613"/>
                <a:gd name="T10" fmla="*/ 47 w 461"/>
                <a:gd name="T11" fmla="*/ 445 h 613"/>
                <a:gd name="T12" fmla="*/ 170 w 461"/>
                <a:gd name="T13" fmla="*/ 469 h 613"/>
                <a:gd name="T14" fmla="*/ 376 w 461"/>
                <a:gd name="T15" fmla="*/ 469 h 613"/>
                <a:gd name="T16" fmla="*/ 376 w 461"/>
                <a:gd name="T17" fmla="*/ 487 h 613"/>
                <a:gd name="T18" fmla="*/ 328 w 461"/>
                <a:gd name="T19" fmla="*/ 538 h 613"/>
                <a:gd name="T20" fmla="*/ 61 w 461"/>
                <a:gd name="T21" fmla="*/ 538 h 613"/>
                <a:gd name="T22" fmla="*/ 61 w 461"/>
                <a:gd name="T23" fmla="*/ 613 h 613"/>
                <a:gd name="T24" fmla="*/ 356 w 461"/>
                <a:gd name="T25" fmla="*/ 613 h 613"/>
                <a:gd name="T26" fmla="*/ 461 w 461"/>
                <a:gd name="T27" fmla="*/ 511 h 613"/>
                <a:gd name="T28" fmla="*/ 461 w 461"/>
                <a:gd name="T29" fmla="*/ 0 h 613"/>
                <a:gd name="T30" fmla="*/ 170 w 461"/>
                <a:gd name="T31" fmla="*/ 0 h 613"/>
                <a:gd name="T32" fmla="*/ 376 w 461"/>
                <a:gd name="T33" fmla="*/ 398 h 613"/>
                <a:gd name="T34" fmla="*/ 196 w 461"/>
                <a:gd name="T35" fmla="*/ 398 h 613"/>
                <a:gd name="T36" fmla="*/ 88 w 461"/>
                <a:gd name="T37" fmla="*/ 333 h 613"/>
                <a:gd name="T38" fmla="*/ 88 w 461"/>
                <a:gd name="T39" fmla="*/ 231 h 613"/>
                <a:gd name="T40" fmla="*/ 88 w 461"/>
                <a:gd name="T41" fmla="*/ 148 h 613"/>
                <a:gd name="T42" fmla="*/ 200 w 461"/>
                <a:gd name="T43" fmla="*/ 72 h 613"/>
                <a:gd name="T44" fmla="*/ 376 w 461"/>
                <a:gd name="T45" fmla="*/ 72 h 613"/>
                <a:gd name="T46" fmla="*/ 376 w 461"/>
                <a:gd name="T47" fmla="*/ 398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613">
                  <a:moveTo>
                    <a:pt x="170" y="0"/>
                  </a:moveTo>
                  <a:cubicBezTo>
                    <a:pt x="94" y="0"/>
                    <a:pt x="65" y="12"/>
                    <a:pt x="44" y="29"/>
                  </a:cubicBezTo>
                  <a:cubicBezTo>
                    <a:pt x="22" y="47"/>
                    <a:pt x="1" y="70"/>
                    <a:pt x="0" y="149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402"/>
                    <a:pt x="23" y="425"/>
                    <a:pt x="47" y="445"/>
                  </a:cubicBezTo>
                  <a:cubicBezTo>
                    <a:pt x="63" y="456"/>
                    <a:pt x="89" y="469"/>
                    <a:pt x="170" y="469"/>
                  </a:cubicBezTo>
                  <a:cubicBezTo>
                    <a:pt x="376" y="469"/>
                    <a:pt x="376" y="469"/>
                    <a:pt x="376" y="469"/>
                  </a:cubicBezTo>
                  <a:cubicBezTo>
                    <a:pt x="376" y="469"/>
                    <a:pt x="376" y="484"/>
                    <a:pt x="376" y="487"/>
                  </a:cubicBezTo>
                  <a:cubicBezTo>
                    <a:pt x="376" y="523"/>
                    <a:pt x="369" y="538"/>
                    <a:pt x="328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613"/>
                    <a:pt x="61" y="613"/>
                    <a:pt x="61" y="613"/>
                  </a:cubicBezTo>
                  <a:cubicBezTo>
                    <a:pt x="356" y="613"/>
                    <a:pt x="356" y="613"/>
                    <a:pt x="356" y="613"/>
                  </a:cubicBezTo>
                  <a:cubicBezTo>
                    <a:pt x="435" y="613"/>
                    <a:pt x="461" y="578"/>
                    <a:pt x="461" y="511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170" y="0"/>
                  </a:lnTo>
                  <a:close/>
                  <a:moveTo>
                    <a:pt x="376" y="398"/>
                  </a:moveTo>
                  <a:cubicBezTo>
                    <a:pt x="196" y="398"/>
                    <a:pt x="196" y="398"/>
                    <a:pt x="196" y="398"/>
                  </a:cubicBezTo>
                  <a:cubicBezTo>
                    <a:pt x="143" y="398"/>
                    <a:pt x="89" y="402"/>
                    <a:pt x="88" y="333"/>
                  </a:cubicBezTo>
                  <a:cubicBezTo>
                    <a:pt x="88" y="330"/>
                    <a:pt x="88" y="305"/>
                    <a:pt x="88" y="231"/>
                  </a:cubicBezTo>
                  <a:cubicBezTo>
                    <a:pt x="88" y="169"/>
                    <a:pt x="87" y="154"/>
                    <a:pt x="88" y="148"/>
                  </a:cubicBezTo>
                  <a:cubicBezTo>
                    <a:pt x="91" y="90"/>
                    <a:pt x="112" y="70"/>
                    <a:pt x="200" y="72"/>
                  </a:cubicBezTo>
                  <a:cubicBezTo>
                    <a:pt x="205" y="72"/>
                    <a:pt x="376" y="72"/>
                    <a:pt x="376" y="72"/>
                  </a:cubicBezTo>
                  <a:lnTo>
                    <a:pt x="376" y="3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</p:grp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93CED4-DEA2-4E70-A557-48EDC8B86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© msg GillardonBSM AG | 2022 | Tokenisierung von digitalen Assets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7DFBA2E-CC62-447D-8426-28DAE14D9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2C4F53-B4CA-4838-AC7E-70E91EE9D986}" type="slidenum">
              <a:rPr lang="de-DE" smtClean="0"/>
              <a:t>‹Nr.›</a:t>
            </a:fld>
            <a:endParaRPr lang="de-DE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76EB79A4-33AB-42FC-B52C-F7223D329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1" y="1270000"/>
            <a:ext cx="5256211" cy="1173722"/>
          </a:xfrm>
        </p:spPr>
        <p:txBody>
          <a:bodyPr anchor="b" anchorCtr="0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A7E810FD-D46C-4C55-BED1-285FFA3D63E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1" y="2852738"/>
            <a:ext cx="5256211" cy="34559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6889941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sprech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7962C8C-0A77-4590-BCC1-DE3DB118E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msg GillardonBSM AG | 2022 | Tokenisierung von digitalen Assets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B2DEDF7-E941-451E-99EF-FAB9BC2E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C4F53-B4CA-4838-AC7E-70E91EE9D986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CD63A2B6-D302-4424-B7DC-A4B28535C31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41375" y="198000"/>
            <a:ext cx="7480624" cy="216000"/>
          </a:xfrm>
        </p:spPr>
        <p:txBody>
          <a:bodyPr anchor="b"/>
          <a:lstStyle>
            <a:lvl1pPr marL="0" indent="0">
              <a:buNone/>
              <a:defRPr sz="1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Untertitel bearbeiten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5AD8AF78-EEB0-4F7E-B287-AFCDE2872E4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41199" y="1847675"/>
            <a:ext cx="1296293" cy="136542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234FF87A-EF12-46B4-8BA2-CE9EB34A18B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41199" y="3395488"/>
            <a:ext cx="1296293" cy="136542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14" name="Bildplatzhalter 8">
            <a:extLst>
              <a:ext uri="{FF2B5EF4-FFF2-40B4-BE49-F238E27FC236}">
                <a16:creationId xmlns:a16="http://schemas.microsoft.com/office/drawing/2014/main" id="{7740E28C-E190-456F-A2BC-44EB5B58F25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41199" y="4943300"/>
            <a:ext cx="1296293" cy="136542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 dirty="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0444BFE6-4B0F-40C6-9EFC-3B3FA2D5EF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245492" y="2206664"/>
            <a:ext cx="3671732" cy="1006436"/>
          </a:xfrm>
        </p:spPr>
        <p:txBody>
          <a:bodyPr/>
          <a:lstStyle>
            <a:lvl1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1pPr>
            <a:lvl2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2pPr>
            <a:lvl3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3pPr>
            <a:lvl4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4pPr>
            <a:lvl5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5pPr>
            <a:lvl6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6pPr>
            <a:lvl7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7pPr>
            <a:lvl8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8pPr>
            <a:lvl9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EB6C0BA1-FF69-45A4-8301-945E026FAB1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245492" y="1847675"/>
            <a:ext cx="3671732" cy="256224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accent1"/>
                </a:solidFill>
              </a:defRPr>
            </a:lvl1pPr>
            <a:lvl2pPr marL="3996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Textplatzhalter 17">
            <a:extLst>
              <a:ext uri="{FF2B5EF4-FFF2-40B4-BE49-F238E27FC236}">
                <a16:creationId xmlns:a16="http://schemas.microsoft.com/office/drawing/2014/main" id="{8902480F-23B5-4B7B-8260-81638985545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245492" y="3395488"/>
            <a:ext cx="3671732" cy="256224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accent1"/>
                </a:solidFill>
              </a:defRPr>
            </a:lvl1pPr>
            <a:lvl2pPr marL="3996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Textplatzhalter 17">
            <a:extLst>
              <a:ext uri="{FF2B5EF4-FFF2-40B4-BE49-F238E27FC236}">
                <a16:creationId xmlns:a16="http://schemas.microsoft.com/office/drawing/2014/main" id="{EA558B47-DDDC-44FF-ACC2-CF0B8092411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45492" y="4943300"/>
            <a:ext cx="3671732" cy="256224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accent1"/>
                </a:solidFill>
              </a:defRPr>
            </a:lvl1pPr>
            <a:lvl2pPr marL="3996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Bildplatzhalter 8">
            <a:extLst>
              <a:ext uri="{FF2B5EF4-FFF2-40B4-BE49-F238E27FC236}">
                <a16:creationId xmlns:a16="http://schemas.microsoft.com/office/drawing/2014/main" id="{E414524F-E4B6-4F11-A570-F2ABBDCB783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276794" y="1847675"/>
            <a:ext cx="1296293" cy="136542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 dirty="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25" name="Bildplatzhalter 8">
            <a:extLst>
              <a:ext uri="{FF2B5EF4-FFF2-40B4-BE49-F238E27FC236}">
                <a16:creationId xmlns:a16="http://schemas.microsoft.com/office/drawing/2014/main" id="{B9B9E10E-9506-4551-840B-1593054A36B3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6276794" y="3395488"/>
            <a:ext cx="1296293" cy="136542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26" name="Bildplatzhalter 8">
            <a:extLst>
              <a:ext uri="{FF2B5EF4-FFF2-40B4-BE49-F238E27FC236}">
                <a16:creationId xmlns:a16="http://schemas.microsoft.com/office/drawing/2014/main" id="{B3BEFA79-DD4C-4498-8D94-220A4BC7889B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276794" y="4943300"/>
            <a:ext cx="1296293" cy="136542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28" name="Textplatzhalter 17">
            <a:extLst>
              <a:ext uri="{FF2B5EF4-FFF2-40B4-BE49-F238E27FC236}">
                <a16:creationId xmlns:a16="http://schemas.microsoft.com/office/drawing/2014/main" id="{8ECDE0CF-758A-42D1-8C49-300BD268D55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680213" y="1847675"/>
            <a:ext cx="3672000" cy="256224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accent1"/>
                </a:solidFill>
              </a:defRPr>
            </a:lvl1pPr>
            <a:lvl2pPr marL="3996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Textplatzhalter 17">
            <a:extLst>
              <a:ext uri="{FF2B5EF4-FFF2-40B4-BE49-F238E27FC236}">
                <a16:creationId xmlns:a16="http://schemas.microsoft.com/office/drawing/2014/main" id="{E3E00C84-A89B-47CA-8BD1-FF57B084936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7680213" y="3395488"/>
            <a:ext cx="3672000" cy="256224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accent1"/>
                </a:solidFill>
              </a:defRPr>
            </a:lvl1pPr>
            <a:lvl2pPr marL="3996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2" name="Textplatzhalter 17">
            <a:extLst>
              <a:ext uri="{FF2B5EF4-FFF2-40B4-BE49-F238E27FC236}">
                <a16:creationId xmlns:a16="http://schemas.microsoft.com/office/drawing/2014/main" id="{853B2C2D-9D04-4E68-8337-82417A41A65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7680213" y="4943300"/>
            <a:ext cx="3672000" cy="256224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accent1"/>
                </a:solidFill>
              </a:defRPr>
            </a:lvl1pPr>
            <a:lvl2pPr marL="3996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3" name="Textplatzhalter 17">
            <a:extLst>
              <a:ext uri="{FF2B5EF4-FFF2-40B4-BE49-F238E27FC236}">
                <a16:creationId xmlns:a16="http://schemas.microsoft.com/office/drawing/2014/main" id="{83698B87-0B74-4F17-BD63-040CC35FEAA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7680213" y="2206664"/>
            <a:ext cx="3672000" cy="1006436"/>
          </a:xfrm>
        </p:spPr>
        <p:txBody>
          <a:bodyPr/>
          <a:lstStyle>
            <a:lvl1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1pPr>
            <a:lvl2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2pPr>
            <a:lvl3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3pPr>
            <a:lvl4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4pPr>
            <a:lvl5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5pPr>
            <a:lvl6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6pPr>
            <a:lvl7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7pPr>
            <a:lvl8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8pPr>
            <a:lvl9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4" name="Textplatzhalter 17">
            <a:extLst>
              <a:ext uri="{FF2B5EF4-FFF2-40B4-BE49-F238E27FC236}">
                <a16:creationId xmlns:a16="http://schemas.microsoft.com/office/drawing/2014/main" id="{C6A81A53-425F-44D9-904C-F2C95622177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2245492" y="3754477"/>
            <a:ext cx="3671732" cy="1006436"/>
          </a:xfrm>
        </p:spPr>
        <p:txBody>
          <a:bodyPr/>
          <a:lstStyle>
            <a:lvl1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1pPr>
            <a:lvl2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2pPr>
            <a:lvl3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3pPr>
            <a:lvl4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4pPr>
            <a:lvl5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5pPr>
            <a:lvl6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6pPr>
            <a:lvl7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7pPr>
            <a:lvl8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8pPr>
            <a:lvl9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5" name="Textplatzhalter 17">
            <a:extLst>
              <a:ext uri="{FF2B5EF4-FFF2-40B4-BE49-F238E27FC236}">
                <a16:creationId xmlns:a16="http://schemas.microsoft.com/office/drawing/2014/main" id="{81155469-3AA9-4F3F-9F5C-085A172F351F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680213" y="3754477"/>
            <a:ext cx="3672000" cy="1006436"/>
          </a:xfrm>
        </p:spPr>
        <p:txBody>
          <a:bodyPr/>
          <a:lstStyle>
            <a:lvl1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1pPr>
            <a:lvl2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2pPr>
            <a:lvl3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3pPr>
            <a:lvl4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4pPr>
            <a:lvl5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5pPr>
            <a:lvl6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6pPr>
            <a:lvl7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7pPr>
            <a:lvl8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8pPr>
            <a:lvl9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6" name="Textplatzhalter 17">
            <a:extLst>
              <a:ext uri="{FF2B5EF4-FFF2-40B4-BE49-F238E27FC236}">
                <a16:creationId xmlns:a16="http://schemas.microsoft.com/office/drawing/2014/main" id="{3240F66A-4EBD-4102-A751-ED87F74E55C6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2245492" y="5302289"/>
            <a:ext cx="3671732" cy="1006436"/>
          </a:xfrm>
        </p:spPr>
        <p:txBody>
          <a:bodyPr/>
          <a:lstStyle>
            <a:lvl1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1pPr>
            <a:lvl2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2pPr>
            <a:lvl3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3pPr>
            <a:lvl4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4pPr>
            <a:lvl5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5pPr>
            <a:lvl6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6pPr>
            <a:lvl7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7pPr>
            <a:lvl8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8pPr>
            <a:lvl9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7" name="Textplatzhalter 17">
            <a:extLst>
              <a:ext uri="{FF2B5EF4-FFF2-40B4-BE49-F238E27FC236}">
                <a16:creationId xmlns:a16="http://schemas.microsoft.com/office/drawing/2014/main" id="{553C3DA0-9847-473E-B706-5A933D36D9D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680213" y="5302289"/>
            <a:ext cx="3672000" cy="1006436"/>
          </a:xfrm>
        </p:spPr>
        <p:txBody>
          <a:bodyPr/>
          <a:lstStyle>
            <a:lvl1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1pPr>
            <a:lvl2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2pPr>
            <a:lvl3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3pPr>
            <a:lvl4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4pPr>
            <a:lvl5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5pPr>
            <a:lvl6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6pPr>
            <a:lvl7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7pPr>
            <a:lvl8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8pPr>
            <a:lvl9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C82F9CB-54FE-4A52-9529-F4053689C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144850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66C1AAD9-AE74-4C3B-AACA-FE48D2D8D976}"/>
              </a:ext>
            </a:extLst>
          </p:cNvPr>
          <p:cNvSpPr/>
          <p:nvPr/>
        </p:nvSpPr>
        <p:spPr>
          <a:xfrm>
            <a:off x="0" y="1268413"/>
            <a:ext cx="12192000" cy="55895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BA9196-E000-4646-8FEF-01CFA2A2E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msg GillardonBSM AG | 2022 | Tokenisierung von digitalen Assets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0CA16C-4730-46B0-B3D0-C9552FFA4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C4F53-B4CA-4838-AC7E-70E91EE9D986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88E7B23F-FCF9-4BCB-9F9C-F2C829441AE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41375" y="198000"/>
            <a:ext cx="7480624" cy="216000"/>
          </a:xfrm>
        </p:spPr>
        <p:txBody>
          <a:bodyPr anchor="b"/>
          <a:lstStyle>
            <a:lvl1pPr marL="0" indent="0">
              <a:buNone/>
              <a:defRPr sz="1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Untertitel bearbeiten</a:t>
            </a:r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D3143454-72C5-4715-B379-BE01F888B999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41375" y="1847676"/>
            <a:ext cx="1347262" cy="1365424"/>
          </a:xfrm>
          <a:solidFill>
            <a:schemeClr val="bg1"/>
          </a:solidFill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14" name="Bildplatzhalter 12">
            <a:extLst>
              <a:ext uri="{FF2B5EF4-FFF2-40B4-BE49-F238E27FC236}">
                <a16:creationId xmlns:a16="http://schemas.microsoft.com/office/drawing/2014/main" id="{7889D490-FC3F-4BD5-B54A-E8813763585D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2368637" y="1847676"/>
            <a:ext cx="1347262" cy="1365424"/>
          </a:xfr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15" name="Bildplatzhalter 12">
            <a:extLst>
              <a:ext uri="{FF2B5EF4-FFF2-40B4-BE49-F238E27FC236}">
                <a16:creationId xmlns:a16="http://schemas.microsoft.com/office/drawing/2014/main" id="{0B94772A-5035-4D7E-80E9-BF8FA7AAEB7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841376" y="3395489"/>
            <a:ext cx="1347263" cy="1365424"/>
          </a:xfr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16" name="Bildplatzhalter 12">
            <a:extLst>
              <a:ext uri="{FF2B5EF4-FFF2-40B4-BE49-F238E27FC236}">
                <a16:creationId xmlns:a16="http://schemas.microsoft.com/office/drawing/2014/main" id="{A61F6397-0B38-4AE4-94AB-850EFF4DAD7C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41376" y="4943301"/>
            <a:ext cx="1347263" cy="1365424"/>
          </a:xfr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17" name="Bildplatzhalter 12">
            <a:extLst>
              <a:ext uri="{FF2B5EF4-FFF2-40B4-BE49-F238E27FC236}">
                <a16:creationId xmlns:a16="http://schemas.microsoft.com/office/drawing/2014/main" id="{467862B5-CB73-49EE-941C-BBCDFD98C70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895899" y="1847676"/>
            <a:ext cx="1347262" cy="1365424"/>
          </a:xfr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18" name="Bildplatzhalter 12">
            <a:extLst>
              <a:ext uri="{FF2B5EF4-FFF2-40B4-BE49-F238E27FC236}">
                <a16:creationId xmlns:a16="http://schemas.microsoft.com/office/drawing/2014/main" id="{E699EAD5-8A66-4A8A-BC56-397E0DF2E794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423162" y="1847676"/>
            <a:ext cx="1347262" cy="1365424"/>
          </a:xfr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19" name="Bildplatzhalter 12">
            <a:extLst>
              <a:ext uri="{FF2B5EF4-FFF2-40B4-BE49-F238E27FC236}">
                <a16:creationId xmlns:a16="http://schemas.microsoft.com/office/drawing/2014/main" id="{4612635C-7C30-4838-A8F2-5BA16A4D7AFA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2368639" y="3395489"/>
            <a:ext cx="1347263" cy="1365424"/>
          </a:xfr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20" name="Bildplatzhalter 12">
            <a:extLst>
              <a:ext uri="{FF2B5EF4-FFF2-40B4-BE49-F238E27FC236}">
                <a16:creationId xmlns:a16="http://schemas.microsoft.com/office/drawing/2014/main" id="{D0F967A8-6AA4-45DB-8C24-F802F95B8B96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2368639" y="4943301"/>
            <a:ext cx="1347263" cy="1365424"/>
          </a:xfr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21" name="Bildplatzhalter 12">
            <a:extLst>
              <a:ext uri="{FF2B5EF4-FFF2-40B4-BE49-F238E27FC236}">
                <a16:creationId xmlns:a16="http://schemas.microsoft.com/office/drawing/2014/main" id="{6F3B4A55-C49B-41D5-8035-53359E247102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3895902" y="3395489"/>
            <a:ext cx="1347263" cy="1365424"/>
          </a:xfr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22" name="Bildplatzhalter 12">
            <a:extLst>
              <a:ext uri="{FF2B5EF4-FFF2-40B4-BE49-F238E27FC236}">
                <a16:creationId xmlns:a16="http://schemas.microsoft.com/office/drawing/2014/main" id="{C81C8153-49DF-447A-BCC3-50D6678A8790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3895902" y="4943301"/>
            <a:ext cx="1347263" cy="1365424"/>
          </a:xfr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23" name="Bildplatzhalter 12">
            <a:extLst>
              <a:ext uri="{FF2B5EF4-FFF2-40B4-BE49-F238E27FC236}">
                <a16:creationId xmlns:a16="http://schemas.microsoft.com/office/drawing/2014/main" id="{B978C6D9-CD25-4DDA-A6E5-59A48B129676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6950425" y="1847676"/>
            <a:ext cx="1347262" cy="1365424"/>
          </a:xfr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24" name="Bildplatzhalter 12">
            <a:extLst>
              <a:ext uri="{FF2B5EF4-FFF2-40B4-BE49-F238E27FC236}">
                <a16:creationId xmlns:a16="http://schemas.microsoft.com/office/drawing/2014/main" id="{211DCBE5-43E8-4C40-8C52-329F19E60A35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8477688" y="1847676"/>
            <a:ext cx="1347262" cy="1365424"/>
          </a:xfr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25" name="Bildplatzhalter 12">
            <a:extLst>
              <a:ext uri="{FF2B5EF4-FFF2-40B4-BE49-F238E27FC236}">
                <a16:creationId xmlns:a16="http://schemas.microsoft.com/office/drawing/2014/main" id="{54C5E460-7FA9-4A50-A113-AB100373B326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10004951" y="1847676"/>
            <a:ext cx="1347262" cy="1365424"/>
          </a:xfr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26" name="Bildplatzhalter 12">
            <a:extLst>
              <a:ext uri="{FF2B5EF4-FFF2-40B4-BE49-F238E27FC236}">
                <a16:creationId xmlns:a16="http://schemas.microsoft.com/office/drawing/2014/main" id="{49094B63-29B7-4257-8A51-B8E2D480A5F0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5423165" y="3395489"/>
            <a:ext cx="1347263" cy="1365424"/>
          </a:xfr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27" name="Bildplatzhalter 12">
            <a:extLst>
              <a:ext uri="{FF2B5EF4-FFF2-40B4-BE49-F238E27FC236}">
                <a16:creationId xmlns:a16="http://schemas.microsoft.com/office/drawing/2014/main" id="{DB49D4BE-47D6-4E3A-9B29-DE1C2D74F12C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6950428" y="3395489"/>
            <a:ext cx="1347263" cy="1365424"/>
          </a:xfr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28" name="Bildplatzhalter 12">
            <a:extLst>
              <a:ext uri="{FF2B5EF4-FFF2-40B4-BE49-F238E27FC236}">
                <a16:creationId xmlns:a16="http://schemas.microsoft.com/office/drawing/2014/main" id="{196D19FF-6F8D-470B-8C54-F2A3368935FD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8477690" y="3395489"/>
            <a:ext cx="1347263" cy="1365424"/>
          </a:xfr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29" name="Bildplatzhalter 12">
            <a:extLst>
              <a:ext uri="{FF2B5EF4-FFF2-40B4-BE49-F238E27FC236}">
                <a16:creationId xmlns:a16="http://schemas.microsoft.com/office/drawing/2014/main" id="{CE6B725B-ECDA-4886-B0A0-241C2F1D5AA3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0004953" y="3395489"/>
            <a:ext cx="1347263" cy="1365424"/>
          </a:xfr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30" name="Bildplatzhalter 12">
            <a:extLst>
              <a:ext uri="{FF2B5EF4-FFF2-40B4-BE49-F238E27FC236}">
                <a16:creationId xmlns:a16="http://schemas.microsoft.com/office/drawing/2014/main" id="{03A0C878-2A28-49A5-ADEE-CE5BDE751882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5423165" y="4943301"/>
            <a:ext cx="1347263" cy="1365424"/>
          </a:xfr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31" name="Bildplatzhalter 12">
            <a:extLst>
              <a:ext uri="{FF2B5EF4-FFF2-40B4-BE49-F238E27FC236}">
                <a16:creationId xmlns:a16="http://schemas.microsoft.com/office/drawing/2014/main" id="{1C8BB93D-4460-487D-852B-68BBA43D0B49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950428" y="4943301"/>
            <a:ext cx="1347263" cy="1365424"/>
          </a:xfr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32" name="Bildplatzhalter 12">
            <a:extLst>
              <a:ext uri="{FF2B5EF4-FFF2-40B4-BE49-F238E27FC236}">
                <a16:creationId xmlns:a16="http://schemas.microsoft.com/office/drawing/2014/main" id="{29CF6D19-DEBE-4383-A58D-4ECCCFCF79AD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8477690" y="4943301"/>
            <a:ext cx="1347263" cy="1365424"/>
          </a:xfr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33" name="Bildplatzhalter 12">
            <a:extLst>
              <a:ext uri="{FF2B5EF4-FFF2-40B4-BE49-F238E27FC236}">
                <a16:creationId xmlns:a16="http://schemas.microsoft.com/office/drawing/2014/main" id="{7F01AE66-E818-4446-B282-5B27E2DD13D2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10004953" y="4943301"/>
            <a:ext cx="1347263" cy="1365424"/>
          </a:xfr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82C5C239-28B0-4F99-9BFD-195922226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965600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uflistung mit 4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E80D9E6-84F3-45F2-A1F9-64ECE46E5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msg GillardonBSM AG | 2022 | Tokenisierung von digitalen Assets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D69507E-D98B-4C03-86F7-E146F194B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C4F53-B4CA-4838-AC7E-70E91EE9D986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4E7ED365-7906-4208-A1B4-92AFFFCC194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41375" y="198000"/>
            <a:ext cx="7480624" cy="216000"/>
          </a:xfrm>
        </p:spPr>
        <p:txBody>
          <a:bodyPr anchor="b"/>
          <a:lstStyle>
            <a:lvl1pPr marL="0" indent="0">
              <a:buNone/>
              <a:defRPr sz="1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Untertitel bearbeiten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7774D493-4375-45E8-A8AF-A7BEB9C6CC4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41375" y="1847675"/>
            <a:ext cx="2384753" cy="1521176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10" name="Bildplatzhalter 8">
            <a:extLst>
              <a:ext uri="{FF2B5EF4-FFF2-40B4-BE49-F238E27FC236}">
                <a16:creationId xmlns:a16="http://schemas.microsoft.com/office/drawing/2014/main" id="{3366F46D-576B-4375-A72E-2C3E3FFAC7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967460" y="1847675"/>
            <a:ext cx="2384753" cy="1521176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 dirty="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B2D612A5-7CE7-41DF-9594-CD0BC38FD59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550070" y="1847675"/>
            <a:ext cx="2384753" cy="1521176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 dirty="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65B7D9CA-0415-4C51-8476-8F85A2A238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58765" y="1847675"/>
            <a:ext cx="2384753" cy="1521176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 dirty="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cxnSp>
        <p:nvCxnSpPr>
          <p:cNvPr id="13" name="Gerade Verbindung 40">
            <a:extLst>
              <a:ext uri="{FF2B5EF4-FFF2-40B4-BE49-F238E27FC236}">
                <a16:creationId xmlns:a16="http://schemas.microsoft.com/office/drawing/2014/main" id="{66902353-E666-45CF-8F84-8021BB51F9FE}"/>
              </a:ext>
            </a:extLst>
          </p:cNvPr>
          <p:cNvCxnSpPr/>
          <p:nvPr/>
        </p:nvCxnSpPr>
        <p:spPr>
          <a:xfrm>
            <a:off x="3388099" y="1847675"/>
            <a:ext cx="0" cy="446105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26">
            <a:extLst>
              <a:ext uri="{FF2B5EF4-FFF2-40B4-BE49-F238E27FC236}">
                <a16:creationId xmlns:a16="http://schemas.microsoft.com/office/drawing/2014/main" id="{B2398DC8-A55D-4533-BA55-F20CAEEC6DE3}"/>
              </a:ext>
            </a:extLst>
          </p:cNvPr>
          <p:cNvCxnSpPr/>
          <p:nvPr/>
        </p:nvCxnSpPr>
        <p:spPr>
          <a:xfrm>
            <a:off x="6096794" y="1847675"/>
            <a:ext cx="0" cy="446105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30">
            <a:extLst>
              <a:ext uri="{FF2B5EF4-FFF2-40B4-BE49-F238E27FC236}">
                <a16:creationId xmlns:a16="http://schemas.microsoft.com/office/drawing/2014/main" id="{3AE1C16D-D90B-427B-AC67-77DE0DD45E5F}"/>
              </a:ext>
            </a:extLst>
          </p:cNvPr>
          <p:cNvCxnSpPr/>
          <p:nvPr/>
        </p:nvCxnSpPr>
        <p:spPr>
          <a:xfrm>
            <a:off x="8805489" y="1847675"/>
            <a:ext cx="0" cy="446105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platzhalter 17">
            <a:extLst>
              <a:ext uri="{FF2B5EF4-FFF2-40B4-BE49-F238E27FC236}">
                <a16:creationId xmlns:a16="http://schemas.microsoft.com/office/drawing/2014/main" id="{AB70F550-346F-4100-A802-9782DAC3A2E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41375" y="4266793"/>
            <a:ext cx="2384753" cy="2041932"/>
          </a:xfrm>
        </p:spPr>
        <p:txBody>
          <a:bodyPr/>
          <a:lstStyle>
            <a:lvl1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1pPr>
            <a:lvl2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2pPr>
            <a:lvl3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3pPr>
            <a:lvl4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4pPr>
            <a:lvl5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5pPr>
            <a:lvl6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6pPr>
            <a:lvl7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7pPr>
            <a:lvl8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8pPr>
            <a:lvl9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Textplatzhalter 17">
            <a:extLst>
              <a:ext uri="{FF2B5EF4-FFF2-40B4-BE49-F238E27FC236}">
                <a16:creationId xmlns:a16="http://schemas.microsoft.com/office/drawing/2014/main" id="{A00C4637-29B3-4B35-B1A2-046C24BE24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41375" y="3510492"/>
            <a:ext cx="2384753" cy="647263"/>
          </a:xfrm>
        </p:spPr>
        <p:txBody>
          <a:bodyPr/>
          <a:lstStyle>
            <a:lvl1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chemeClr val="accent1"/>
                </a:solidFill>
              </a:defRPr>
            </a:lvl1pPr>
            <a:lvl2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2pPr>
            <a:lvl3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3pPr>
            <a:lvl4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4pPr>
            <a:lvl5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5pPr>
            <a:lvl6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6pPr>
            <a:lvl7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7pPr>
            <a:lvl8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8pPr>
            <a:lvl9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Textplatzhalter 17">
            <a:extLst>
              <a:ext uri="{FF2B5EF4-FFF2-40B4-BE49-F238E27FC236}">
                <a16:creationId xmlns:a16="http://schemas.microsoft.com/office/drawing/2014/main" id="{B35D7BA1-B6C0-4CC4-A703-C59143A6952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3550070" y="3510492"/>
            <a:ext cx="2384753" cy="647263"/>
          </a:xfrm>
        </p:spPr>
        <p:txBody>
          <a:bodyPr/>
          <a:lstStyle>
            <a:lvl1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chemeClr val="accent1"/>
                </a:solidFill>
              </a:defRPr>
            </a:lvl1pPr>
            <a:lvl2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2pPr>
            <a:lvl3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3pPr>
            <a:lvl4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4pPr>
            <a:lvl5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5pPr>
            <a:lvl6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6pPr>
            <a:lvl7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7pPr>
            <a:lvl8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8pPr>
            <a:lvl9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D33293CA-22BB-4241-A491-DA0B4621F63B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258765" y="3510492"/>
            <a:ext cx="2384753" cy="647263"/>
          </a:xfrm>
        </p:spPr>
        <p:txBody>
          <a:bodyPr/>
          <a:lstStyle>
            <a:lvl1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chemeClr val="accent1"/>
                </a:solidFill>
              </a:defRPr>
            </a:lvl1pPr>
            <a:lvl2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2pPr>
            <a:lvl3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3pPr>
            <a:lvl4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4pPr>
            <a:lvl5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5pPr>
            <a:lvl6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6pPr>
            <a:lvl7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7pPr>
            <a:lvl8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8pPr>
            <a:lvl9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" name="Textplatzhalter 17">
            <a:extLst>
              <a:ext uri="{FF2B5EF4-FFF2-40B4-BE49-F238E27FC236}">
                <a16:creationId xmlns:a16="http://schemas.microsoft.com/office/drawing/2014/main" id="{B4F368CD-3D21-492E-AB5B-5815616A769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967460" y="3510492"/>
            <a:ext cx="2384753" cy="647263"/>
          </a:xfrm>
        </p:spPr>
        <p:txBody>
          <a:bodyPr/>
          <a:lstStyle>
            <a:lvl1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chemeClr val="accent1"/>
                </a:solidFill>
              </a:defRPr>
            </a:lvl1pPr>
            <a:lvl2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2pPr>
            <a:lvl3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3pPr>
            <a:lvl4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4pPr>
            <a:lvl5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5pPr>
            <a:lvl6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6pPr>
            <a:lvl7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7pPr>
            <a:lvl8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8pPr>
            <a:lvl9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Textplatzhalter 17">
            <a:extLst>
              <a:ext uri="{FF2B5EF4-FFF2-40B4-BE49-F238E27FC236}">
                <a16:creationId xmlns:a16="http://schemas.microsoft.com/office/drawing/2014/main" id="{6AA3940D-9044-4CA4-92AD-908FDF9ADF58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3550070" y="4266793"/>
            <a:ext cx="2384753" cy="2041932"/>
          </a:xfrm>
        </p:spPr>
        <p:txBody>
          <a:bodyPr/>
          <a:lstStyle>
            <a:lvl1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1pPr>
            <a:lvl2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2pPr>
            <a:lvl3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3pPr>
            <a:lvl4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4pPr>
            <a:lvl5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5pPr>
            <a:lvl6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6pPr>
            <a:lvl7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7pPr>
            <a:lvl8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8pPr>
            <a:lvl9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Textplatzhalter 17">
            <a:extLst>
              <a:ext uri="{FF2B5EF4-FFF2-40B4-BE49-F238E27FC236}">
                <a16:creationId xmlns:a16="http://schemas.microsoft.com/office/drawing/2014/main" id="{BEE8403D-AD27-4F87-8989-612B2272C6B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258765" y="4266793"/>
            <a:ext cx="2384753" cy="2041932"/>
          </a:xfrm>
        </p:spPr>
        <p:txBody>
          <a:bodyPr/>
          <a:lstStyle>
            <a:lvl1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1pPr>
            <a:lvl2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2pPr>
            <a:lvl3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3pPr>
            <a:lvl4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4pPr>
            <a:lvl5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5pPr>
            <a:lvl6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6pPr>
            <a:lvl7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7pPr>
            <a:lvl8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8pPr>
            <a:lvl9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Textplatzhalter 17">
            <a:extLst>
              <a:ext uri="{FF2B5EF4-FFF2-40B4-BE49-F238E27FC236}">
                <a16:creationId xmlns:a16="http://schemas.microsoft.com/office/drawing/2014/main" id="{054A0AB3-EA50-4287-B2AD-0AA3B357899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967460" y="4266793"/>
            <a:ext cx="2384753" cy="2041932"/>
          </a:xfrm>
        </p:spPr>
        <p:txBody>
          <a:bodyPr/>
          <a:lstStyle>
            <a:lvl1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1pPr>
            <a:lvl2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2pPr>
            <a:lvl3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3pPr>
            <a:lvl4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4pPr>
            <a:lvl5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5pPr>
            <a:lvl6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6pPr>
            <a:lvl7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7pPr>
            <a:lvl8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8pPr>
            <a:lvl9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53B9A66-806D-4341-90D4-8B89B8751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62541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C2A392-4609-320A-BD83-C5D6928AA8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© msg GillardonBSM AG | 2022 | Roadshow 2.0 – Digitale Assets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51B1DC-3EC5-7C4E-5632-C762035BF0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7B0579-4238-4E44-9A9E-134B676F827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39985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zess mit 3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E02147E-1285-4992-B0F5-565CE58EB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C4F53-B4CA-4838-AC7E-70E91EE9D986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Richtungspfeil 14">
            <a:extLst>
              <a:ext uri="{FF2B5EF4-FFF2-40B4-BE49-F238E27FC236}">
                <a16:creationId xmlns:a16="http://schemas.microsoft.com/office/drawing/2014/main" id="{AA9E418C-322C-446D-9186-2DA0BB8D6F85}"/>
              </a:ext>
            </a:extLst>
          </p:cNvPr>
          <p:cNvSpPr/>
          <p:nvPr/>
        </p:nvSpPr>
        <p:spPr>
          <a:xfrm>
            <a:off x="0" y="1267255"/>
            <a:ext cx="7599261" cy="5590745"/>
          </a:xfrm>
          <a:prstGeom prst="homePlate">
            <a:avLst>
              <a:gd name="adj" fmla="val 22256"/>
            </a:avLst>
          </a:prstGeom>
          <a:solidFill>
            <a:schemeClr val="bg1">
              <a:lumMod val="8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F0A23D26-A11B-4E20-BE1F-10810C022B8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41375" y="198000"/>
            <a:ext cx="7480624" cy="216000"/>
          </a:xfrm>
        </p:spPr>
        <p:txBody>
          <a:bodyPr anchor="b"/>
          <a:lstStyle>
            <a:lvl1pPr marL="0" indent="0">
              <a:buNone/>
              <a:defRPr sz="1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Untertitel bearbeiten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D57409F6-7AF2-4E40-B811-857AFCEF8F2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41375" y="4189001"/>
            <a:ext cx="2078349" cy="21197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11" name="Bildplatzhalter 9">
            <a:extLst>
              <a:ext uri="{FF2B5EF4-FFF2-40B4-BE49-F238E27FC236}">
                <a16:creationId xmlns:a16="http://schemas.microsoft.com/office/drawing/2014/main" id="{37AA4725-F302-46D1-AADB-62A3C520D49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41375" y="1847675"/>
            <a:ext cx="2078349" cy="21197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12" name="Bildplatzhalter 9">
            <a:extLst>
              <a:ext uri="{FF2B5EF4-FFF2-40B4-BE49-F238E27FC236}">
                <a16:creationId xmlns:a16="http://schemas.microsoft.com/office/drawing/2014/main" id="{A42A6C9E-5542-4A45-B1BA-D99E1C9A3F8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76794" y="3059114"/>
            <a:ext cx="2078349" cy="21197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15" name="Textplatzhalter 17">
            <a:extLst>
              <a:ext uri="{FF2B5EF4-FFF2-40B4-BE49-F238E27FC236}">
                <a16:creationId xmlns:a16="http://schemas.microsoft.com/office/drawing/2014/main" id="{B6B34D05-CB67-4CBE-992F-5DE6EF4D157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526213" y="3787848"/>
            <a:ext cx="2826000" cy="1390990"/>
          </a:xfrm>
        </p:spPr>
        <p:txBody>
          <a:bodyPr vert="horz" lIns="0" tIns="0" rIns="0" bIns="0" rtlCol="0">
            <a:noAutofit/>
          </a:bodyPr>
          <a:lstStyle>
            <a:lvl1pPr>
              <a:defRPr lang="de-DE" sz="1200" dirty="0" smtClean="0"/>
            </a:lvl1pPr>
            <a:lvl2pPr>
              <a:defRPr lang="de-DE" sz="1200" dirty="0" smtClean="0"/>
            </a:lvl2pPr>
            <a:lvl3pPr>
              <a:defRPr lang="de-DE" sz="1200" dirty="0" smtClean="0"/>
            </a:lvl3pPr>
            <a:lvl4pPr>
              <a:defRPr lang="de-DE" sz="1200" dirty="0" smtClean="0"/>
            </a:lvl4pPr>
            <a:lvl5pPr>
              <a:defRPr lang="de-DE" sz="1200" dirty="0" smtClean="0"/>
            </a:lvl5pPr>
            <a:lvl6pPr>
              <a:defRPr lang="de-DE" sz="1200" dirty="0" smtClean="0"/>
            </a:lvl6pPr>
            <a:lvl7pPr>
              <a:defRPr lang="de-DE" sz="1200" dirty="0" smtClean="0"/>
            </a:lvl7pPr>
            <a:lvl8pPr>
              <a:defRPr lang="de-DE" sz="1200" dirty="0" smtClean="0"/>
            </a:lvl8pPr>
            <a:lvl9pPr>
              <a:defRPr lang="de-DE" sz="1200" dirty="0"/>
            </a:lvl9pPr>
          </a:lstStyle>
          <a:p>
            <a:pPr lvl="0">
              <a:lnSpc>
                <a:spcPts val="1860"/>
              </a:lnSpc>
              <a:spcBef>
                <a:spcPts val="0"/>
              </a:spcBef>
            </a:pPr>
            <a:r>
              <a:rPr lang="de-DE"/>
              <a:t>Mastertextformat bearbeiten</a:t>
            </a:r>
          </a:p>
        </p:txBody>
      </p:sp>
      <p:sp>
        <p:nvSpPr>
          <p:cNvPr id="16" name="Textplatzhalter 17">
            <a:extLst>
              <a:ext uri="{FF2B5EF4-FFF2-40B4-BE49-F238E27FC236}">
                <a16:creationId xmlns:a16="http://schemas.microsoft.com/office/drawing/2014/main" id="{3D7DC25C-FC98-452B-91B4-B5EDDBF3ECB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526213" y="3059114"/>
            <a:ext cx="2826000" cy="728734"/>
          </a:xfrm>
        </p:spPr>
        <p:txBody>
          <a:bodyPr/>
          <a:lstStyle>
            <a:lvl1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chemeClr val="accent1"/>
                </a:solidFill>
              </a:defRPr>
            </a:lvl1pPr>
            <a:lvl2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2pPr>
            <a:lvl3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3pPr>
            <a:lvl4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4pPr>
            <a:lvl5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5pPr>
            <a:lvl6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6pPr>
            <a:lvl7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7pPr>
            <a:lvl8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8pPr>
            <a:lvl9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29FC3C91-54BF-43EE-823C-124E5BBDE3C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090672" y="2576409"/>
            <a:ext cx="2826552" cy="1390990"/>
          </a:xfrm>
        </p:spPr>
        <p:txBody>
          <a:bodyPr/>
          <a:lstStyle>
            <a:lvl1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1pPr>
            <a:lvl2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2pPr>
            <a:lvl3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3pPr>
            <a:lvl4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4pPr>
            <a:lvl5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5pPr>
            <a:lvl6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6pPr>
            <a:lvl7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7pPr>
            <a:lvl8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8pPr>
            <a:lvl9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platzhalter 17">
            <a:extLst>
              <a:ext uri="{FF2B5EF4-FFF2-40B4-BE49-F238E27FC236}">
                <a16:creationId xmlns:a16="http://schemas.microsoft.com/office/drawing/2014/main" id="{FDCB4AA8-A8D4-45CD-AD46-D0FEEA37516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090672" y="1847675"/>
            <a:ext cx="2826552" cy="728734"/>
          </a:xfrm>
        </p:spPr>
        <p:txBody>
          <a:bodyPr/>
          <a:lstStyle>
            <a:lvl1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chemeClr val="accent1"/>
                </a:solidFill>
              </a:defRPr>
            </a:lvl1pPr>
            <a:lvl2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2pPr>
            <a:lvl3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3pPr>
            <a:lvl4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4pPr>
            <a:lvl5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5pPr>
            <a:lvl6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6pPr>
            <a:lvl7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7pPr>
            <a:lvl8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8pPr>
            <a:lvl9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Textplatzhalter 17">
            <a:extLst>
              <a:ext uri="{FF2B5EF4-FFF2-40B4-BE49-F238E27FC236}">
                <a16:creationId xmlns:a16="http://schemas.microsoft.com/office/drawing/2014/main" id="{9556296B-02E2-4648-A1CD-A0EC9BB03DD4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3090672" y="4917735"/>
            <a:ext cx="2826552" cy="1390990"/>
          </a:xfrm>
        </p:spPr>
        <p:txBody>
          <a:bodyPr vert="horz" lIns="0" tIns="0" rIns="0" bIns="0" rtlCol="0">
            <a:noAutofit/>
          </a:bodyPr>
          <a:lstStyle>
            <a:lvl1pPr>
              <a:defRPr lang="de-DE" sz="1200" dirty="0" smtClean="0"/>
            </a:lvl1pPr>
            <a:lvl2pPr>
              <a:defRPr lang="de-DE" sz="1200" dirty="0" smtClean="0"/>
            </a:lvl2pPr>
            <a:lvl3pPr>
              <a:defRPr lang="de-DE" sz="1200" dirty="0" smtClean="0"/>
            </a:lvl3pPr>
            <a:lvl4pPr>
              <a:defRPr lang="de-DE" sz="1200" dirty="0" smtClean="0"/>
            </a:lvl4pPr>
            <a:lvl5pPr>
              <a:defRPr lang="de-DE" sz="1200" dirty="0" smtClean="0"/>
            </a:lvl5pPr>
            <a:lvl6pPr>
              <a:defRPr lang="de-DE" sz="1200" dirty="0" smtClean="0"/>
            </a:lvl6pPr>
            <a:lvl7pPr>
              <a:defRPr lang="de-DE" sz="1200" dirty="0" smtClean="0"/>
            </a:lvl7pPr>
            <a:lvl8pPr>
              <a:defRPr lang="de-DE" sz="1200" dirty="0" smtClean="0"/>
            </a:lvl8pPr>
            <a:lvl9pPr>
              <a:defRPr lang="de-DE" sz="1200" dirty="0"/>
            </a:lvl9pPr>
          </a:lstStyle>
          <a:p>
            <a:pPr lvl="0">
              <a:lnSpc>
                <a:spcPts val="1860"/>
              </a:lnSpc>
              <a:spcBef>
                <a:spcPts val="0"/>
              </a:spcBef>
            </a:pPr>
            <a:r>
              <a:rPr lang="de-DE"/>
              <a:t>Mastertextformat bearbeiten</a:t>
            </a:r>
          </a:p>
        </p:txBody>
      </p:sp>
      <p:sp>
        <p:nvSpPr>
          <p:cNvPr id="22" name="Textplatzhalter 17">
            <a:extLst>
              <a:ext uri="{FF2B5EF4-FFF2-40B4-BE49-F238E27FC236}">
                <a16:creationId xmlns:a16="http://schemas.microsoft.com/office/drawing/2014/main" id="{C419897A-7E04-4F85-BE96-A51341336EE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3090672" y="4189001"/>
            <a:ext cx="2826552" cy="728734"/>
          </a:xfrm>
        </p:spPr>
        <p:txBody>
          <a:bodyPr/>
          <a:lstStyle>
            <a:lvl1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chemeClr val="accent1"/>
                </a:solidFill>
              </a:defRPr>
            </a:lvl1pPr>
            <a:lvl2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2pPr>
            <a:lvl3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3pPr>
            <a:lvl4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4pPr>
            <a:lvl5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5pPr>
            <a:lvl6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6pPr>
            <a:lvl7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7pPr>
            <a:lvl8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8pPr>
            <a:lvl9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DB8E1D2-2D80-4694-8E1D-1356A61A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msg GillardonBSM AG | 2022 | Tokenisierung von digitalen Assets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8D86A69-AFA2-4271-8E18-6878118E6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074148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9">
            <a:extLst>
              <a:ext uri="{FF2B5EF4-FFF2-40B4-BE49-F238E27FC236}">
                <a16:creationId xmlns:a16="http://schemas.microsoft.com/office/drawing/2014/main" id="{C48AD03E-0E6F-4E37-8272-741DF1C5CEF7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782401" y="4000783"/>
            <a:ext cx="2409600" cy="2857217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F5132E7C-AAE5-4E2B-822E-081A52B0FB3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9782401" y="4000783"/>
            <a:ext cx="2409600" cy="459234"/>
          </a:xfrm>
          <a:solidFill>
            <a:schemeClr val="tx1">
              <a:alpha val="59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</a:defRPr>
            </a:lvl1pPr>
            <a:lvl2pPr marL="3996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Bildplatzhalter 9">
            <a:extLst>
              <a:ext uri="{FF2B5EF4-FFF2-40B4-BE49-F238E27FC236}">
                <a16:creationId xmlns:a16="http://schemas.microsoft.com/office/drawing/2014/main" id="{A68AEEC3-52FE-40DE-B13A-F41D420CC7D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0" y="4000782"/>
            <a:ext cx="2409600" cy="2857216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13" name="Textplatzhalter 17">
            <a:extLst>
              <a:ext uri="{FF2B5EF4-FFF2-40B4-BE49-F238E27FC236}">
                <a16:creationId xmlns:a16="http://schemas.microsoft.com/office/drawing/2014/main" id="{7B069CCF-828C-4A5D-9222-7AB27553D7C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0" y="4000783"/>
            <a:ext cx="2409600" cy="459234"/>
          </a:xfrm>
          <a:solidFill>
            <a:schemeClr val="tx1">
              <a:alpha val="59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</a:defRPr>
            </a:lvl1pPr>
            <a:lvl2pPr marL="3996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7CD51D8D-241D-49B9-A365-3C61F7F3089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41375" y="198000"/>
            <a:ext cx="7480624" cy="216000"/>
          </a:xfrm>
        </p:spPr>
        <p:txBody>
          <a:bodyPr anchor="b"/>
          <a:lstStyle>
            <a:lvl1pPr marL="0" indent="0">
              <a:buNone/>
              <a:defRPr sz="1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Untertitel bearbeiten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5036FDA6-1EF1-47BB-8236-BEF60F977528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0" y="1268413"/>
            <a:ext cx="2409600" cy="269637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11" name="Textplatzhalter 17">
            <a:extLst>
              <a:ext uri="{FF2B5EF4-FFF2-40B4-BE49-F238E27FC236}">
                <a16:creationId xmlns:a16="http://schemas.microsoft.com/office/drawing/2014/main" id="{D5806164-94B7-4C56-A5E3-B9510157005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0" y="1268413"/>
            <a:ext cx="2409600" cy="459234"/>
          </a:xfrm>
          <a:solidFill>
            <a:schemeClr val="tx1">
              <a:alpha val="59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</a:defRPr>
            </a:lvl1pPr>
            <a:lvl2pPr marL="3996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Bildplatzhalter 9">
            <a:extLst>
              <a:ext uri="{FF2B5EF4-FFF2-40B4-BE49-F238E27FC236}">
                <a16:creationId xmlns:a16="http://schemas.microsoft.com/office/drawing/2014/main" id="{0051AB06-D0BD-4C13-BEB1-BEB26A564F36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782401" y="1268413"/>
            <a:ext cx="2409600" cy="2696370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17" name="Textplatzhalter 17">
            <a:extLst>
              <a:ext uri="{FF2B5EF4-FFF2-40B4-BE49-F238E27FC236}">
                <a16:creationId xmlns:a16="http://schemas.microsoft.com/office/drawing/2014/main" id="{900FE352-540E-41FE-A120-FE791D4E0A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9782401" y="1268413"/>
            <a:ext cx="2409600" cy="459234"/>
          </a:xfrm>
          <a:solidFill>
            <a:schemeClr val="tx1">
              <a:alpha val="59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</a:defRPr>
            </a:lvl1pPr>
            <a:lvl2pPr marL="3996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Bildplatzhalter 9">
            <a:extLst>
              <a:ext uri="{FF2B5EF4-FFF2-40B4-BE49-F238E27FC236}">
                <a16:creationId xmlns:a16="http://schemas.microsoft.com/office/drawing/2014/main" id="{DBEF3D0E-CC19-42AA-81AE-D38C9B78F40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7336800" y="4000783"/>
            <a:ext cx="2409600" cy="2857217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21" name="Textplatzhalter 17">
            <a:extLst>
              <a:ext uri="{FF2B5EF4-FFF2-40B4-BE49-F238E27FC236}">
                <a16:creationId xmlns:a16="http://schemas.microsoft.com/office/drawing/2014/main" id="{F9C9032E-86E5-4012-BE34-2EDF158EEC8F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7336800" y="4000783"/>
            <a:ext cx="2409600" cy="459234"/>
          </a:xfrm>
          <a:solidFill>
            <a:schemeClr val="tx1">
              <a:alpha val="59000"/>
            </a:schemeClr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</a:defRPr>
            </a:lvl1pPr>
            <a:lvl2pPr marL="3996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Bildplatzhalter 9">
            <a:extLst>
              <a:ext uri="{FF2B5EF4-FFF2-40B4-BE49-F238E27FC236}">
                <a16:creationId xmlns:a16="http://schemas.microsoft.com/office/drawing/2014/main" id="{2F07CD8D-5767-442C-8D06-8A7F39CA3CAF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336800" y="1268413"/>
            <a:ext cx="2409600" cy="2696370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23" name="Textplatzhalter 17">
            <a:extLst>
              <a:ext uri="{FF2B5EF4-FFF2-40B4-BE49-F238E27FC236}">
                <a16:creationId xmlns:a16="http://schemas.microsoft.com/office/drawing/2014/main" id="{D20A21F8-23D4-402F-8059-E65D049D089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336800" y="1268413"/>
            <a:ext cx="2409600" cy="459234"/>
          </a:xfrm>
          <a:solidFill>
            <a:schemeClr val="tx1">
              <a:alpha val="59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</a:defRPr>
            </a:lvl1pPr>
            <a:lvl2pPr marL="3996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Bildplatzhalter 9">
            <a:extLst>
              <a:ext uri="{FF2B5EF4-FFF2-40B4-BE49-F238E27FC236}">
                <a16:creationId xmlns:a16="http://schemas.microsoft.com/office/drawing/2014/main" id="{AC63BC77-7D38-4353-A053-2EAC01258A66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4891200" y="4000783"/>
            <a:ext cx="2409600" cy="2857217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25" name="Textplatzhalter 17">
            <a:extLst>
              <a:ext uri="{FF2B5EF4-FFF2-40B4-BE49-F238E27FC236}">
                <a16:creationId xmlns:a16="http://schemas.microsoft.com/office/drawing/2014/main" id="{21824CEA-BA78-42A6-9169-ACB8A959F66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891200" y="4000783"/>
            <a:ext cx="2409600" cy="459234"/>
          </a:xfrm>
          <a:solidFill>
            <a:schemeClr val="tx1">
              <a:alpha val="59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</a:defRPr>
            </a:lvl1pPr>
            <a:lvl2pPr marL="3996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Bildplatzhalter 9">
            <a:extLst>
              <a:ext uri="{FF2B5EF4-FFF2-40B4-BE49-F238E27FC236}">
                <a16:creationId xmlns:a16="http://schemas.microsoft.com/office/drawing/2014/main" id="{71BEAA49-038B-4925-B8A8-D38186FB67C7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4891200" y="1268413"/>
            <a:ext cx="2409600" cy="2696370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 dirty="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F18DFDB1-4D5C-4F6B-A26E-CFD7EEBDD1D9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4891200" y="1268413"/>
            <a:ext cx="2409600" cy="459234"/>
          </a:xfrm>
          <a:solidFill>
            <a:schemeClr val="tx1">
              <a:alpha val="59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</a:defRPr>
            </a:lvl1pPr>
            <a:lvl2pPr marL="3996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" name="Bildplatzhalter 9">
            <a:extLst>
              <a:ext uri="{FF2B5EF4-FFF2-40B4-BE49-F238E27FC236}">
                <a16:creationId xmlns:a16="http://schemas.microsoft.com/office/drawing/2014/main" id="{2D7C0C01-C1E7-41A3-BED1-223223B4F783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2445600" y="4000783"/>
            <a:ext cx="2409600" cy="2857217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29" name="Textplatzhalter 17">
            <a:extLst>
              <a:ext uri="{FF2B5EF4-FFF2-40B4-BE49-F238E27FC236}">
                <a16:creationId xmlns:a16="http://schemas.microsoft.com/office/drawing/2014/main" id="{D4913F67-D3C4-466D-82DF-877B6DA6F4B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2445600" y="4000783"/>
            <a:ext cx="2409600" cy="459234"/>
          </a:xfrm>
          <a:solidFill>
            <a:schemeClr val="tx1">
              <a:alpha val="59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</a:defRPr>
            </a:lvl1pPr>
            <a:lvl2pPr marL="3996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Bildplatzhalter 9">
            <a:extLst>
              <a:ext uri="{FF2B5EF4-FFF2-40B4-BE49-F238E27FC236}">
                <a16:creationId xmlns:a16="http://schemas.microsoft.com/office/drawing/2014/main" id="{50B2C8F1-4DFD-4838-9CE3-6B1676A406A3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2445600" y="1268413"/>
            <a:ext cx="2409600" cy="2696370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31" name="Textplatzhalter 17">
            <a:extLst>
              <a:ext uri="{FF2B5EF4-FFF2-40B4-BE49-F238E27FC236}">
                <a16:creationId xmlns:a16="http://schemas.microsoft.com/office/drawing/2014/main" id="{48929271-8D7F-4699-AFD3-89EFC999CD17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2445600" y="1268413"/>
            <a:ext cx="2409600" cy="459234"/>
          </a:xfrm>
          <a:solidFill>
            <a:schemeClr val="tx1">
              <a:alpha val="59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</a:defRPr>
            </a:lvl1pPr>
            <a:lvl2pPr marL="3996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CD51BCD-2FBF-48CE-8B6A-8AA1936E9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E6CD5A-5747-4A10-93AC-3BE540B9D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msg GillardonBSM AG | 2022 | Tokenisierung von digitalen Assets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F52DC2-1A78-4D03-8D12-858109BB9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C4F53-B4CA-4838-AC7E-70E91EE9D9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33993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an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">
            <a:extLst>
              <a:ext uri="{FF2B5EF4-FFF2-40B4-BE49-F238E27FC236}">
                <a16:creationId xmlns:a16="http://schemas.microsoft.com/office/drawing/2014/main" id="{B14E902E-A19A-48A4-B559-946B38DDA42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41375" y="198000"/>
            <a:ext cx="7480624" cy="216000"/>
          </a:xfrm>
        </p:spPr>
        <p:txBody>
          <a:bodyPr anchor="b"/>
          <a:lstStyle>
            <a:lvl1pPr marL="0" indent="0">
              <a:buNone/>
              <a:defRPr sz="1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Untertitel bearbeiten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64A1DD26-61B2-452C-8756-6FAEAECE6832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0" y="1268498"/>
            <a:ext cx="3766922" cy="2776751"/>
          </a:xfrm>
          <a:solidFill>
            <a:schemeClr val="bg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11" name="Bildplatzhalter 9">
            <a:extLst>
              <a:ext uri="{FF2B5EF4-FFF2-40B4-BE49-F238E27FC236}">
                <a16:creationId xmlns:a16="http://schemas.microsoft.com/office/drawing/2014/main" id="{8C83CE0B-621D-490B-84CF-C46305F31046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3802922" y="1268498"/>
            <a:ext cx="3766922" cy="2776751"/>
          </a:xfrm>
          <a:solidFill>
            <a:schemeClr val="bg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15" name="Bildplatzhalter 9">
            <a:extLst>
              <a:ext uri="{FF2B5EF4-FFF2-40B4-BE49-F238E27FC236}">
                <a16:creationId xmlns:a16="http://schemas.microsoft.com/office/drawing/2014/main" id="{779C7DBD-B949-41C7-9206-A96FFC845C3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0" y="4081249"/>
            <a:ext cx="3766922" cy="2776751"/>
          </a:xfrm>
          <a:solidFill>
            <a:schemeClr val="bg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16" name="Bildplatzhalter 9">
            <a:extLst>
              <a:ext uri="{FF2B5EF4-FFF2-40B4-BE49-F238E27FC236}">
                <a16:creationId xmlns:a16="http://schemas.microsoft.com/office/drawing/2014/main" id="{16D21183-A7DD-4390-9B8F-3659135CB3D3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3802922" y="4081249"/>
            <a:ext cx="3766922" cy="2776751"/>
          </a:xfrm>
          <a:solidFill>
            <a:schemeClr val="bg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23" name="Bildplatzhalter 22">
            <a:extLst>
              <a:ext uri="{FF2B5EF4-FFF2-40B4-BE49-F238E27FC236}">
                <a16:creationId xmlns:a16="http://schemas.microsoft.com/office/drawing/2014/main" id="{B3BC9FAE-0EA4-487D-B64B-D5212A22B56B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7605843" y="1268498"/>
            <a:ext cx="2275078" cy="1839167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FontTx/>
              <a:buNone/>
              <a:defRPr sz="1200" b="0"/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24" name="Bildplatzhalter 22">
            <a:extLst>
              <a:ext uri="{FF2B5EF4-FFF2-40B4-BE49-F238E27FC236}">
                <a16:creationId xmlns:a16="http://schemas.microsoft.com/office/drawing/2014/main" id="{C87331E4-ABB3-4151-8F99-44E5BD2F3716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7605843" y="3143665"/>
            <a:ext cx="2275078" cy="1839167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FontTx/>
              <a:buNone/>
              <a:defRPr sz="1200" b="0"/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25" name="Bildplatzhalter 22">
            <a:extLst>
              <a:ext uri="{FF2B5EF4-FFF2-40B4-BE49-F238E27FC236}">
                <a16:creationId xmlns:a16="http://schemas.microsoft.com/office/drawing/2014/main" id="{8D96F607-6F26-48E6-925F-AF4A10175BDB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7605843" y="5018832"/>
            <a:ext cx="2275078" cy="1839167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FontTx/>
              <a:buNone/>
              <a:defRPr sz="1200" b="0"/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30" name="Bildplatzhalter 22">
            <a:extLst>
              <a:ext uri="{FF2B5EF4-FFF2-40B4-BE49-F238E27FC236}">
                <a16:creationId xmlns:a16="http://schemas.microsoft.com/office/drawing/2014/main" id="{C7D0E0DA-8338-4D56-8C11-6A11AD1F5A9E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9916921" y="5018832"/>
            <a:ext cx="2275078" cy="1839167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FontTx/>
              <a:buNone/>
              <a:defRPr sz="1200" b="0"/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31" name="Bildplatzhalter 22">
            <a:extLst>
              <a:ext uri="{FF2B5EF4-FFF2-40B4-BE49-F238E27FC236}">
                <a16:creationId xmlns:a16="http://schemas.microsoft.com/office/drawing/2014/main" id="{9359724B-8A4D-426E-965B-1E5570015079}"/>
              </a:ext>
            </a:extLst>
          </p:cNvPr>
          <p:cNvSpPr>
            <a:spLocks noGrp="1"/>
          </p:cNvSpPr>
          <p:nvPr>
            <p:ph type="pic" sz="quarter" idx="69" hasCustomPrompt="1"/>
          </p:nvPr>
        </p:nvSpPr>
        <p:spPr>
          <a:xfrm>
            <a:off x="9916921" y="1268498"/>
            <a:ext cx="2275078" cy="1839167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FontTx/>
              <a:buNone/>
              <a:defRPr sz="1200" b="0"/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32" name="Bildplatzhalter 22">
            <a:extLst>
              <a:ext uri="{FF2B5EF4-FFF2-40B4-BE49-F238E27FC236}">
                <a16:creationId xmlns:a16="http://schemas.microsoft.com/office/drawing/2014/main" id="{A93BB480-D9CF-4B96-B5E6-7654F239F786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916921" y="3143665"/>
            <a:ext cx="2275078" cy="1839167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FontTx/>
              <a:buNone/>
              <a:defRPr sz="1200" b="0"/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C459A91-1F7B-4E6B-A662-CC0F52226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060977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ld rund rechts 3">
    <p:bg bwMode="invGray"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24">
            <a:extLst>
              <a:ext uri="{FF2B5EF4-FFF2-40B4-BE49-F238E27FC236}">
                <a16:creationId xmlns:a16="http://schemas.microsoft.com/office/drawing/2014/main" id="{E20D9E82-9E01-435A-8553-74A7A641841A}"/>
              </a:ext>
            </a:extLst>
          </p:cNvPr>
          <p:cNvSpPr/>
          <p:nvPr/>
        </p:nvSpPr>
        <p:spPr bwMode="white">
          <a:xfrm rot="10800000">
            <a:off x="5745726" y="445403"/>
            <a:ext cx="639544" cy="639544"/>
          </a:xfrm>
          <a:prstGeom prst="ellipse">
            <a:avLst/>
          </a:prstGeom>
          <a:solidFill>
            <a:schemeClr val="tx2">
              <a:lumMod val="5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4DA9ED08-A798-4E29-AA84-2DD934752C7B}"/>
              </a:ext>
            </a:extLst>
          </p:cNvPr>
          <p:cNvSpPr/>
          <p:nvPr/>
        </p:nvSpPr>
        <p:spPr>
          <a:xfrm>
            <a:off x="6312026" y="-17999"/>
            <a:ext cx="5897971" cy="6893999"/>
          </a:xfrm>
          <a:custGeom>
            <a:avLst/>
            <a:gdLst>
              <a:gd name="connsiteX0" fmla="*/ 1143849 w 5897971"/>
              <a:gd name="connsiteY0" fmla="*/ 0 h 6893999"/>
              <a:gd name="connsiteX1" fmla="*/ 5897971 w 5897971"/>
              <a:gd name="connsiteY1" fmla="*/ 0 h 6893999"/>
              <a:gd name="connsiteX2" fmla="*/ 5897971 w 5897971"/>
              <a:gd name="connsiteY2" fmla="*/ 6893999 h 6893999"/>
              <a:gd name="connsiteX3" fmla="*/ 1146454 w 5897971"/>
              <a:gd name="connsiteY3" fmla="*/ 6893999 h 6893999"/>
              <a:gd name="connsiteX4" fmla="*/ 1144103 w 5897971"/>
              <a:gd name="connsiteY4" fmla="*/ 6891006 h 6893999"/>
              <a:gd name="connsiteX5" fmla="*/ 0 w 5897971"/>
              <a:gd name="connsiteY5" fmla="*/ 3445325 h 6893999"/>
              <a:gd name="connsiteX6" fmla="*/ 983540 w 5897971"/>
              <a:gd name="connsiteY6" fmla="*/ 225433 h 689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97971" h="6893999">
                <a:moveTo>
                  <a:pt x="1143849" y="0"/>
                </a:moveTo>
                <a:lnTo>
                  <a:pt x="5897971" y="0"/>
                </a:lnTo>
                <a:lnTo>
                  <a:pt x="5897971" y="6893999"/>
                </a:lnTo>
                <a:lnTo>
                  <a:pt x="1146454" y="6893999"/>
                </a:lnTo>
                <a:lnTo>
                  <a:pt x="1144103" y="6891006"/>
                </a:lnTo>
                <a:cubicBezTo>
                  <a:pt x="425532" y="5930165"/>
                  <a:pt x="0" y="4737440"/>
                  <a:pt x="0" y="3445325"/>
                </a:cubicBezTo>
                <a:cubicBezTo>
                  <a:pt x="0" y="2252604"/>
                  <a:pt x="362583" y="1144570"/>
                  <a:pt x="983540" y="22543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15" name="Oval 28">
            <a:extLst>
              <a:ext uri="{FF2B5EF4-FFF2-40B4-BE49-F238E27FC236}">
                <a16:creationId xmlns:a16="http://schemas.microsoft.com/office/drawing/2014/main" id="{430A70C8-1484-4880-9D4E-07CC9D0C13E9}"/>
              </a:ext>
            </a:extLst>
          </p:cNvPr>
          <p:cNvSpPr/>
          <p:nvPr/>
        </p:nvSpPr>
        <p:spPr bwMode="white">
          <a:xfrm>
            <a:off x="6859961" y="670323"/>
            <a:ext cx="216024" cy="2160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17" name="Freihandform 23">
            <a:extLst>
              <a:ext uri="{FF2B5EF4-FFF2-40B4-BE49-F238E27FC236}">
                <a16:creationId xmlns:a16="http://schemas.microsoft.com/office/drawing/2014/main" id="{4D22E061-D616-421D-9076-132A92859873}"/>
              </a:ext>
            </a:extLst>
          </p:cNvPr>
          <p:cNvSpPr/>
          <p:nvPr/>
        </p:nvSpPr>
        <p:spPr bwMode="white">
          <a:xfrm rot="10800000" flipH="1">
            <a:off x="1" y="2087918"/>
            <a:ext cx="4316105" cy="4770082"/>
          </a:xfrm>
          <a:custGeom>
            <a:avLst/>
            <a:gdLst>
              <a:gd name="connsiteX0" fmla="*/ 0 w 5562328"/>
              <a:gd name="connsiteY0" fmla="*/ 0 h 6147385"/>
              <a:gd name="connsiteX1" fmla="*/ 4578774 w 5562328"/>
              <a:gd name="connsiteY1" fmla="*/ 0 h 6147385"/>
              <a:gd name="connsiteX2" fmla="*/ 4727110 w 5562328"/>
              <a:gd name="connsiteY2" fmla="*/ 163212 h 6147385"/>
              <a:gd name="connsiteX3" fmla="*/ 5562328 w 5562328"/>
              <a:gd name="connsiteY3" fmla="*/ 2489785 h 6147385"/>
              <a:gd name="connsiteX4" fmla="*/ 1904728 w 5562328"/>
              <a:gd name="connsiteY4" fmla="*/ 6147385 h 6147385"/>
              <a:gd name="connsiteX5" fmla="*/ 161299 w 5562328"/>
              <a:gd name="connsiteY5" fmla="*/ 5705932 h 6147385"/>
              <a:gd name="connsiteX6" fmla="*/ 0 w 5562328"/>
              <a:gd name="connsiteY6" fmla="*/ 5607941 h 6147385"/>
              <a:gd name="connsiteX7" fmla="*/ 0 w 5562328"/>
              <a:gd name="connsiteY7" fmla="*/ 0 h 61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2328" h="6147385">
                <a:moveTo>
                  <a:pt x="0" y="0"/>
                </a:moveTo>
                <a:lnTo>
                  <a:pt x="4578774" y="0"/>
                </a:lnTo>
                <a:lnTo>
                  <a:pt x="4727110" y="163212"/>
                </a:lnTo>
                <a:cubicBezTo>
                  <a:pt x="5248888" y="795461"/>
                  <a:pt x="5562328" y="1606019"/>
                  <a:pt x="5562328" y="2489785"/>
                </a:cubicBezTo>
                <a:cubicBezTo>
                  <a:pt x="5562328" y="4509822"/>
                  <a:pt x="3924765" y="6147385"/>
                  <a:pt x="1904728" y="6147385"/>
                </a:cubicBezTo>
                <a:cubicBezTo>
                  <a:pt x="1273467" y="6147385"/>
                  <a:pt x="679556" y="5987467"/>
                  <a:pt x="161299" y="5705932"/>
                </a:cubicBezTo>
                <a:lnTo>
                  <a:pt x="0" y="5607941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5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90A100D-F59A-433C-8823-A0324FF80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© msg GillardonBSM AG | 2022 | Tokenisierung von digitalen Assets</a:t>
            </a:r>
          </a:p>
        </p:txBody>
      </p:sp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D87E083B-00EA-460D-86AF-8D1C961119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88121" y="0"/>
            <a:ext cx="5603878" cy="6858000"/>
          </a:xfrm>
          <a:custGeom>
            <a:avLst/>
            <a:gdLst>
              <a:gd name="connsiteX0" fmla="*/ 1210346 w 5603878"/>
              <a:gd name="connsiteY0" fmla="*/ 0 h 6858000"/>
              <a:gd name="connsiteX1" fmla="*/ 5603878 w 5603878"/>
              <a:gd name="connsiteY1" fmla="*/ 0 h 6858000"/>
              <a:gd name="connsiteX2" fmla="*/ 5603878 w 5603878"/>
              <a:gd name="connsiteY2" fmla="*/ 6858000 h 6858000"/>
              <a:gd name="connsiteX3" fmla="*/ 1158141 w 5603878"/>
              <a:gd name="connsiteY3" fmla="*/ 6858000 h 6858000"/>
              <a:gd name="connsiteX4" fmla="*/ 1105141 w 5603878"/>
              <a:gd name="connsiteY4" fmla="*/ 6790557 h 6858000"/>
              <a:gd name="connsiteX5" fmla="*/ 0 w 5603878"/>
              <a:gd name="connsiteY5" fmla="*/ 3462216 h 6858000"/>
              <a:gd name="connsiteX6" fmla="*/ 1105142 w 5603878"/>
              <a:gd name="connsiteY6" fmla="*/ 1338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3878" h="6858000">
                <a:moveTo>
                  <a:pt x="1210346" y="0"/>
                </a:moveTo>
                <a:lnTo>
                  <a:pt x="5603878" y="0"/>
                </a:lnTo>
                <a:lnTo>
                  <a:pt x="5603878" y="6858000"/>
                </a:lnTo>
                <a:lnTo>
                  <a:pt x="1158141" y="6858000"/>
                </a:lnTo>
                <a:lnTo>
                  <a:pt x="1105141" y="6790557"/>
                </a:lnTo>
                <a:cubicBezTo>
                  <a:pt x="411042" y="5862436"/>
                  <a:pt x="0" y="4710328"/>
                  <a:pt x="0" y="3462216"/>
                </a:cubicBezTo>
                <a:cubicBezTo>
                  <a:pt x="0" y="2214103"/>
                  <a:pt x="411043" y="1061996"/>
                  <a:pt x="1105142" y="133875"/>
                </a:cubicBezTo>
                <a:close/>
              </a:path>
            </a:pathLst>
          </a:custGeom>
          <a:solidFill>
            <a:schemeClr val="bg2"/>
          </a:solidFill>
        </p:spPr>
        <p:txBody>
          <a:bodyPr vert="horz" wrap="square" lIns="0" tIns="0" rIns="0" bIns="0" rtlCol="0" anchor="ctr">
            <a:noAutofit/>
          </a:bodyPr>
          <a:lstStyle>
            <a:lvl1pPr marL="7938" algn="ctr">
              <a:defRPr lang="de-DE" sz="1200" b="0" i="0" dirty="0">
                <a:latin typeface="+mn-lt"/>
              </a:defRPr>
            </a:lvl1pPr>
          </a:lstStyle>
          <a:p>
            <a:pPr marL="7938" lvl="0" algn="ctr"/>
            <a:r>
              <a:rPr lang="de-DE"/>
              <a:t>Bild durch Klicken auf das Symbol hinzufügen.</a:t>
            </a:r>
            <a:br>
              <a:rPr lang="de-DE"/>
            </a:br>
            <a:r>
              <a:rPr lang="de-DE"/>
              <a:t>Alternativ den Rahmen des Bildplatzhalters markieren (Klick auf die graue Fläche)</a:t>
            </a:r>
            <a:br>
              <a:rPr lang="de-DE"/>
            </a:br>
            <a:r>
              <a:rPr lang="de-DE"/>
              <a:t>und ein Bild aus den </a:t>
            </a:r>
            <a:r>
              <a:rPr lang="de-DE" err="1"/>
              <a:t>QuickSlide</a:t>
            </a:r>
            <a:r>
              <a:rPr lang="de-DE"/>
              <a:t>-Elementen hinzufügen.</a:t>
            </a:r>
            <a:br>
              <a:rPr lang="de-DE"/>
            </a:br>
            <a:r>
              <a:rPr lang="de-DE"/>
              <a:t>Anschließend die Folie zurücksetzen (Folie &gt; Zurücksetzen).</a:t>
            </a:r>
            <a:br>
              <a:rPr lang="de-DE"/>
            </a:br>
            <a:r>
              <a:rPr lang="de-DE"/>
              <a:t>Hierbei werden alle Platzhalter auf der Folie zurückgesetzt!</a:t>
            </a:r>
          </a:p>
        </p:txBody>
      </p:sp>
      <p:sp>
        <p:nvSpPr>
          <p:cNvPr id="18" name="Oval 22">
            <a:extLst>
              <a:ext uri="{FF2B5EF4-FFF2-40B4-BE49-F238E27FC236}">
                <a16:creationId xmlns:a16="http://schemas.microsoft.com/office/drawing/2014/main" id="{D9C4CDB5-94CA-4499-9722-5F8DA0D296BA}"/>
              </a:ext>
            </a:extLst>
          </p:cNvPr>
          <p:cNvSpPr/>
          <p:nvPr/>
        </p:nvSpPr>
        <p:spPr bwMode="white">
          <a:xfrm rot="10800000">
            <a:off x="2975648" y="2489173"/>
            <a:ext cx="2011494" cy="2011494"/>
          </a:xfrm>
          <a:prstGeom prst="ellipse">
            <a:avLst/>
          </a:prstGeom>
          <a:solidFill>
            <a:schemeClr val="tx2">
              <a:lumMod val="5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grpSp>
        <p:nvGrpSpPr>
          <p:cNvPr id="26" name="Group 698">
            <a:extLst>
              <a:ext uri="{FF2B5EF4-FFF2-40B4-BE49-F238E27FC236}">
                <a16:creationId xmlns:a16="http://schemas.microsoft.com/office/drawing/2014/main" id="{56F063D9-9FFB-411B-A2F2-A0B75212AA10}"/>
              </a:ext>
            </a:extLst>
          </p:cNvPr>
          <p:cNvGrpSpPr>
            <a:grpSpLocks noChangeAspect="1"/>
          </p:cNvGrpSpPr>
          <p:nvPr/>
        </p:nvGrpSpPr>
        <p:grpSpPr bwMode="white">
          <a:xfrm>
            <a:off x="844060" y="406800"/>
            <a:ext cx="1386310" cy="460800"/>
            <a:chOff x="561" y="2269"/>
            <a:chExt cx="4636" cy="1455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grpSpPr>
        <p:sp>
          <p:nvSpPr>
            <p:cNvPr id="27" name="AutoShape 697">
              <a:extLst>
                <a:ext uri="{FF2B5EF4-FFF2-40B4-BE49-F238E27FC236}">
                  <a16:creationId xmlns:a16="http://schemas.microsoft.com/office/drawing/2014/main" id="{85250290-0B68-4821-8AC2-94B1BF8FA7E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white">
            <a:xfrm>
              <a:off x="561" y="2271"/>
              <a:ext cx="4634" cy="145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29" name="Oval 699">
              <a:extLst>
                <a:ext uri="{FF2B5EF4-FFF2-40B4-BE49-F238E27FC236}">
                  <a16:creationId xmlns:a16="http://schemas.microsoft.com/office/drawing/2014/main" id="{407E9BDC-B955-48BE-8C67-6107301750BD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561" y="2905"/>
              <a:ext cx="483" cy="4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0" name="Freeform 700">
              <a:extLst>
                <a:ext uri="{FF2B5EF4-FFF2-40B4-BE49-F238E27FC236}">
                  <a16:creationId xmlns:a16="http://schemas.microsoft.com/office/drawing/2014/main" id="{E30A90D9-0683-4A2D-AEC7-BAAD92380534}"/>
                </a:ext>
              </a:extLst>
            </p:cNvPr>
            <p:cNvSpPr>
              <a:spLocks/>
            </p:cNvSpPr>
            <p:nvPr/>
          </p:nvSpPr>
          <p:spPr bwMode="white">
            <a:xfrm>
              <a:off x="1200" y="2269"/>
              <a:ext cx="1559" cy="1113"/>
            </a:xfrm>
            <a:custGeom>
              <a:avLst/>
              <a:gdLst>
                <a:gd name="T0" fmla="*/ 0 w 659"/>
                <a:gd name="T1" fmla="*/ 0 h 469"/>
                <a:gd name="T2" fmla="*/ 0 w 659"/>
                <a:gd name="T3" fmla="*/ 469 h 469"/>
                <a:gd name="T4" fmla="*/ 85 w 659"/>
                <a:gd name="T5" fmla="*/ 469 h 469"/>
                <a:gd name="T6" fmla="*/ 85 w 659"/>
                <a:gd name="T7" fmla="*/ 72 h 469"/>
                <a:gd name="T8" fmla="*/ 282 w 659"/>
                <a:gd name="T9" fmla="*/ 72 h 469"/>
                <a:gd name="T10" fmla="*/ 282 w 659"/>
                <a:gd name="T11" fmla="*/ 469 h 469"/>
                <a:gd name="T12" fmla="*/ 367 w 659"/>
                <a:gd name="T13" fmla="*/ 469 h 469"/>
                <a:gd name="T14" fmla="*/ 367 w 659"/>
                <a:gd name="T15" fmla="*/ 72 h 469"/>
                <a:gd name="T16" fmla="*/ 498 w 659"/>
                <a:gd name="T17" fmla="*/ 72 h 469"/>
                <a:gd name="T18" fmla="*/ 573 w 659"/>
                <a:gd name="T19" fmla="*/ 155 h 469"/>
                <a:gd name="T20" fmla="*/ 573 w 659"/>
                <a:gd name="T21" fmla="*/ 469 h 469"/>
                <a:gd name="T22" fmla="*/ 659 w 659"/>
                <a:gd name="T23" fmla="*/ 469 h 469"/>
                <a:gd name="T24" fmla="*/ 659 w 659"/>
                <a:gd name="T25" fmla="*/ 132 h 469"/>
                <a:gd name="T26" fmla="*/ 541 w 659"/>
                <a:gd name="T27" fmla="*/ 0 h 469"/>
                <a:gd name="T28" fmla="*/ 0 w 659"/>
                <a:gd name="T29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9" h="469">
                  <a:moveTo>
                    <a:pt x="0" y="0"/>
                  </a:moveTo>
                  <a:cubicBezTo>
                    <a:pt x="0" y="469"/>
                    <a:pt x="0" y="469"/>
                    <a:pt x="0" y="469"/>
                  </a:cubicBezTo>
                  <a:cubicBezTo>
                    <a:pt x="85" y="469"/>
                    <a:pt x="85" y="469"/>
                    <a:pt x="85" y="469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85" y="72"/>
                    <a:pt x="218" y="72"/>
                    <a:pt x="282" y="72"/>
                  </a:cubicBezTo>
                  <a:cubicBezTo>
                    <a:pt x="282" y="469"/>
                    <a:pt x="282" y="469"/>
                    <a:pt x="282" y="469"/>
                  </a:cubicBezTo>
                  <a:cubicBezTo>
                    <a:pt x="367" y="469"/>
                    <a:pt x="367" y="469"/>
                    <a:pt x="367" y="469"/>
                  </a:cubicBezTo>
                  <a:cubicBezTo>
                    <a:pt x="367" y="72"/>
                    <a:pt x="367" y="72"/>
                    <a:pt x="367" y="72"/>
                  </a:cubicBezTo>
                  <a:cubicBezTo>
                    <a:pt x="424" y="72"/>
                    <a:pt x="472" y="72"/>
                    <a:pt x="498" y="72"/>
                  </a:cubicBezTo>
                  <a:cubicBezTo>
                    <a:pt x="542" y="72"/>
                    <a:pt x="573" y="98"/>
                    <a:pt x="573" y="155"/>
                  </a:cubicBezTo>
                  <a:cubicBezTo>
                    <a:pt x="573" y="469"/>
                    <a:pt x="573" y="469"/>
                    <a:pt x="573" y="469"/>
                  </a:cubicBezTo>
                  <a:cubicBezTo>
                    <a:pt x="659" y="469"/>
                    <a:pt x="659" y="469"/>
                    <a:pt x="659" y="469"/>
                  </a:cubicBezTo>
                  <a:cubicBezTo>
                    <a:pt x="659" y="346"/>
                    <a:pt x="659" y="239"/>
                    <a:pt x="659" y="132"/>
                  </a:cubicBezTo>
                  <a:cubicBezTo>
                    <a:pt x="659" y="68"/>
                    <a:pt x="626" y="0"/>
                    <a:pt x="54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1" name="Freeform 701">
              <a:extLst>
                <a:ext uri="{FF2B5EF4-FFF2-40B4-BE49-F238E27FC236}">
                  <a16:creationId xmlns:a16="http://schemas.microsoft.com/office/drawing/2014/main" id="{3D2ABDC6-CCCA-454A-8076-7C0B45438812}"/>
                </a:ext>
              </a:extLst>
            </p:cNvPr>
            <p:cNvSpPr>
              <a:spLocks/>
            </p:cNvSpPr>
            <p:nvPr/>
          </p:nvSpPr>
          <p:spPr bwMode="white">
            <a:xfrm>
              <a:off x="2877" y="2269"/>
              <a:ext cx="1107" cy="1113"/>
            </a:xfrm>
            <a:custGeom>
              <a:avLst/>
              <a:gdLst>
                <a:gd name="T0" fmla="*/ 121 w 468"/>
                <a:gd name="T1" fmla="*/ 0 h 469"/>
                <a:gd name="T2" fmla="*/ 0 w 468"/>
                <a:gd name="T3" fmla="*/ 130 h 469"/>
                <a:gd name="T4" fmla="*/ 115 w 468"/>
                <a:gd name="T5" fmla="*/ 266 h 469"/>
                <a:gd name="T6" fmla="*/ 319 w 468"/>
                <a:gd name="T7" fmla="*/ 266 h 469"/>
                <a:gd name="T8" fmla="*/ 381 w 468"/>
                <a:gd name="T9" fmla="*/ 335 h 469"/>
                <a:gd name="T10" fmla="*/ 320 w 468"/>
                <a:gd name="T11" fmla="*/ 398 h 469"/>
                <a:gd name="T12" fmla="*/ 8 w 468"/>
                <a:gd name="T13" fmla="*/ 398 h 469"/>
                <a:gd name="T14" fmla="*/ 8 w 468"/>
                <a:gd name="T15" fmla="*/ 469 h 469"/>
                <a:gd name="T16" fmla="*/ 356 w 468"/>
                <a:gd name="T17" fmla="*/ 469 h 469"/>
                <a:gd name="T18" fmla="*/ 468 w 468"/>
                <a:gd name="T19" fmla="*/ 336 h 469"/>
                <a:gd name="T20" fmla="*/ 362 w 468"/>
                <a:gd name="T21" fmla="*/ 194 h 469"/>
                <a:gd name="T22" fmla="*/ 142 w 468"/>
                <a:gd name="T23" fmla="*/ 194 h 469"/>
                <a:gd name="T24" fmla="*/ 86 w 468"/>
                <a:gd name="T25" fmla="*/ 132 h 469"/>
                <a:gd name="T26" fmla="*/ 151 w 468"/>
                <a:gd name="T27" fmla="*/ 72 h 469"/>
                <a:gd name="T28" fmla="*/ 452 w 468"/>
                <a:gd name="T29" fmla="*/ 72 h 469"/>
                <a:gd name="T30" fmla="*/ 452 w 468"/>
                <a:gd name="T31" fmla="*/ 0 h 469"/>
                <a:gd name="T32" fmla="*/ 121 w 468"/>
                <a:gd name="T33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8" h="469">
                  <a:moveTo>
                    <a:pt x="121" y="0"/>
                  </a:moveTo>
                  <a:cubicBezTo>
                    <a:pt x="28" y="0"/>
                    <a:pt x="0" y="62"/>
                    <a:pt x="0" y="130"/>
                  </a:cubicBezTo>
                  <a:cubicBezTo>
                    <a:pt x="0" y="204"/>
                    <a:pt x="31" y="266"/>
                    <a:pt x="115" y="266"/>
                  </a:cubicBezTo>
                  <a:cubicBezTo>
                    <a:pt x="191" y="266"/>
                    <a:pt x="262" y="266"/>
                    <a:pt x="319" y="266"/>
                  </a:cubicBezTo>
                  <a:cubicBezTo>
                    <a:pt x="381" y="266"/>
                    <a:pt x="381" y="314"/>
                    <a:pt x="381" y="335"/>
                  </a:cubicBezTo>
                  <a:cubicBezTo>
                    <a:pt x="381" y="356"/>
                    <a:pt x="381" y="398"/>
                    <a:pt x="320" y="398"/>
                  </a:cubicBezTo>
                  <a:cubicBezTo>
                    <a:pt x="272" y="398"/>
                    <a:pt x="8" y="398"/>
                    <a:pt x="8" y="398"/>
                  </a:cubicBezTo>
                  <a:cubicBezTo>
                    <a:pt x="8" y="398"/>
                    <a:pt x="8" y="449"/>
                    <a:pt x="8" y="469"/>
                  </a:cubicBezTo>
                  <a:cubicBezTo>
                    <a:pt x="356" y="469"/>
                    <a:pt x="356" y="469"/>
                    <a:pt x="356" y="469"/>
                  </a:cubicBezTo>
                  <a:cubicBezTo>
                    <a:pt x="443" y="469"/>
                    <a:pt x="468" y="418"/>
                    <a:pt x="468" y="336"/>
                  </a:cubicBezTo>
                  <a:cubicBezTo>
                    <a:pt x="468" y="238"/>
                    <a:pt x="436" y="194"/>
                    <a:pt x="362" y="194"/>
                  </a:cubicBezTo>
                  <a:cubicBezTo>
                    <a:pt x="274" y="194"/>
                    <a:pt x="213" y="194"/>
                    <a:pt x="142" y="194"/>
                  </a:cubicBezTo>
                  <a:cubicBezTo>
                    <a:pt x="86" y="194"/>
                    <a:pt x="86" y="157"/>
                    <a:pt x="86" y="132"/>
                  </a:cubicBezTo>
                  <a:cubicBezTo>
                    <a:pt x="86" y="112"/>
                    <a:pt x="92" y="72"/>
                    <a:pt x="151" y="72"/>
                  </a:cubicBezTo>
                  <a:cubicBezTo>
                    <a:pt x="214" y="72"/>
                    <a:pt x="452" y="72"/>
                    <a:pt x="452" y="72"/>
                  </a:cubicBezTo>
                  <a:cubicBezTo>
                    <a:pt x="452" y="43"/>
                    <a:pt x="452" y="27"/>
                    <a:pt x="452" y="0"/>
                  </a:cubicBezTo>
                  <a:cubicBezTo>
                    <a:pt x="121" y="0"/>
                    <a:pt x="121" y="0"/>
                    <a:pt x="1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2" name="Freeform 702">
              <a:extLst>
                <a:ext uri="{FF2B5EF4-FFF2-40B4-BE49-F238E27FC236}">
                  <a16:creationId xmlns:a16="http://schemas.microsoft.com/office/drawing/2014/main" id="{8499FD1F-F3FF-48B9-A523-B5DB1F1AF824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4107" y="2269"/>
              <a:ext cx="1090" cy="1455"/>
            </a:xfrm>
            <a:custGeom>
              <a:avLst/>
              <a:gdLst>
                <a:gd name="T0" fmla="*/ 170 w 461"/>
                <a:gd name="T1" fmla="*/ 0 h 613"/>
                <a:gd name="T2" fmla="*/ 44 w 461"/>
                <a:gd name="T3" fmla="*/ 29 h 613"/>
                <a:gd name="T4" fmla="*/ 0 w 461"/>
                <a:gd name="T5" fmla="*/ 149 h 613"/>
                <a:gd name="T6" fmla="*/ 0 w 461"/>
                <a:gd name="T7" fmla="*/ 233 h 613"/>
                <a:gd name="T8" fmla="*/ 0 w 461"/>
                <a:gd name="T9" fmla="*/ 318 h 613"/>
                <a:gd name="T10" fmla="*/ 47 w 461"/>
                <a:gd name="T11" fmla="*/ 445 h 613"/>
                <a:gd name="T12" fmla="*/ 170 w 461"/>
                <a:gd name="T13" fmla="*/ 469 h 613"/>
                <a:gd name="T14" fmla="*/ 376 w 461"/>
                <a:gd name="T15" fmla="*/ 469 h 613"/>
                <a:gd name="T16" fmla="*/ 376 w 461"/>
                <a:gd name="T17" fmla="*/ 487 h 613"/>
                <a:gd name="T18" fmla="*/ 328 w 461"/>
                <a:gd name="T19" fmla="*/ 538 h 613"/>
                <a:gd name="T20" fmla="*/ 61 w 461"/>
                <a:gd name="T21" fmla="*/ 538 h 613"/>
                <a:gd name="T22" fmla="*/ 61 w 461"/>
                <a:gd name="T23" fmla="*/ 613 h 613"/>
                <a:gd name="T24" fmla="*/ 356 w 461"/>
                <a:gd name="T25" fmla="*/ 613 h 613"/>
                <a:gd name="T26" fmla="*/ 461 w 461"/>
                <a:gd name="T27" fmla="*/ 511 h 613"/>
                <a:gd name="T28" fmla="*/ 461 w 461"/>
                <a:gd name="T29" fmla="*/ 0 h 613"/>
                <a:gd name="T30" fmla="*/ 170 w 461"/>
                <a:gd name="T31" fmla="*/ 0 h 613"/>
                <a:gd name="T32" fmla="*/ 376 w 461"/>
                <a:gd name="T33" fmla="*/ 398 h 613"/>
                <a:gd name="T34" fmla="*/ 196 w 461"/>
                <a:gd name="T35" fmla="*/ 398 h 613"/>
                <a:gd name="T36" fmla="*/ 88 w 461"/>
                <a:gd name="T37" fmla="*/ 333 h 613"/>
                <a:gd name="T38" fmla="*/ 88 w 461"/>
                <a:gd name="T39" fmla="*/ 231 h 613"/>
                <a:gd name="T40" fmla="*/ 88 w 461"/>
                <a:gd name="T41" fmla="*/ 148 h 613"/>
                <a:gd name="T42" fmla="*/ 200 w 461"/>
                <a:gd name="T43" fmla="*/ 72 h 613"/>
                <a:gd name="T44" fmla="*/ 376 w 461"/>
                <a:gd name="T45" fmla="*/ 72 h 613"/>
                <a:gd name="T46" fmla="*/ 376 w 461"/>
                <a:gd name="T47" fmla="*/ 398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613">
                  <a:moveTo>
                    <a:pt x="170" y="0"/>
                  </a:moveTo>
                  <a:cubicBezTo>
                    <a:pt x="94" y="0"/>
                    <a:pt x="65" y="12"/>
                    <a:pt x="44" y="29"/>
                  </a:cubicBezTo>
                  <a:cubicBezTo>
                    <a:pt x="22" y="47"/>
                    <a:pt x="1" y="70"/>
                    <a:pt x="0" y="149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402"/>
                    <a:pt x="23" y="425"/>
                    <a:pt x="47" y="445"/>
                  </a:cubicBezTo>
                  <a:cubicBezTo>
                    <a:pt x="63" y="456"/>
                    <a:pt x="89" y="469"/>
                    <a:pt x="170" y="469"/>
                  </a:cubicBezTo>
                  <a:cubicBezTo>
                    <a:pt x="376" y="469"/>
                    <a:pt x="376" y="469"/>
                    <a:pt x="376" y="469"/>
                  </a:cubicBezTo>
                  <a:cubicBezTo>
                    <a:pt x="376" y="469"/>
                    <a:pt x="376" y="484"/>
                    <a:pt x="376" y="487"/>
                  </a:cubicBezTo>
                  <a:cubicBezTo>
                    <a:pt x="376" y="523"/>
                    <a:pt x="369" y="538"/>
                    <a:pt x="328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613"/>
                    <a:pt x="61" y="613"/>
                    <a:pt x="61" y="613"/>
                  </a:cubicBezTo>
                  <a:cubicBezTo>
                    <a:pt x="356" y="613"/>
                    <a:pt x="356" y="613"/>
                    <a:pt x="356" y="613"/>
                  </a:cubicBezTo>
                  <a:cubicBezTo>
                    <a:pt x="435" y="613"/>
                    <a:pt x="461" y="578"/>
                    <a:pt x="461" y="511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170" y="0"/>
                  </a:lnTo>
                  <a:close/>
                  <a:moveTo>
                    <a:pt x="376" y="398"/>
                  </a:moveTo>
                  <a:cubicBezTo>
                    <a:pt x="196" y="398"/>
                    <a:pt x="196" y="398"/>
                    <a:pt x="196" y="398"/>
                  </a:cubicBezTo>
                  <a:cubicBezTo>
                    <a:pt x="143" y="398"/>
                    <a:pt x="89" y="402"/>
                    <a:pt x="88" y="333"/>
                  </a:cubicBezTo>
                  <a:cubicBezTo>
                    <a:pt x="88" y="330"/>
                    <a:pt x="88" y="305"/>
                    <a:pt x="88" y="231"/>
                  </a:cubicBezTo>
                  <a:cubicBezTo>
                    <a:pt x="88" y="169"/>
                    <a:pt x="87" y="154"/>
                    <a:pt x="88" y="148"/>
                  </a:cubicBezTo>
                  <a:cubicBezTo>
                    <a:pt x="91" y="90"/>
                    <a:pt x="112" y="70"/>
                    <a:pt x="200" y="72"/>
                  </a:cubicBezTo>
                  <a:cubicBezTo>
                    <a:pt x="205" y="72"/>
                    <a:pt x="376" y="72"/>
                    <a:pt x="376" y="72"/>
                  </a:cubicBezTo>
                  <a:lnTo>
                    <a:pt x="376" y="3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</p:grp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8A9FB1-AE9D-4D95-BC30-839560C8E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2C4F53-B4CA-4838-AC7E-70E91EE9D986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01CD17C-F7CD-400F-8C87-7E84E2E8C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375" y="1270000"/>
            <a:ext cx="5254625" cy="1173722"/>
          </a:xfrm>
        </p:spPr>
        <p:txBody>
          <a:bodyPr anchor="b" anchorCtr="0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A14D0A9B-1A56-4DBD-BBD8-24E45EB26ED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41375" y="2852738"/>
            <a:ext cx="5254625" cy="345598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4070205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ld rund rechts 4">
    <p:bg bwMode="inv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6FA91B71-456D-48EF-9C07-DD8F3AF95312}"/>
              </a:ext>
            </a:extLst>
          </p:cNvPr>
          <p:cNvSpPr/>
          <p:nvPr/>
        </p:nvSpPr>
        <p:spPr>
          <a:xfrm>
            <a:off x="6312026" y="-17999"/>
            <a:ext cx="5897971" cy="6893999"/>
          </a:xfrm>
          <a:custGeom>
            <a:avLst/>
            <a:gdLst>
              <a:gd name="connsiteX0" fmla="*/ 1143849 w 5897971"/>
              <a:gd name="connsiteY0" fmla="*/ 0 h 6893999"/>
              <a:gd name="connsiteX1" fmla="*/ 5897971 w 5897971"/>
              <a:gd name="connsiteY1" fmla="*/ 0 h 6893999"/>
              <a:gd name="connsiteX2" fmla="*/ 5897971 w 5897971"/>
              <a:gd name="connsiteY2" fmla="*/ 6893999 h 6893999"/>
              <a:gd name="connsiteX3" fmla="*/ 1146454 w 5897971"/>
              <a:gd name="connsiteY3" fmla="*/ 6893999 h 6893999"/>
              <a:gd name="connsiteX4" fmla="*/ 1144103 w 5897971"/>
              <a:gd name="connsiteY4" fmla="*/ 6891006 h 6893999"/>
              <a:gd name="connsiteX5" fmla="*/ 0 w 5897971"/>
              <a:gd name="connsiteY5" fmla="*/ 3445325 h 6893999"/>
              <a:gd name="connsiteX6" fmla="*/ 983540 w 5897971"/>
              <a:gd name="connsiteY6" fmla="*/ 225433 h 689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97971" h="6893999">
                <a:moveTo>
                  <a:pt x="1143849" y="0"/>
                </a:moveTo>
                <a:lnTo>
                  <a:pt x="5897971" y="0"/>
                </a:lnTo>
                <a:lnTo>
                  <a:pt x="5897971" y="6893999"/>
                </a:lnTo>
                <a:lnTo>
                  <a:pt x="1146454" y="6893999"/>
                </a:lnTo>
                <a:lnTo>
                  <a:pt x="1144103" y="6891006"/>
                </a:lnTo>
                <a:cubicBezTo>
                  <a:pt x="425532" y="5930165"/>
                  <a:pt x="0" y="4737440"/>
                  <a:pt x="0" y="3445325"/>
                </a:cubicBezTo>
                <a:cubicBezTo>
                  <a:pt x="0" y="2252604"/>
                  <a:pt x="362583" y="1144570"/>
                  <a:pt x="983540" y="22543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17" name="Freihandform 23">
            <a:extLst>
              <a:ext uri="{FF2B5EF4-FFF2-40B4-BE49-F238E27FC236}">
                <a16:creationId xmlns:a16="http://schemas.microsoft.com/office/drawing/2014/main" id="{4D22E061-D616-421D-9076-132A92859873}"/>
              </a:ext>
            </a:extLst>
          </p:cNvPr>
          <p:cNvSpPr/>
          <p:nvPr/>
        </p:nvSpPr>
        <p:spPr bwMode="white">
          <a:xfrm rot="10800000" flipH="1">
            <a:off x="1" y="2087918"/>
            <a:ext cx="4316105" cy="4770082"/>
          </a:xfrm>
          <a:custGeom>
            <a:avLst/>
            <a:gdLst>
              <a:gd name="connsiteX0" fmla="*/ 0 w 5562328"/>
              <a:gd name="connsiteY0" fmla="*/ 0 h 6147385"/>
              <a:gd name="connsiteX1" fmla="*/ 4578774 w 5562328"/>
              <a:gd name="connsiteY1" fmla="*/ 0 h 6147385"/>
              <a:gd name="connsiteX2" fmla="*/ 4727110 w 5562328"/>
              <a:gd name="connsiteY2" fmla="*/ 163212 h 6147385"/>
              <a:gd name="connsiteX3" fmla="*/ 5562328 w 5562328"/>
              <a:gd name="connsiteY3" fmla="*/ 2489785 h 6147385"/>
              <a:gd name="connsiteX4" fmla="*/ 1904728 w 5562328"/>
              <a:gd name="connsiteY4" fmla="*/ 6147385 h 6147385"/>
              <a:gd name="connsiteX5" fmla="*/ 161299 w 5562328"/>
              <a:gd name="connsiteY5" fmla="*/ 5705932 h 6147385"/>
              <a:gd name="connsiteX6" fmla="*/ 0 w 5562328"/>
              <a:gd name="connsiteY6" fmla="*/ 5607941 h 6147385"/>
              <a:gd name="connsiteX7" fmla="*/ 0 w 5562328"/>
              <a:gd name="connsiteY7" fmla="*/ 0 h 61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2328" h="6147385">
                <a:moveTo>
                  <a:pt x="0" y="0"/>
                </a:moveTo>
                <a:lnTo>
                  <a:pt x="4578774" y="0"/>
                </a:lnTo>
                <a:lnTo>
                  <a:pt x="4727110" y="163212"/>
                </a:lnTo>
                <a:cubicBezTo>
                  <a:pt x="5248888" y="795461"/>
                  <a:pt x="5562328" y="1606019"/>
                  <a:pt x="5562328" y="2489785"/>
                </a:cubicBezTo>
                <a:cubicBezTo>
                  <a:pt x="5562328" y="4509822"/>
                  <a:pt x="3924765" y="6147385"/>
                  <a:pt x="1904728" y="6147385"/>
                </a:cubicBezTo>
                <a:cubicBezTo>
                  <a:pt x="1273467" y="6147385"/>
                  <a:pt x="679556" y="5987467"/>
                  <a:pt x="161299" y="5705932"/>
                </a:cubicBezTo>
                <a:lnTo>
                  <a:pt x="0" y="5607941"/>
                </a:lnTo>
                <a:lnTo>
                  <a:pt x="0" y="0"/>
                </a:lnTo>
                <a:close/>
              </a:path>
            </a:pathLst>
          </a:custGeom>
          <a:solidFill>
            <a:srgbClr val="631441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18" name="Oval 22">
            <a:extLst>
              <a:ext uri="{FF2B5EF4-FFF2-40B4-BE49-F238E27FC236}">
                <a16:creationId xmlns:a16="http://schemas.microsoft.com/office/drawing/2014/main" id="{D9C4CDB5-94CA-4499-9722-5F8DA0D296BA}"/>
              </a:ext>
            </a:extLst>
          </p:cNvPr>
          <p:cNvSpPr/>
          <p:nvPr/>
        </p:nvSpPr>
        <p:spPr bwMode="white">
          <a:xfrm rot="10800000">
            <a:off x="2975648" y="2489173"/>
            <a:ext cx="2011494" cy="2011494"/>
          </a:xfrm>
          <a:prstGeom prst="ellipse">
            <a:avLst/>
          </a:prstGeom>
          <a:solidFill>
            <a:srgbClr val="631441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19" name="Oval 24">
            <a:extLst>
              <a:ext uri="{FF2B5EF4-FFF2-40B4-BE49-F238E27FC236}">
                <a16:creationId xmlns:a16="http://schemas.microsoft.com/office/drawing/2014/main" id="{E20D9E82-9E01-435A-8553-74A7A641841A}"/>
              </a:ext>
            </a:extLst>
          </p:cNvPr>
          <p:cNvSpPr/>
          <p:nvPr/>
        </p:nvSpPr>
        <p:spPr bwMode="white">
          <a:xfrm rot="10800000">
            <a:off x="5745726" y="445403"/>
            <a:ext cx="639544" cy="639544"/>
          </a:xfrm>
          <a:prstGeom prst="ellipse">
            <a:avLst/>
          </a:prstGeom>
          <a:solidFill>
            <a:srgbClr val="631441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90A100D-F59A-433C-8823-A0324FF80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© msg GillardonBSM AG | 2022 | Tokenisierung von digitalen Assets</a:t>
            </a:r>
          </a:p>
        </p:txBody>
      </p:sp>
      <p:sp>
        <p:nvSpPr>
          <p:cNvPr id="29" name="Bildplatzhalter 28">
            <a:extLst>
              <a:ext uri="{FF2B5EF4-FFF2-40B4-BE49-F238E27FC236}">
                <a16:creationId xmlns:a16="http://schemas.microsoft.com/office/drawing/2014/main" id="{89937C0F-2FC9-4451-836F-F2D715489DB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88122" y="0"/>
            <a:ext cx="5603879" cy="6858000"/>
          </a:xfrm>
          <a:custGeom>
            <a:avLst/>
            <a:gdLst>
              <a:gd name="connsiteX0" fmla="*/ 1210346 w 5603879"/>
              <a:gd name="connsiteY0" fmla="*/ 0 h 6858000"/>
              <a:gd name="connsiteX1" fmla="*/ 5603879 w 5603879"/>
              <a:gd name="connsiteY1" fmla="*/ 0 h 6858000"/>
              <a:gd name="connsiteX2" fmla="*/ 5603879 w 5603879"/>
              <a:gd name="connsiteY2" fmla="*/ 6858000 h 6858000"/>
              <a:gd name="connsiteX3" fmla="*/ 1158141 w 5603879"/>
              <a:gd name="connsiteY3" fmla="*/ 6858000 h 6858000"/>
              <a:gd name="connsiteX4" fmla="*/ 1105141 w 5603879"/>
              <a:gd name="connsiteY4" fmla="*/ 6790557 h 6858000"/>
              <a:gd name="connsiteX5" fmla="*/ 0 w 5603879"/>
              <a:gd name="connsiteY5" fmla="*/ 3462216 h 6858000"/>
              <a:gd name="connsiteX6" fmla="*/ 1105142 w 5603879"/>
              <a:gd name="connsiteY6" fmla="*/ 1338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3879" h="6858000">
                <a:moveTo>
                  <a:pt x="1210346" y="0"/>
                </a:moveTo>
                <a:lnTo>
                  <a:pt x="5603879" y="0"/>
                </a:lnTo>
                <a:lnTo>
                  <a:pt x="5603879" y="6858000"/>
                </a:lnTo>
                <a:lnTo>
                  <a:pt x="1158141" y="6858000"/>
                </a:lnTo>
                <a:lnTo>
                  <a:pt x="1105141" y="6790557"/>
                </a:lnTo>
                <a:cubicBezTo>
                  <a:pt x="411042" y="5862436"/>
                  <a:pt x="0" y="4710328"/>
                  <a:pt x="0" y="3462216"/>
                </a:cubicBezTo>
                <a:cubicBezTo>
                  <a:pt x="0" y="2214103"/>
                  <a:pt x="411043" y="1061996"/>
                  <a:pt x="1105142" y="133875"/>
                </a:cubicBezTo>
                <a:close/>
              </a:path>
            </a:pathLst>
          </a:custGeom>
          <a:solidFill>
            <a:schemeClr val="bg2"/>
          </a:solidFill>
        </p:spPr>
        <p:txBody>
          <a:bodyPr vert="horz" wrap="square" lIns="0" tIns="0" rIns="0" bIns="0" rtlCol="0" anchor="ctr">
            <a:noAutofit/>
          </a:bodyPr>
          <a:lstStyle>
            <a:lvl1pPr marL="7938" algn="ctr">
              <a:defRPr lang="de-DE" sz="1200" b="0" i="0" dirty="0">
                <a:latin typeface="+mn-lt"/>
              </a:defRPr>
            </a:lvl1pPr>
          </a:lstStyle>
          <a:p>
            <a:pPr marL="7938" lvl="0" algn="ctr"/>
            <a:r>
              <a:rPr lang="de-DE"/>
              <a:t>Bild durch Klicken auf das Symbol hinzufügen.</a:t>
            </a:r>
            <a:br>
              <a:rPr lang="de-DE"/>
            </a:br>
            <a:r>
              <a:rPr lang="de-DE"/>
              <a:t>Alternativ den Rahmen des Bildplatzhalters markieren (Klick auf die graue Fläche)</a:t>
            </a:r>
            <a:br>
              <a:rPr lang="de-DE"/>
            </a:br>
            <a:r>
              <a:rPr lang="de-DE"/>
              <a:t>und ein Bild aus den </a:t>
            </a:r>
            <a:r>
              <a:rPr lang="de-DE" err="1"/>
              <a:t>QuickSlide</a:t>
            </a:r>
            <a:r>
              <a:rPr lang="de-DE"/>
              <a:t>-Elementen hinzufügen.</a:t>
            </a:r>
            <a:br>
              <a:rPr lang="de-DE"/>
            </a:br>
            <a:r>
              <a:rPr lang="de-DE"/>
              <a:t>Anschließend die Folie zurücksetzen (Folie &gt; Zurücksetzen).</a:t>
            </a:r>
            <a:br>
              <a:rPr lang="de-DE"/>
            </a:br>
            <a:r>
              <a:rPr lang="de-DE"/>
              <a:t>Hierbei werden alle Platzhalter auf der Folie zurückgesetzt!</a:t>
            </a:r>
          </a:p>
        </p:txBody>
      </p:sp>
      <p:sp>
        <p:nvSpPr>
          <p:cNvPr id="27" name="Oval 28">
            <a:extLst>
              <a:ext uri="{FF2B5EF4-FFF2-40B4-BE49-F238E27FC236}">
                <a16:creationId xmlns:a16="http://schemas.microsoft.com/office/drawing/2014/main" id="{BD7EF478-F99A-4A42-9528-C5E65D7C2B34}"/>
              </a:ext>
            </a:extLst>
          </p:cNvPr>
          <p:cNvSpPr/>
          <p:nvPr/>
        </p:nvSpPr>
        <p:spPr bwMode="white">
          <a:xfrm>
            <a:off x="6859961" y="670323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grpSp>
        <p:nvGrpSpPr>
          <p:cNvPr id="25" name="Group 698">
            <a:extLst>
              <a:ext uri="{FF2B5EF4-FFF2-40B4-BE49-F238E27FC236}">
                <a16:creationId xmlns:a16="http://schemas.microsoft.com/office/drawing/2014/main" id="{66BD6048-7623-4F60-A9AA-1C7CB563DE51}"/>
              </a:ext>
            </a:extLst>
          </p:cNvPr>
          <p:cNvGrpSpPr>
            <a:grpSpLocks noChangeAspect="1"/>
          </p:cNvGrpSpPr>
          <p:nvPr/>
        </p:nvGrpSpPr>
        <p:grpSpPr bwMode="white">
          <a:xfrm>
            <a:off x="844060" y="406800"/>
            <a:ext cx="1386310" cy="460800"/>
            <a:chOff x="561" y="2269"/>
            <a:chExt cx="4636" cy="1455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grpSpPr>
        <p:sp>
          <p:nvSpPr>
            <p:cNvPr id="26" name="AutoShape 697">
              <a:extLst>
                <a:ext uri="{FF2B5EF4-FFF2-40B4-BE49-F238E27FC236}">
                  <a16:creationId xmlns:a16="http://schemas.microsoft.com/office/drawing/2014/main" id="{AE487796-C4C9-465F-82DF-338F8668B27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white">
            <a:xfrm>
              <a:off x="561" y="2271"/>
              <a:ext cx="4634" cy="145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28" name="Oval 699">
              <a:extLst>
                <a:ext uri="{FF2B5EF4-FFF2-40B4-BE49-F238E27FC236}">
                  <a16:creationId xmlns:a16="http://schemas.microsoft.com/office/drawing/2014/main" id="{C51D4FF4-BF77-4005-8B40-342611332139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561" y="2905"/>
              <a:ext cx="483" cy="4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0" name="Freeform 700">
              <a:extLst>
                <a:ext uri="{FF2B5EF4-FFF2-40B4-BE49-F238E27FC236}">
                  <a16:creationId xmlns:a16="http://schemas.microsoft.com/office/drawing/2014/main" id="{C2FF79F0-FD1C-4897-BD5D-4637408D626D}"/>
                </a:ext>
              </a:extLst>
            </p:cNvPr>
            <p:cNvSpPr>
              <a:spLocks/>
            </p:cNvSpPr>
            <p:nvPr/>
          </p:nvSpPr>
          <p:spPr bwMode="white">
            <a:xfrm>
              <a:off x="1200" y="2269"/>
              <a:ext cx="1559" cy="1113"/>
            </a:xfrm>
            <a:custGeom>
              <a:avLst/>
              <a:gdLst>
                <a:gd name="T0" fmla="*/ 0 w 659"/>
                <a:gd name="T1" fmla="*/ 0 h 469"/>
                <a:gd name="T2" fmla="*/ 0 w 659"/>
                <a:gd name="T3" fmla="*/ 469 h 469"/>
                <a:gd name="T4" fmla="*/ 85 w 659"/>
                <a:gd name="T5" fmla="*/ 469 h 469"/>
                <a:gd name="T6" fmla="*/ 85 w 659"/>
                <a:gd name="T7" fmla="*/ 72 h 469"/>
                <a:gd name="T8" fmla="*/ 282 w 659"/>
                <a:gd name="T9" fmla="*/ 72 h 469"/>
                <a:gd name="T10" fmla="*/ 282 w 659"/>
                <a:gd name="T11" fmla="*/ 469 h 469"/>
                <a:gd name="T12" fmla="*/ 367 w 659"/>
                <a:gd name="T13" fmla="*/ 469 h 469"/>
                <a:gd name="T14" fmla="*/ 367 w 659"/>
                <a:gd name="T15" fmla="*/ 72 h 469"/>
                <a:gd name="T16" fmla="*/ 498 w 659"/>
                <a:gd name="T17" fmla="*/ 72 h 469"/>
                <a:gd name="T18" fmla="*/ 573 w 659"/>
                <a:gd name="T19" fmla="*/ 155 h 469"/>
                <a:gd name="T20" fmla="*/ 573 w 659"/>
                <a:gd name="T21" fmla="*/ 469 h 469"/>
                <a:gd name="T22" fmla="*/ 659 w 659"/>
                <a:gd name="T23" fmla="*/ 469 h 469"/>
                <a:gd name="T24" fmla="*/ 659 w 659"/>
                <a:gd name="T25" fmla="*/ 132 h 469"/>
                <a:gd name="T26" fmla="*/ 541 w 659"/>
                <a:gd name="T27" fmla="*/ 0 h 469"/>
                <a:gd name="T28" fmla="*/ 0 w 659"/>
                <a:gd name="T29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9" h="469">
                  <a:moveTo>
                    <a:pt x="0" y="0"/>
                  </a:moveTo>
                  <a:cubicBezTo>
                    <a:pt x="0" y="469"/>
                    <a:pt x="0" y="469"/>
                    <a:pt x="0" y="469"/>
                  </a:cubicBezTo>
                  <a:cubicBezTo>
                    <a:pt x="85" y="469"/>
                    <a:pt x="85" y="469"/>
                    <a:pt x="85" y="469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85" y="72"/>
                    <a:pt x="218" y="72"/>
                    <a:pt x="282" y="72"/>
                  </a:cubicBezTo>
                  <a:cubicBezTo>
                    <a:pt x="282" y="469"/>
                    <a:pt x="282" y="469"/>
                    <a:pt x="282" y="469"/>
                  </a:cubicBezTo>
                  <a:cubicBezTo>
                    <a:pt x="367" y="469"/>
                    <a:pt x="367" y="469"/>
                    <a:pt x="367" y="469"/>
                  </a:cubicBezTo>
                  <a:cubicBezTo>
                    <a:pt x="367" y="72"/>
                    <a:pt x="367" y="72"/>
                    <a:pt x="367" y="72"/>
                  </a:cubicBezTo>
                  <a:cubicBezTo>
                    <a:pt x="424" y="72"/>
                    <a:pt x="472" y="72"/>
                    <a:pt x="498" y="72"/>
                  </a:cubicBezTo>
                  <a:cubicBezTo>
                    <a:pt x="542" y="72"/>
                    <a:pt x="573" y="98"/>
                    <a:pt x="573" y="155"/>
                  </a:cubicBezTo>
                  <a:cubicBezTo>
                    <a:pt x="573" y="469"/>
                    <a:pt x="573" y="469"/>
                    <a:pt x="573" y="469"/>
                  </a:cubicBezTo>
                  <a:cubicBezTo>
                    <a:pt x="659" y="469"/>
                    <a:pt x="659" y="469"/>
                    <a:pt x="659" y="469"/>
                  </a:cubicBezTo>
                  <a:cubicBezTo>
                    <a:pt x="659" y="346"/>
                    <a:pt x="659" y="239"/>
                    <a:pt x="659" y="132"/>
                  </a:cubicBezTo>
                  <a:cubicBezTo>
                    <a:pt x="659" y="68"/>
                    <a:pt x="626" y="0"/>
                    <a:pt x="54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1" name="Freeform 701">
              <a:extLst>
                <a:ext uri="{FF2B5EF4-FFF2-40B4-BE49-F238E27FC236}">
                  <a16:creationId xmlns:a16="http://schemas.microsoft.com/office/drawing/2014/main" id="{29CF5352-44BF-4EFB-9C20-BCE588D7ECC3}"/>
                </a:ext>
              </a:extLst>
            </p:cNvPr>
            <p:cNvSpPr>
              <a:spLocks/>
            </p:cNvSpPr>
            <p:nvPr/>
          </p:nvSpPr>
          <p:spPr bwMode="white">
            <a:xfrm>
              <a:off x="2877" y="2269"/>
              <a:ext cx="1107" cy="1113"/>
            </a:xfrm>
            <a:custGeom>
              <a:avLst/>
              <a:gdLst>
                <a:gd name="T0" fmla="*/ 121 w 468"/>
                <a:gd name="T1" fmla="*/ 0 h 469"/>
                <a:gd name="T2" fmla="*/ 0 w 468"/>
                <a:gd name="T3" fmla="*/ 130 h 469"/>
                <a:gd name="T4" fmla="*/ 115 w 468"/>
                <a:gd name="T5" fmla="*/ 266 h 469"/>
                <a:gd name="T6" fmla="*/ 319 w 468"/>
                <a:gd name="T7" fmla="*/ 266 h 469"/>
                <a:gd name="T8" fmla="*/ 381 w 468"/>
                <a:gd name="T9" fmla="*/ 335 h 469"/>
                <a:gd name="T10" fmla="*/ 320 w 468"/>
                <a:gd name="T11" fmla="*/ 398 h 469"/>
                <a:gd name="T12" fmla="*/ 8 w 468"/>
                <a:gd name="T13" fmla="*/ 398 h 469"/>
                <a:gd name="T14" fmla="*/ 8 w 468"/>
                <a:gd name="T15" fmla="*/ 469 h 469"/>
                <a:gd name="T16" fmla="*/ 356 w 468"/>
                <a:gd name="T17" fmla="*/ 469 h 469"/>
                <a:gd name="T18" fmla="*/ 468 w 468"/>
                <a:gd name="T19" fmla="*/ 336 h 469"/>
                <a:gd name="T20" fmla="*/ 362 w 468"/>
                <a:gd name="T21" fmla="*/ 194 h 469"/>
                <a:gd name="T22" fmla="*/ 142 w 468"/>
                <a:gd name="T23" fmla="*/ 194 h 469"/>
                <a:gd name="T24" fmla="*/ 86 w 468"/>
                <a:gd name="T25" fmla="*/ 132 h 469"/>
                <a:gd name="T26" fmla="*/ 151 w 468"/>
                <a:gd name="T27" fmla="*/ 72 h 469"/>
                <a:gd name="T28" fmla="*/ 452 w 468"/>
                <a:gd name="T29" fmla="*/ 72 h 469"/>
                <a:gd name="T30" fmla="*/ 452 w 468"/>
                <a:gd name="T31" fmla="*/ 0 h 469"/>
                <a:gd name="T32" fmla="*/ 121 w 468"/>
                <a:gd name="T33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8" h="469">
                  <a:moveTo>
                    <a:pt x="121" y="0"/>
                  </a:moveTo>
                  <a:cubicBezTo>
                    <a:pt x="28" y="0"/>
                    <a:pt x="0" y="62"/>
                    <a:pt x="0" y="130"/>
                  </a:cubicBezTo>
                  <a:cubicBezTo>
                    <a:pt x="0" y="204"/>
                    <a:pt x="31" y="266"/>
                    <a:pt x="115" y="266"/>
                  </a:cubicBezTo>
                  <a:cubicBezTo>
                    <a:pt x="191" y="266"/>
                    <a:pt x="262" y="266"/>
                    <a:pt x="319" y="266"/>
                  </a:cubicBezTo>
                  <a:cubicBezTo>
                    <a:pt x="381" y="266"/>
                    <a:pt x="381" y="314"/>
                    <a:pt x="381" y="335"/>
                  </a:cubicBezTo>
                  <a:cubicBezTo>
                    <a:pt x="381" y="356"/>
                    <a:pt x="381" y="398"/>
                    <a:pt x="320" y="398"/>
                  </a:cubicBezTo>
                  <a:cubicBezTo>
                    <a:pt x="272" y="398"/>
                    <a:pt x="8" y="398"/>
                    <a:pt x="8" y="398"/>
                  </a:cubicBezTo>
                  <a:cubicBezTo>
                    <a:pt x="8" y="398"/>
                    <a:pt x="8" y="449"/>
                    <a:pt x="8" y="469"/>
                  </a:cubicBezTo>
                  <a:cubicBezTo>
                    <a:pt x="356" y="469"/>
                    <a:pt x="356" y="469"/>
                    <a:pt x="356" y="469"/>
                  </a:cubicBezTo>
                  <a:cubicBezTo>
                    <a:pt x="443" y="469"/>
                    <a:pt x="468" y="418"/>
                    <a:pt x="468" y="336"/>
                  </a:cubicBezTo>
                  <a:cubicBezTo>
                    <a:pt x="468" y="238"/>
                    <a:pt x="436" y="194"/>
                    <a:pt x="362" y="194"/>
                  </a:cubicBezTo>
                  <a:cubicBezTo>
                    <a:pt x="274" y="194"/>
                    <a:pt x="213" y="194"/>
                    <a:pt x="142" y="194"/>
                  </a:cubicBezTo>
                  <a:cubicBezTo>
                    <a:pt x="86" y="194"/>
                    <a:pt x="86" y="157"/>
                    <a:pt x="86" y="132"/>
                  </a:cubicBezTo>
                  <a:cubicBezTo>
                    <a:pt x="86" y="112"/>
                    <a:pt x="92" y="72"/>
                    <a:pt x="151" y="72"/>
                  </a:cubicBezTo>
                  <a:cubicBezTo>
                    <a:pt x="214" y="72"/>
                    <a:pt x="452" y="72"/>
                    <a:pt x="452" y="72"/>
                  </a:cubicBezTo>
                  <a:cubicBezTo>
                    <a:pt x="452" y="43"/>
                    <a:pt x="452" y="27"/>
                    <a:pt x="452" y="0"/>
                  </a:cubicBezTo>
                  <a:cubicBezTo>
                    <a:pt x="121" y="0"/>
                    <a:pt x="121" y="0"/>
                    <a:pt x="1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2" name="Freeform 702">
              <a:extLst>
                <a:ext uri="{FF2B5EF4-FFF2-40B4-BE49-F238E27FC236}">
                  <a16:creationId xmlns:a16="http://schemas.microsoft.com/office/drawing/2014/main" id="{5B8CCE2B-7C3D-4BA1-B1BA-1B30D7F8696A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4107" y="2269"/>
              <a:ext cx="1090" cy="1455"/>
            </a:xfrm>
            <a:custGeom>
              <a:avLst/>
              <a:gdLst>
                <a:gd name="T0" fmla="*/ 170 w 461"/>
                <a:gd name="T1" fmla="*/ 0 h 613"/>
                <a:gd name="T2" fmla="*/ 44 w 461"/>
                <a:gd name="T3" fmla="*/ 29 h 613"/>
                <a:gd name="T4" fmla="*/ 0 w 461"/>
                <a:gd name="T5" fmla="*/ 149 h 613"/>
                <a:gd name="T6" fmla="*/ 0 w 461"/>
                <a:gd name="T7" fmla="*/ 233 h 613"/>
                <a:gd name="T8" fmla="*/ 0 w 461"/>
                <a:gd name="T9" fmla="*/ 318 h 613"/>
                <a:gd name="T10" fmla="*/ 47 w 461"/>
                <a:gd name="T11" fmla="*/ 445 h 613"/>
                <a:gd name="T12" fmla="*/ 170 w 461"/>
                <a:gd name="T13" fmla="*/ 469 h 613"/>
                <a:gd name="T14" fmla="*/ 376 w 461"/>
                <a:gd name="T15" fmla="*/ 469 h 613"/>
                <a:gd name="T16" fmla="*/ 376 w 461"/>
                <a:gd name="T17" fmla="*/ 487 h 613"/>
                <a:gd name="T18" fmla="*/ 328 w 461"/>
                <a:gd name="T19" fmla="*/ 538 h 613"/>
                <a:gd name="T20" fmla="*/ 61 w 461"/>
                <a:gd name="T21" fmla="*/ 538 h 613"/>
                <a:gd name="T22" fmla="*/ 61 w 461"/>
                <a:gd name="T23" fmla="*/ 613 h 613"/>
                <a:gd name="T24" fmla="*/ 356 w 461"/>
                <a:gd name="T25" fmla="*/ 613 h 613"/>
                <a:gd name="T26" fmla="*/ 461 w 461"/>
                <a:gd name="T27" fmla="*/ 511 h 613"/>
                <a:gd name="T28" fmla="*/ 461 w 461"/>
                <a:gd name="T29" fmla="*/ 0 h 613"/>
                <a:gd name="T30" fmla="*/ 170 w 461"/>
                <a:gd name="T31" fmla="*/ 0 h 613"/>
                <a:gd name="T32" fmla="*/ 376 w 461"/>
                <a:gd name="T33" fmla="*/ 398 h 613"/>
                <a:gd name="T34" fmla="*/ 196 w 461"/>
                <a:gd name="T35" fmla="*/ 398 h 613"/>
                <a:gd name="T36" fmla="*/ 88 w 461"/>
                <a:gd name="T37" fmla="*/ 333 h 613"/>
                <a:gd name="T38" fmla="*/ 88 w 461"/>
                <a:gd name="T39" fmla="*/ 231 h 613"/>
                <a:gd name="T40" fmla="*/ 88 w 461"/>
                <a:gd name="T41" fmla="*/ 148 h 613"/>
                <a:gd name="T42" fmla="*/ 200 w 461"/>
                <a:gd name="T43" fmla="*/ 72 h 613"/>
                <a:gd name="T44" fmla="*/ 376 w 461"/>
                <a:gd name="T45" fmla="*/ 72 h 613"/>
                <a:gd name="T46" fmla="*/ 376 w 461"/>
                <a:gd name="T47" fmla="*/ 398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613">
                  <a:moveTo>
                    <a:pt x="170" y="0"/>
                  </a:moveTo>
                  <a:cubicBezTo>
                    <a:pt x="94" y="0"/>
                    <a:pt x="65" y="12"/>
                    <a:pt x="44" y="29"/>
                  </a:cubicBezTo>
                  <a:cubicBezTo>
                    <a:pt x="22" y="47"/>
                    <a:pt x="1" y="70"/>
                    <a:pt x="0" y="149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402"/>
                    <a:pt x="23" y="425"/>
                    <a:pt x="47" y="445"/>
                  </a:cubicBezTo>
                  <a:cubicBezTo>
                    <a:pt x="63" y="456"/>
                    <a:pt x="89" y="469"/>
                    <a:pt x="170" y="469"/>
                  </a:cubicBezTo>
                  <a:cubicBezTo>
                    <a:pt x="376" y="469"/>
                    <a:pt x="376" y="469"/>
                    <a:pt x="376" y="469"/>
                  </a:cubicBezTo>
                  <a:cubicBezTo>
                    <a:pt x="376" y="469"/>
                    <a:pt x="376" y="484"/>
                    <a:pt x="376" y="487"/>
                  </a:cubicBezTo>
                  <a:cubicBezTo>
                    <a:pt x="376" y="523"/>
                    <a:pt x="369" y="538"/>
                    <a:pt x="328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613"/>
                    <a:pt x="61" y="613"/>
                    <a:pt x="61" y="613"/>
                  </a:cubicBezTo>
                  <a:cubicBezTo>
                    <a:pt x="356" y="613"/>
                    <a:pt x="356" y="613"/>
                    <a:pt x="356" y="613"/>
                  </a:cubicBezTo>
                  <a:cubicBezTo>
                    <a:pt x="435" y="613"/>
                    <a:pt x="461" y="578"/>
                    <a:pt x="461" y="511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170" y="0"/>
                  </a:lnTo>
                  <a:close/>
                  <a:moveTo>
                    <a:pt x="376" y="398"/>
                  </a:moveTo>
                  <a:cubicBezTo>
                    <a:pt x="196" y="398"/>
                    <a:pt x="196" y="398"/>
                    <a:pt x="196" y="398"/>
                  </a:cubicBezTo>
                  <a:cubicBezTo>
                    <a:pt x="143" y="398"/>
                    <a:pt x="89" y="402"/>
                    <a:pt x="88" y="333"/>
                  </a:cubicBezTo>
                  <a:cubicBezTo>
                    <a:pt x="88" y="330"/>
                    <a:pt x="88" y="305"/>
                    <a:pt x="88" y="231"/>
                  </a:cubicBezTo>
                  <a:cubicBezTo>
                    <a:pt x="88" y="169"/>
                    <a:pt x="87" y="154"/>
                    <a:pt x="88" y="148"/>
                  </a:cubicBezTo>
                  <a:cubicBezTo>
                    <a:pt x="91" y="90"/>
                    <a:pt x="112" y="70"/>
                    <a:pt x="200" y="72"/>
                  </a:cubicBezTo>
                  <a:cubicBezTo>
                    <a:pt x="205" y="72"/>
                    <a:pt x="376" y="72"/>
                    <a:pt x="376" y="72"/>
                  </a:cubicBezTo>
                  <a:lnTo>
                    <a:pt x="376" y="3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</p:grp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8A9FB1-AE9D-4D95-BC30-839560C8E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2C4F53-B4CA-4838-AC7E-70E91EE9D986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01CD17C-F7CD-400F-8C87-7E84E2E8C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375" y="1270000"/>
            <a:ext cx="5254625" cy="1173722"/>
          </a:xfrm>
        </p:spPr>
        <p:txBody>
          <a:bodyPr anchor="b" anchorCtr="0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83499C7B-EFD5-49A6-AFBC-04BE56E5FAA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41375" y="2852738"/>
            <a:ext cx="5254625" cy="345598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4696607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ld rund links 1">
    <p:bg bwMode="inv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ihandform: Form 34">
            <a:extLst>
              <a:ext uri="{FF2B5EF4-FFF2-40B4-BE49-F238E27FC236}">
                <a16:creationId xmlns:a16="http://schemas.microsoft.com/office/drawing/2014/main" id="{34ABCC49-7501-4F0A-A842-3C2B9405D7AA}"/>
              </a:ext>
            </a:extLst>
          </p:cNvPr>
          <p:cNvSpPr/>
          <p:nvPr/>
        </p:nvSpPr>
        <p:spPr>
          <a:xfrm>
            <a:off x="5663951" y="-18000"/>
            <a:ext cx="6546048" cy="6894000"/>
          </a:xfrm>
          <a:custGeom>
            <a:avLst/>
            <a:gdLst>
              <a:gd name="connsiteX0" fmla="*/ 1268780 w 6546048"/>
              <a:gd name="connsiteY0" fmla="*/ 0 h 6894000"/>
              <a:gd name="connsiteX1" fmla="*/ 6546048 w 6546048"/>
              <a:gd name="connsiteY1" fmla="*/ 0 h 6894000"/>
              <a:gd name="connsiteX2" fmla="*/ 6546048 w 6546048"/>
              <a:gd name="connsiteY2" fmla="*/ 6894000 h 6894000"/>
              <a:gd name="connsiteX3" fmla="*/ 1268780 w 6546048"/>
              <a:gd name="connsiteY3" fmla="*/ 6894000 h 6894000"/>
              <a:gd name="connsiteX4" fmla="*/ 1215262 w 6546048"/>
              <a:gd name="connsiteY4" fmla="*/ 6832217 h 6894000"/>
              <a:gd name="connsiteX5" fmla="*/ 0 w 6546048"/>
              <a:gd name="connsiteY5" fmla="*/ 3447000 h 6894000"/>
              <a:gd name="connsiteX6" fmla="*/ 1215262 w 6546048"/>
              <a:gd name="connsiteY6" fmla="*/ 61783 h 689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46048" h="6894000">
                <a:moveTo>
                  <a:pt x="1268780" y="0"/>
                </a:moveTo>
                <a:lnTo>
                  <a:pt x="6546048" y="0"/>
                </a:lnTo>
                <a:lnTo>
                  <a:pt x="6546048" y="6894000"/>
                </a:lnTo>
                <a:lnTo>
                  <a:pt x="1268780" y="6894000"/>
                </a:lnTo>
                <a:lnTo>
                  <a:pt x="1215262" y="6832217"/>
                </a:lnTo>
                <a:cubicBezTo>
                  <a:pt x="456063" y="5912280"/>
                  <a:pt x="0" y="4732900"/>
                  <a:pt x="0" y="3447000"/>
                </a:cubicBezTo>
                <a:cubicBezTo>
                  <a:pt x="0" y="2161101"/>
                  <a:pt x="456063" y="981720"/>
                  <a:pt x="1215262" y="61783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37" name="Bildplatzhalter 36">
            <a:extLst>
              <a:ext uri="{FF2B5EF4-FFF2-40B4-BE49-F238E27FC236}">
                <a16:creationId xmlns:a16="http://schemas.microsoft.com/office/drawing/2014/main" id="{110F350C-9881-4AA7-B824-3B1C357EE02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0"/>
            <a:ext cx="6619301" cy="6858000"/>
          </a:xfrm>
          <a:custGeom>
            <a:avLst/>
            <a:gdLst>
              <a:gd name="connsiteX0" fmla="*/ 0 w 6619301"/>
              <a:gd name="connsiteY0" fmla="*/ 0 h 6858000"/>
              <a:gd name="connsiteX1" fmla="*/ 6618381 w 6619301"/>
              <a:gd name="connsiteY1" fmla="*/ 0 h 6858000"/>
              <a:gd name="connsiteX2" fmla="*/ 6529195 w 6619301"/>
              <a:gd name="connsiteY2" fmla="*/ 113491 h 6858000"/>
              <a:gd name="connsiteX3" fmla="*/ 5428509 w 6619301"/>
              <a:gd name="connsiteY3" fmla="*/ 3428415 h 6858000"/>
              <a:gd name="connsiteX4" fmla="*/ 6529195 w 6619301"/>
              <a:gd name="connsiteY4" fmla="*/ 6743339 h 6858000"/>
              <a:gd name="connsiteX5" fmla="*/ 6619301 w 6619301"/>
              <a:gd name="connsiteY5" fmla="*/ 6858000 h 6858000"/>
              <a:gd name="connsiteX6" fmla="*/ 0 w 66193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19301" h="6858000">
                <a:moveTo>
                  <a:pt x="0" y="0"/>
                </a:moveTo>
                <a:lnTo>
                  <a:pt x="6618381" y="0"/>
                </a:lnTo>
                <a:lnTo>
                  <a:pt x="6529195" y="113491"/>
                </a:lnTo>
                <a:cubicBezTo>
                  <a:pt x="5837894" y="1037870"/>
                  <a:pt x="5428509" y="2185334"/>
                  <a:pt x="5428509" y="3428415"/>
                </a:cubicBezTo>
                <a:cubicBezTo>
                  <a:pt x="5428509" y="4671496"/>
                  <a:pt x="5837894" y="5818960"/>
                  <a:pt x="6529195" y="6743339"/>
                </a:cubicBezTo>
                <a:lnTo>
                  <a:pt x="661930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vert="horz" wrap="square" lIns="0" tIns="0" rIns="0" bIns="0" rtlCol="0" anchor="ctr">
            <a:noAutofit/>
          </a:bodyPr>
          <a:lstStyle>
            <a:lvl1pPr marL="7938" algn="ctr">
              <a:defRPr lang="de-DE" sz="1200" b="0" i="0" dirty="0">
                <a:latin typeface="+mn-lt"/>
              </a:defRPr>
            </a:lvl1pPr>
          </a:lstStyle>
          <a:p>
            <a:pPr marL="7938" lvl="0" algn="ctr"/>
            <a:r>
              <a:rPr lang="de-DE"/>
              <a:t>Bild durch Klicken auf das Symbol hinzufügen.</a:t>
            </a:r>
            <a:br>
              <a:rPr lang="de-DE"/>
            </a:br>
            <a:r>
              <a:rPr lang="de-DE"/>
              <a:t>Alternativ den Rahmen des Bildplatzhalters markieren</a:t>
            </a:r>
            <a:br>
              <a:rPr lang="de-DE"/>
            </a:br>
            <a:r>
              <a:rPr lang="de-DE"/>
              <a:t>(Klick auf die graue Fläche) und ein Bild aus den</a:t>
            </a:r>
            <a:br>
              <a:rPr lang="de-DE"/>
            </a:br>
            <a:r>
              <a:rPr lang="de-DE" err="1"/>
              <a:t>QuickSlide</a:t>
            </a:r>
            <a:r>
              <a:rPr lang="de-DE"/>
              <a:t>-Elementen hinzufügen.</a:t>
            </a:r>
            <a:br>
              <a:rPr lang="de-DE"/>
            </a:br>
            <a:r>
              <a:rPr lang="de-DE"/>
              <a:t>Anschließend die Folie zurücksetzen (Folie &gt; Zurücksetzen).</a:t>
            </a:r>
            <a:br>
              <a:rPr lang="de-DE"/>
            </a:br>
            <a:r>
              <a:rPr lang="de-DE"/>
              <a:t>Hierbei werden alle Platzhalter auf der Folie zurückgesetzt!</a:t>
            </a:r>
          </a:p>
        </p:txBody>
      </p:sp>
      <p:sp>
        <p:nvSpPr>
          <p:cNvPr id="8" name="Oval 12">
            <a:extLst>
              <a:ext uri="{FF2B5EF4-FFF2-40B4-BE49-F238E27FC236}">
                <a16:creationId xmlns:a16="http://schemas.microsoft.com/office/drawing/2014/main" id="{6D2474B1-8E23-439F-B800-35C49AAA82D2}"/>
              </a:ext>
            </a:extLst>
          </p:cNvPr>
          <p:cNvSpPr/>
          <p:nvPr/>
        </p:nvSpPr>
        <p:spPr bwMode="white">
          <a:xfrm>
            <a:off x="8540934" y="2574700"/>
            <a:ext cx="1707431" cy="1707431"/>
          </a:xfrm>
          <a:prstGeom prst="ellipse">
            <a:avLst/>
          </a:prstGeom>
          <a:solidFill>
            <a:srgbClr val="631441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9" name="Freihandform 14">
            <a:extLst>
              <a:ext uri="{FF2B5EF4-FFF2-40B4-BE49-F238E27FC236}">
                <a16:creationId xmlns:a16="http://schemas.microsoft.com/office/drawing/2014/main" id="{E19BBD97-37E2-4CC9-917C-A47AF501F519}"/>
              </a:ext>
            </a:extLst>
          </p:cNvPr>
          <p:cNvSpPr/>
          <p:nvPr/>
        </p:nvSpPr>
        <p:spPr bwMode="white">
          <a:xfrm rot="10800000">
            <a:off x="8616280" y="2906177"/>
            <a:ext cx="3575720" cy="3951822"/>
          </a:xfrm>
          <a:custGeom>
            <a:avLst/>
            <a:gdLst>
              <a:gd name="connsiteX0" fmla="*/ 0 w 5562328"/>
              <a:gd name="connsiteY0" fmla="*/ 0 h 6147385"/>
              <a:gd name="connsiteX1" fmla="*/ 4578774 w 5562328"/>
              <a:gd name="connsiteY1" fmla="*/ 0 h 6147385"/>
              <a:gd name="connsiteX2" fmla="*/ 4727110 w 5562328"/>
              <a:gd name="connsiteY2" fmla="*/ 163212 h 6147385"/>
              <a:gd name="connsiteX3" fmla="*/ 5562328 w 5562328"/>
              <a:gd name="connsiteY3" fmla="*/ 2489785 h 6147385"/>
              <a:gd name="connsiteX4" fmla="*/ 1904728 w 5562328"/>
              <a:gd name="connsiteY4" fmla="*/ 6147385 h 6147385"/>
              <a:gd name="connsiteX5" fmla="*/ 161299 w 5562328"/>
              <a:gd name="connsiteY5" fmla="*/ 5705932 h 6147385"/>
              <a:gd name="connsiteX6" fmla="*/ 0 w 5562328"/>
              <a:gd name="connsiteY6" fmla="*/ 5607941 h 6147385"/>
              <a:gd name="connsiteX7" fmla="*/ 0 w 5562328"/>
              <a:gd name="connsiteY7" fmla="*/ 0 h 61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2328" h="6147385">
                <a:moveTo>
                  <a:pt x="0" y="0"/>
                </a:moveTo>
                <a:lnTo>
                  <a:pt x="4578774" y="0"/>
                </a:lnTo>
                <a:lnTo>
                  <a:pt x="4727110" y="163212"/>
                </a:lnTo>
                <a:cubicBezTo>
                  <a:pt x="5248888" y="795461"/>
                  <a:pt x="5562328" y="1606019"/>
                  <a:pt x="5562328" y="2489785"/>
                </a:cubicBezTo>
                <a:cubicBezTo>
                  <a:pt x="5562328" y="4509822"/>
                  <a:pt x="3924765" y="6147385"/>
                  <a:pt x="1904728" y="6147385"/>
                </a:cubicBezTo>
                <a:cubicBezTo>
                  <a:pt x="1273467" y="6147385"/>
                  <a:pt x="679556" y="5987467"/>
                  <a:pt x="161299" y="5705932"/>
                </a:cubicBezTo>
                <a:lnTo>
                  <a:pt x="0" y="5607941"/>
                </a:lnTo>
                <a:lnTo>
                  <a:pt x="0" y="0"/>
                </a:lnTo>
                <a:close/>
              </a:path>
            </a:pathLst>
          </a:custGeom>
          <a:solidFill>
            <a:srgbClr val="631441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grpSp>
        <p:nvGrpSpPr>
          <p:cNvPr id="26" name="Group 698">
            <a:extLst>
              <a:ext uri="{FF2B5EF4-FFF2-40B4-BE49-F238E27FC236}">
                <a16:creationId xmlns:a16="http://schemas.microsoft.com/office/drawing/2014/main" id="{43D91615-2455-453B-AB3F-E54B96429FC2}"/>
              </a:ext>
            </a:extLst>
          </p:cNvPr>
          <p:cNvGrpSpPr>
            <a:grpSpLocks noChangeAspect="1"/>
          </p:cNvGrpSpPr>
          <p:nvPr/>
        </p:nvGrpSpPr>
        <p:grpSpPr bwMode="white">
          <a:xfrm>
            <a:off x="10470019" y="406800"/>
            <a:ext cx="1386310" cy="460800"/>
            <a:chOff x="561" y="2269"/>
            <a:chExt cx="4636" cy="1455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grpSpPr>
        <p:sp>
          <p:nvSpPr>
            <p:cNvPr id="27" name="AutoShape 697">
              <a:extLst>
                <a:ext uri="{FF2B5EF4-FFF2-40B4-BE49-F238E27FC236}">
                  <a16:creationId xmlns:a16="http://schemas.microsoft.com/office/drawing/2014/main" id="{98FC4E6B-3888-47B5-BF17-A89D49ECFB6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white">
            <a:xfrm>
              <a:off x="561" y="2271"/>
              <a:ext cx="4634" cy="145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28" name="Oval 699">
              <a:extLst>
                <a:ext uri="{FF2B5EF4-FFF2-40B4-BE49-F238E27FC236}">
                  <a16:creationId xmlns:a16="http://schemas.microsoft.com/office/drawing/2014/main" id="{52447DBD-57A9-4F37-94D6-B28D7233702A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561" y="2905"/>
              <a:ext cx="483" cy="4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29" name="Freeform 700">
              <a:extLst>
                <a:ext uri="{FF2B5EF4-FFF2-40B4-BE49-F238E27FC236}">
                  <a16:creationId xmlns:a16="http://schemas.microsoft.com/office/drawing/2014/main" id="{25ED3363-E316-4F41-BE0E-E9B99EDB32C7}"/>
                </a:ext>
              </a:extLst>
            </p:cNvPr>
            <p:cNvSpPr>
              <a:spLocks/>
            </p:cNvSpPr>
            <p:nvPr/>
          </p:nvSpPr>
          <p:spPr bwMode="white">
            <a:xfrm>
              <a:off x="1200" y="2269"/>
              <a:ext cx="1559" cy="1113"/>
            </a:xfrm>
            <a:custGeom>
              <a:avLst/>
              <a:gdLst>
                <a:gd name="T0" fmla="*/ 0 w 659"/>
                <a:gd name="T1" fmla="*/ 0 h 469"/>
                <a:gd name="T2" fmla="*/ 0 w 659"/>
                <a:gd name="T3" fmla="*/ 469 h 469"/>
                <a:gd name="T4" fmla="*/ 85 w 659"/>
                <a:gd name="T5" fmla="*/ 469 h 469"/>
                <a:gd name="T6" fmla="*/ 85 w 659"/>
                <a:gd name="T7" fmla="*/ 72 h 469"/>
                <a:gd name="T8" fmla="*/ 282 w 659"/>
                <a:gd name="T9" fmla="*/ 72 h 469"/>
                <a:gd name="T10" fmla="*/ 282 w 659"/>
                <a:gd name="T11" fmla="*/ 469 h 469"/>
                <a:gd name="T12" fmla="*/ 367 w 659"/>
                <a:gd name="T13" fmla="*/ 469 h 469"/>
                <a:gd name="T14" fmla="*/ 367 w 659"/>
                <a:gd name="T15" fmla="*/ 72 h 469"/>
                <a:gd name="T16" fmla="*/ 498 w 659"/>
                <a:gd name="T17" fmla="*/ 72 h 469"/>
                <a:gd name="T18" fmla="*/ 573 w 659"/>
                <a:gd name="T19" fmla="*/ 155 h 469"/>
                <a:gd name="T20" fmla="*/ 573 w 659"/>
                <a:gd name="T21" fmla="*/ 469 h 469"/>
                <a:gd name="T22" fmla="*/ 659 w 659"/>
                <a:gd name="T23" fmla="*/ 469 h 469"/>
                <a:gd name="T24" fmla="*/ 659 w 659"/>
                <a:gd name="T25" fmla="*/ 132 h 469"/>
                <a:gd name="T26" fmla="*/ 541 w 659"/>
                <a:gd name="T27" fmla="*/ 0 h 469"/>
                <a:gd name="T28" fmla="*/ 0 w 659"/>
                <a:gd name="T29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9" h="469">
                  <a:moveTo>
                    <a:pt x="0" y="0"/>
                  </a:moveTo>
                  <a:cubicBezTo>
                    <a:pt x="0" y="469"/>
                    <a:pt x="0" y="469"/>
                    <a:pt x="0" y="469"/>
                  </a:cubicBezTo>
                  <a:cubicBezTo>
                    <a:pt x="85" y="469"/>
                    <a:pt x="85" y="469"/>
                    <a:pt x="85" y="469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85" y="72"/>
                    <a:pt x="218" y="72"/>
                    <a:pt x="282" y="72"/>
                  </a:cubicBezTo>
                  <a:cubicBezTo>
                    <a:pt x="282" y="469"/>
                    <a:pt x="282" y="469"/>
                    <a:pt x="282" y="469"/>
                  </a:cubicBezTo>
                  <a:cubicBezTo>
                    <a:pt x="367" y="469"/>
                    <a:pt x="367" y="469"/>
                    <a:pt x="367" y="469"/>
                  </a:cubicBezTo>
                  <a:cubicBezTo>
                    <a:pt x="367" y="72"/>
                    <a:pt x="367" y="72"/>
                    <a:pt x="367" y="72"/>
                  </a:cubicBezTo>
                  <a:cubicBezTo>
                    <a:pt x="424" y="72"/>
                    <a:pt x="472" y="72"/>
                    <a:pt x="498" y="72"/>
                  </a:cubicBezTo>
                  <a:cubicBezTo>
                    <a:pt x="542" y="72"/>
                    <a:pt x="573" y="98"/>
                    <a:pt x="573" y="155"/>
                  </a:cubicBezTo>
                  <a:cubicBezTo>
                    <a:pt x="573" y="469"/>
                    <a:pt x="573" y="469"/>
                    <a:pt x="573" y="469"/>
                  </a:cubicBezTo>
                  <a:cubicBezTo>
                    <a:pt x="659" y="469"/>
                    <a:pt x="659" y="469"/>
                    <a:pt x="659" y="469"/>
                  </a:cubicBezTo>
                  <a:cubicBezTo>
                    <a:pt x="659" y="346"/>
                    <a:pt x="659" y="239"/>
                    <a:pt x="659" y="132"/>
                  </a:cubicBezTo>
                  <a:cubicBezTo>
                    <a:pt x="659" y="68"/>
                    <a:pt x="626" y="0"/>
                    <a:pt x="54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0" name="Freeform 701">
              <a:extLst>
                <a:ext uri="{FF2B5EF4-FFF2-40B4-BE49-F238E27FC236}">
                  <a16:creationId xmlns:a16="http://schemas.microsoft.com/office/drawing/2014/main" id="{8822FAA6-F2BF-44BB-B5E7-3098FA432CE5}"/>
                </a:ext>
              </a:extLst>
            </p:cNvPr>
            <p:cNvSpPr>
              <a:spLocks/>
            </p:cNvSpPr>
            <p:nvPr/>
          </p:nvSpPr>
          <p:spPr bwMode="white">
            <a:xfrm>
              <a:off x="2877" y="2269"/>
              <a:ext cx="1107" cy="1113"/>
            </a:xfrm>
            <a:custGeom>
              <a:avLst/>
              <a:gdLst>
                <a:gd name="T0" fmla="*/ 121 w 468"/>
                <a:gd name="T1" fmla="*/ 0 h 469"/>
                <a:gd name="T2" fmla="*/ 0 w 468"/>
                <a:gd name="T3" fmla="*/ 130 h 469"/>
                <a:gd name="T4" fmla="*/ 115 w 468"/>
                <a:gd name="T5" fmla="*/ 266 h 469"/>
                <a:gd name="T6" fmla="*/ 319 w 468"/>
                <a:gd name="T7" fmla="*/ 266 h 469"/>
                <a:gd name="T8" fmla="*/ 381 w 468"/>
                <a:gd name="T9" fmla="*/ 335 h 469"/>
                <a:gd name="T10" fmla="*/ 320 w 468"/>
                <a:gd name="T11" fmla="*/ 398 h 469"/>
                <a:gd name="T12" fmla="*/ 8 w 468"/>
                <a:gd name="T13" fmla="*/ 398 h 469"/>
                <a:gd name="T14" fmla="*/ 8 w 468"/>
                <a:gd name="T15" fmla="*/ 469 h 469"/>
                <a:gd name="T16" fmla="*/ 356 w 468"/>
                <a:gd name="T17" fmla="*/ 469 h 469"/>
                <a:gd name="T18" fmla="*/ 468 w 468"/>
                <a:gd name="T19" fmla="*/ 336 h 469"/>
                <a:gd name="T20" fmla="*/ 362 w 468"/>
                <a:gd name="T21" fmla="*/ 194 h 469"/>
                <a:gd name="T22" fmla="*/ 142 w 468"/>
                <a:gd name="T23" fmla="*/ 194 h 469"/>
                <a:gd name="T24" fmla="*/ 86 w 468"/>
                <a:gd name="T25" fmla="*/ 132 h 469"/>
                <a:gd name="T26" fmla="*/ 151 w 468"/>
                <a:gd name="T27" fmla="*/ 72 h 469"/>
                <a:gd name="T28" fmla="*/ 452 w 468"/>
                <a:gd name="T29" fmla="*/ 72 h 469"/>
                <a:gd name="T30" fmla="*/ 452 w 468"/>
                <a:gd name="T31" fmla="*/ 0 h 469"/>
                <a:gd name="T32" fmla="*/ 121 w 468"/>
                <a:gd name="T33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8" h="469">
                  <a:moveTo>
                    <a:pt x="121" y="0"/>
                  </a:moveTo>
                  <a:cubicBezTo>
                    <a:pt x="28" y="0"/>
                    <a:pt x="0" y="62"/>
                    <a:pt x="0" y="130"/>
                  </a:cubicBezTo>
                  <a:cubicBezTo>
                    <a:pt x="0" y="204"/>
                    <a:pt x="31" y="266"/>
                    <a:pt x="115" y="266"/>
                  </a:cubicBezTo>
                  <a:cubicBezTo>
                    <a:pt x="191" y="266"/>
                    <a:pt x="262" y="266"/>
                    <a:pt x="319" y="266"/>
                  </a:cubicBezTo>
                  <a:cubicBezTo>
                    <a:pt x="381" y="266"/>
                    <a:pt x="381" y="314"/>
                    <a:pt x="381" y="335"/>
                  </a:cubicBezTo>
                  <a:cubicBezTo>
                    <a:pt x="381" y="356"/>
                    <a:pt x="381" y="398"/>
                    <a:pt x="320" y="398"/>
                  </a:cubicBezTo>
                  <a:cubicBezTo>
                    <a:pt x="272" y="398"/>
                    <a:pt x="8" y="398"/>
                    <a:pt x="8" y="398"/>
                  </a:cubicBezTo>
                  <a:cubicBezTo>
                    <a:pt x="8" y="398"/>
                    <a:pt x="8" y="449"/>
                    <a:pt x="8" y="469"/>
                  </a:cubicBezTo>
                  <a:cubicBezTo>
                    <a:pt x="356" y="469"/>
                    <a:pt x="356" y="469"/>
                    <a:pt x="356" y="469"/>
                  </a:cubicBezTo>
                  <a:cubicBezTo>
                    <a:pt x="443" y="469"/>
                    <a:pt x="468" y="418"/>
                    <a:pt x="468" y="336"/>
                  </a:cubicBezTo>
                  <a:cubicBezTo>
                    <a:pt x="468" y="238"/>
                    <a:pt x="436" y="194"/>
                    <a:pt x="362" y="194"/>
                  </a:cubicBezTo>
                  <a:cubicBezTo>
                    <a:pt x="274" y="194"/>
                    <a:pt x="213" y="194"/>
                    <a:pt x="142" y="194"/>
                  </a:cubicBezTo>
                  <a:cubicBezTo>
                    <a:pt x="86" y="194"/>
                    <a:pt x="86" y="157"/>
                    <a:pt x="86" y="132"/>
                  </a:cubicBezTo>
                  <a:cubicBezTo>
                    <a:pt x="86" y="112"/>
                    <a:pt x="92" y="72"/>
                    <a:pt x="151" y="72"/>
                  </a:cubicBezTo>
                  <a:cubicBezTo>
                    <a:pt x="214" y="72"/>
                    <a:pt x="452" y="72"/>
                    <a:pt x="452" y="72"/>
                  </a:cubicBezTo>
                  <a:cubicBezTo>
                    <a:pt x="452" y="43"/>
                    <a:pt x="452" y="27"/>
                    <a:pt x="452" y="0"/>
                  </a:cubicBezTo>
                  <a:cubicBezTo>
                    <a:pt x="121" y="0"/>
                    <a:pt x="121" y="0"/>
                    <a:pt x="1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1" name="Freeform 702">
              <a:extLst>
                <a:ext uri="{FF2B5EF4-FFF2-40B4-BE49-F238E27FC236}">
                  <a16:creationId xmlns:a16="http://schemas.microsoft.com/office/drawing/2014/main" id="{7ACA3E4E-D2A6-4869-8C1F-E1EDCE4B29A9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4107" y="2269"/>
              <a:ext cx="1090" cy="1455"/>
            </a:xfrm>
            <a:custGeom>
              <a:avLst/>
              <a:gdLst>
                <a:gd name="T0" fmla="*/ 170 w 461"/>
                <a:gd name="T1" fmla="*/ 0 h 613"/>
                <a:gd name="T2" fmla="*/ 44 w 461"/>
                <a:gd name="T3" fmla="*/ 29 h 613"/>
                <a:gd name="T4" fmla="*/ 0 w 461"/>
                <a:gd name="T5" fmla="*/ 149 h 613"/>
                <a:gd name="T6" fmla="*/ 0 w 461"/>
                <a:gd name="T7" fmla="*/ 233 h 613"/>
                <a:gd name="T8" fmla="*/ 0 w 461"/>
                <a:gd name="T9" fmla="*/ 318 h 613"/>
                <a:gd name="T10" fmla="*/ 47 w 461"/>
                <a:gd name="T11" fmla="*/ 445 h 613"/>
                <a:gd name="T12" fmla="*/ 170 w 461"/>
                <a:gd name="T13" fmla="*/ 469 h 613"/>
                <a:gd name="T14" fmla="*/ 376 w 461"/>
                <a:gd name="T15" fmla="*/ 469 h 613"/>
                <a:gd name="T16" fmla="*/ 376 w 461"/>
                <a:gd name="T17" fmla="*/ 487 h 613"/>
                <a:gd name="T18" fmla="*/ 328 w 461"/>
                <a:gd name="T19" fmla="*/ 538 h 613"/>
                <a:gd name="T20" fmla="*/ 61 w 461"/>
                <a:gd name="T21" fmla="*/ 538 h 613"/>
                <a:gd name="T22" fmla="*/ 61 w 461"/>
                <a:gd name="T23" fmla="*/ 613 h 613"/>
                <a:gd name="T24" fmla="*/ 356 w 461"/>
                <a:gd name="T25" fmla="*/ 613 h 613"/>
                <a:gd name="T26" fmla="*/ 461 w 461"/>
                <a:gd name="T27" fmla="*/ 511 h 613"/>
                <a:gd name="T28" fmla="*/ 461 w 461"/>
                <a:gd name="T29" fmla="*/ 0 h 613"/>
                <a:gd name="T30" fmla="*/ 170 w 461"/>
                <a:gd name="T31" fmla="*/ 0 h 613"/>
                <a:gd name="T32" fmla="*/ 376 w 461"/>
                <a:gd name="T33" fmla="*/ 398 h 613"/>
                <a:gd name="T34" fmla="*/ 196 w 461"/>
                <a:gd name="T35" fmla="*/ 398 h 613"/>
                <a:gd name="T36" fmla="*/ 88 w 461"/>
                <a:gd name="T37" fmla="*/ 333 h 613"/>
                <a:gd name="T38" fmla="*/ 88 w 461"/>
                <a:gd name="T39" fmla="*/ 231 h 613"/>
                <a:gd name="T40" fmla="*/ 88 w 461"/>
                <a:gd name="T41" fmla="*/ 148 h 613"/>
                <a:gd name="T42" fmla="*/ 200 w 461"/>
                <a:gd name="T43" fmla="*/ 72 h 613"/>
                <a:gd name="T44" fmla="*/ 376 w 461"/>
                <a:gd name="T45" fmla="*/ 72 h 613"/>
                <a:gd name="T46" fmla="*/ 376 w 461"/>
                <a:gd name="T47" fmla="*/ 398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613">
                  <a:moveTo>
                    <a:pt x="170" y="0"/>
                  </a:moveTo>
                  <a:cubicBezTo>
                    <a:pt x="94" y="0"/>
                    <a:pt x="65" y="12"/>
                    <a:pt x="44" y="29"/>
                  </a:cubicBezTo>
                  <a:cubicBezTo>
                    <a:pt x="22" y="47"/>
                    <a:pt x="1" y="70"/>
                    <a:pt x="0" y="149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402"/>
                    <a:pt x="23" y="425"/>
                    <a:pt x="47" y="445"/>
                  </a:cubicBezTo>
                  <a:cubicBezTo>
                    <a:pt x="63" y="456"/>
                    <a:pt x="89" y="469"/>
                    <a:pt x="170" y="469"/>
                  </a:cubicBezTo>
                  <a:cubicBezTo>
                    <a:pt x="376" y="469"/>
                    <a:pt x="376" y="469"/>
                    <a:pt x="376" y="469"/>
                  </a:cubicBezTo>
                  <a:cubicBezTo>
                    <a:pt x="376" y="469"/>
                    <a:pt x="376" y="484"/>
                    <a:pt x="376" y="487"/>
                  </a:cubicBezTo>
                  <a:cubicBezTo>
                    <a:pt x="376" y="523"/>
                    <a:pt x="369" y="538"/>
                    <a:pt x="328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613"/>
                    <a:pt x="61" y="613"/>
                    <a:pt x="61" y="613"/>
                  </a:cubicBezTo>
                  <a:cubicBezTo>
                    <a:pt x="356" y="613"/>
                    <a:pt x="356" y="613"/>
                    <a:pt x="356" y="613"/>
                  </a:cubicBezTo>
                  <a:cubicBezTo>
                    <a:pt x="435" y="613"/>
                    <a:pt x="461" y="578"/>
                    <a:pt x="461" y="511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170" y="0"/>
                  </a:lnTo>
                  <a:close/>
                  <a:moveTo>
                    <a:pt x="376" y="398"/>
                  </a:moveTo>
                  <a:cubicBezTo>
                    <a:pt x="196" y="398"/>
                    <a:pt x="196" y="398"/>
                    <a:pt x="196" y="398"/>
                  </a:cubicBezTo>
                  <a:cubicBezTo>
                    <a:pt x="143" y="398"/>
                    <a:pt x="89" y="402"/>
                    <a:pt x="88" y="333"/>
                  </a:cubicBezTo>
                  <a:cubicBezTo>
                    <a:pt x="88" y="330"/>
                    <a:pt x="88" y="305"/>
                    <a:pt x="88" y="231"/>
                  </a:cubicBezTo>
                  <a:cubicBezTo>
                    <a:pt x="88" y="169"/>
                    <a:pt x="87" y="154"/>
                    <a:pt x="88" y="148"/>
                  </a:cubicBezTo>
                  <a:cubicBezTo>
                    <a:pt x="91" y="90"/>
                    <a:pt x="112" y="70"/>
                    <a:pt x="200" y="72"/>
                  </a:cubicBezTo>
                  <a:cubicBezTo>
                    <a:pt x="205" y="72"/>
                    <a:pt x="376" y="72"/>
                    <a:pt x="376" y="72"/>
                  </a:cubicBezTo>
                  <a:lnTo>
                    <a:pt x="376" y="3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</p:grp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061DB1-433A-4D13-9456-6C53B3E99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© msg GillardonBSM AG | 2022 | Tokenisierung von digitalen Assets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E919D54-F5C7-4DEB-8A75-11D4B2633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2C4F53-B4CA-4838-AC7E-70E91EE9D986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7758DA-BEFC-4EE2-942B-311B735F8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5569" y="1269999"/>
            <a:ext cx="4896643" cy="1173722"/>
          </a:xfrm>
        </p:spPr>
        <p:txBody>
          <a:bodyPr anchor="b" anchorCtr="0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22CE4868-304D-481A-9C14-D68B51D2B1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455569" y="2852738"/>
            <a:ext cx="4896643" cy="34559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6" name="Oval 13">
            <a:extLst>
              <a:ext uri="{FF2B5EF4-FFF2-40B4-BE49-F238E27FC236}">
                <a16:creationId xmlns:a16="http://schemas.microsoft.com/office/drawing/2014/main" id="{A72D309E-3946-4AF7-88AF-DE19CB4FF48A}"/>
              </a:ext>
            </a:extLst>
          </p:cNvPr>
          <p:cNvSpPr/>
          <p:nvPr/>
        </p:nvSpPr>
        <p:spPr bwMode="white">
          <a:xfrm>
            <a:off x="6450629" y="479428"/>
            <a:ext cx="141259" cy="1412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2402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ld rund link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B6B4E960-54A7-488B-8F1D-7209C6E1BE8A}"/>
              </a:ext>
            </a:extLst>
          </p:cNvPr>
          <p:cNvSpPr/>
          <p:nvPr/>
        </p:nvSpPr>
        <p:spPr>
          <a:xfrm>
            <a:off x="5444576" y="-18000"/>
            <a:ext cx="6765422" cy="6894000"/>
          </a:xfrm>
          <a:custGeom>
            <a:avLst/>
            <a:gdLst>
              <a:gd name="connsiteX0" fmla="*/ 1188582 w 6765422"/>
              <a:gd name="connsiteY0" fmla="*/ 0 h 6894000"/>
              <a:gd name="connsiteX1" fmla="*/ 6765422 w 6765422"/>
              <a:gd name="connsiteY1" fmla="*/ 0 h 6894000"/>
              <a:gd name="connsiteX2" fmla="*/ 6765422 w 6765422"/>
              <a:gd name="connsiteY2" fmla="*/ 6894000 h 6894000"/>
              <a:gd name="connsiteX3" fmla="*/ 1351707 w 6765422"/>
              <a:gd name="connsiteY3" fmla="*/ 6894000 h 6894000"/>
              <a:gd name="connsiteX4" fmla="*/ 1215262 w 6765422"/>
              <a:gd name="connsiteY4" fmla="*/ 6736483 h 6894000"/>
              <a:gd name="connsiteX5" fmla="*/ 0 w 6765422"/>
              <a:gd name="connsiteY5" fmla="*/ 3351266 h 6894000"/>
              <a:gd name="connsiteX6" fmla="*/ 1057273 w 6765422"/>
              <a:gd name="connsiteY6" fmla="*/ 167094 h 689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5422" h="6894000">
                <a:moveTo>
                  <a:pt x="1188582" y="0"/>
                </a:moveTo>
                <a:lnTo>
                  <a:pt x="6765422" y="0"/>
                </a:lnTo>
                <a:lnTo>
                  <a:pt x="6765422" y="6894000"/>
                </a:lnTo>
                <a:lnTo>
                  <a:pt x="1351707" y="6894000"/>
                </a:lnTo>
                <a:lnTo>
                  <a:pt x="1215262" y="6736483"/>
                </a:lnTo>
                <a:cubicBezTo>
                  <a:pt x="456063" y="5816546"/>
                  <a:pt x="0" y="4637166"/>
                  <a:pt x="0" y="3351266"/>
                </a:cubicBezTo>
                <a:cubicBezTo>
                  <a:pt x="0" y="2157217"/>
                  <a:pt x="393239" y="1055012"/>
                  <a:pt x="1057273" y="167094"/>
                </a:cubicBez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32" name="Bildplatzhalter 31">
            <a:extLst>
              <a:ext uri="{FF2B5EF4-FFF2-40B4-BE49-F238E27FC236}">
                <a16:creationId xmlns:a16="http://schemas.microsoft.com/office/drawing/2014/main" id="{64B967DC-2188-4714-9869-7DF2C8FE81B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6390344" cy="6858000"/>
          </a:xfrm>
          <a:custGeom>
            <a:avLst/>
            <a:gdLst>
              <a:gd name="connsiteX0" fmla="*/ 0 w 6390344"/>
              <a:gd name="connsiteY0" fmla="*/ 0 h 6858000"/>
              <a:gd name="connsiteX1" fmla="*/ 6250683 w 6390344"/>
              <a:gd name="connsiteY1" fmla="*/ 0 h 6858000"/>
              <a:gd name="connsiteX2" fmla="*/ 6049299 w 6390344"/>
              <a:gd name="connsiteY2" fmla="*/ 292398 h 6858000"/>
              <a:gd name="connsiteX3" fmla="*/ 5169807 w 6390344"/>
              <a:gd name="connsiteY3" fmla="*/ 3335523 h 6858000"/>
              <a:gd name="connsiteX4" fmla="*/ 6302140 w 6390344"/>
              <a:gd name="connsiteY4" fmla="*/ 6745758 h 6858000"/>
              <a:gd name="connsiteX5" fmla="*/ 6390344 w 6390344"/>
              <a:gd name="connsiteY5" fmla="*/ 6858000 h 6858000"/>
              <a:gd name="connsiteX6" fmla="*/ 1947419 w 6390344"/>
              <a:gd name="connsiteY6" fmla="*/ 6858000 h 6858000"/>
              <a:gd name="connsiteX7" fmla="*/ 0 w 6390344"/>
              <a:gd name="connsiteY7" fmla="*/ 68554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90344" h="6858000">
                <a:moveTo>
                  <a:pt x="0" y="0"/>
                </a:moveTo>
                <a:lnTo>
                  <a:pt x="6250683" y="0"/>
                </a:lnTo>
                <a:lnTo>
                  <a:pt x="6049299" y="292398"/>
                </a:lnTo>
                <a:cubicBezTo>
                  <a:pt x="5492254" y="1172895"/>
                  <a:pt x="5169807" y="2216553"/>
                  <a:pt x="5169807" y="3335523"/>
                </a:cubicBezTo>
                <a:cubicBezTo>
                  <a:pt x="5169807" y="4614345"/>
                  <a:pt x="5590962" y="5794802"/>
                  <a:pt x="6302140" y="6745758"/>
                </a:cubicBezTo>
                <a:lnTo>
                  <a:pt x="6390344" y="6858000"/>
                </a:lnTo>
                <a:lnTo>
                  <a:pt x="1947419" y="6858000"/>
                </a:lnTo>
                <a:lnTo>
                  <a:pt x="0" y="6855497"/>
                </a:lnTo>
                <a:close/>
              </a:path>
            </a:pathLst>
          </a:custGeom>
          <a:solidFill>
            <a:schemeClr val="bg2"/>
          </a:solidFill>
        </p:spPr>
        <p:txBody>
          <a:bodyPr vert="horz" wrap="square" lIns="0" tIns="0" rIns="0" bIns="0" rtlCol="0" anchor="ctr">
            <a:noAutofit/>
          </a:bodyPr>
          <a:lstStyle>
            <a:lvl1pPr marL="7938" algn="ctr">
              <a:defRPr lang="de-DE" sz="1200" b="0" i="0" dirty="0"/>
            </a:lvl1pPr>
          </a:lstStyle>
          <a:p>
            <a:pPr marL="7938" lvl="0" algn="ctr"/>
            <a:r>
              <a:rPr lang="de-DE"/>
              <a:t>Bild durch Klicken auf das Symbol hinzufügen.</a:t>
            </a:r>
            <a:br>
              <a:rPr lang="de-DE"/>
            </a:br>
            <a:r>
              <a:rPr lang="de-DE"/>
              <a:t>Alternativ den Rahmen des Bildplatzhalters markieren</a:t>
            </a:r>
            <a:br>
              <a:rPr lang="de-DE"/>
            </a:br>
            <a:r>
              <a:rPr lang="de-DE"/>
              <a:t>(Klick auf die graue Fläche) und ein Bild aus den</a:t>
            </a:r>
            <a:br>
              <a:rPr lang="de-DE"/>
            </a:br>
            <a:r>
              <a:rPr lang="de-DE" err="1"/>
              <a:t>QuickSlide</a:t>
            </a:r>
            <a:r>
              <a:rPr lang="de-DE"/>
              <a:t>-Elementen hinzufügen.</a:t>
            </a:r>
            <a:br>
              <a:rPr lang="de-DE"/>
            </a:br>
            <a:r>
              <a:rPr lang="de-DE"/>
              <a:t>Anschließend die Folie zurücksetzen (Folie &gt; Zurücksetzen).</a:t>
            </a:r>
            <a:br>
              <a:rPr lang="de-DE"/>
            </a:br>
            <a:r>
              <a:rPr lang="de-DE"/>
              <a:t>Hierbei werden alle Platzhalter auf der Folie zurückgesetzt!</a:t>
            </a:r>
          </a:p>
        </p:txBody>
      </p:sp>
      <p:sp>
        <p:nvSpPr>
          <p:cNvPr id="8" name="Oval 12">
            <a:extLst>
              <a:ext uri="{FF2B5EF4-FFF2-40B4-BE49-F238E27FC236}">
                <a16:creationId xmlns:a16="http://schemas.microsoft.com/office/drawing/2014/main" id="{6D2474B1-8E23-439F-B800-35C49AAA82D2}"/>
              </a:ext>
            </a:extLst>
          </p:cNvPr>
          <p:cNvSpPr/>
          <p:nvPr/>
        </p:nvSpPr>
        <p:spPr bwMode="gray">
          <a:xfrm>
            <a:off x="8540934" y="2574700"/>
            <a:ext cx="1707431" cy="1707431"/>
          </a:xfrm>
          <a:prstGeom prst="ellipse">
            <a:avLst/>
          </a:prstGeom>
          <a:solidFill>
            <a:schemeClr val="bg1">
              <a:lumMod val="8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28" name="Freihandform 14">
            <a:extLst>
              <a:ext uri="{FF2B5EF4-FFF2-40B4-BE49-F238E27FC236}">
                <a16:creationId xmlns:a16="http://schemas.microsoft.com/office/drawing/2014/main" id="{E5BA9B94-04EA-44B8-85C7-0C8B09F767CA}"/>
              </a:ext>
            </a:extLst>
          </p:cNvPr>
          <p:cNvSpPr/>
          <p:nvPr/>
        </p:nvSpPr>
        <p:spPr bwMode="gray">
          <a:xfrm rot="10800000">
            <a:off x="8616280" y="2906177"/>
            <a:ext cx="3575720" cy="3951822"/>
          </a:xfrm>
          <a:custGeom>
            <a:avLst/>
            <a:gdLst>
              <a:gd name="connsiteX0" fmla="*/ 0 w 5562328"/>
              <a:gd name="connsiteY0" fmla="*/ 0 h 6147385"/>
              <a:gd name="connsiteX1" fmla="*/ 4578774 w 5562328"/>
              <a:gd name="connsiteY1" fmla="*/ 0 h 6147385"/>
              <a:gd name="connsiteX2" fmla="*/ 4727110 w 5562328"/>
              <a:gd name="connsiteY2" fmla="*/ 163212 h 6147385"/>
              <a:gd name="connsiteX3" fmla="*/ 5562328 w 5562328"/>
              <a:gd name="connsiteY3" fmla="*/ 2489785 h 6147385"/>
              <a:gd name="connsiteX4" fmla="*/ 1904728 w 5562328"/>
              <a:gd name="connsiteY4" fmla="*/ 6147385 h 6147385"/>
              <a:gd name="connsiteX5" fmla="*/ 161299 w 5562328"/>
              <a:gd name="connsiteY5" fmla="*/ 5705932 h 6147385"/>
              <a:gd name="connsiteX6" fmla="*/ 0 w 5562328"/>
              <a:gd name="connsiteY6" fmla="*/ 5607941 h 6147385"/>
              <a:gd name="connsiteX7" fmla="*/ 0 w 5562328"/>
              <a:gd name="connsiteY7" fmla="*/ 0 h 61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2328" h="6147385">
                <a:moveTo>
                  <a:pt x="0" y="0"/>
                </a:moveTo>
                <a:lnTo>
                  <a:pt x="4578774" y="0"/>
                </a:lnTo>
                <a:lnTo>
                  <a:pt x="4727110" y="163212"/>
                </a:lnTo>
                <a:cubicBezTo>
                  <a:pt x="5248888" y="795461"/>
                  <a:pt x="5562328" y="1606019"/>
                  <a:pt x="5562328" y="2489785"/>
                </a:cubicBezTo>
                <a:cubicBezTo>
                  <a:pt x="5562328" y="4509822"/>
                  <a:pt x="3924765" y="6147385"/>
                  <a:pt x="1904728" y="6147385"/>
                </a:cubicBezTo>
                <a:cubicBezTo>
                  <a:pt x="1273467" y="6147385"/>
                  <a:pt x="679556" y="5987467"/>
                  <a:pt x="161299" y="5705932"/>
                </a:cubicBezTo>
                <a:lnTo>
                  <a:pt x="0" y="56079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35" name="Oval 13">
            <a:extLst>
              <a:ext uri="{FF2B5EF4-FFF2-40B4-BE49-F238E27FC236}">
                <a16:creationId xmlns:a16="http://schemas.microsoft.com/office/drawing/2014/main" id="{29E9E1FD-B337-4326-94D1-407617E30C2A}"/>
              </a:ext>
            </a:extLst>
          </p:cNvPr>
          <p:cNvSpPr/>
          <p:nvPr/>
        </p:nvSpPr>
        <p:spPr>
          <a:xfrm>
            <a:off x="6205331" y="418218"/>
            <a:ext cx="141259" cy="14125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grpSp>
        <p:nvGrpSpPr>
          <p:cNvPr id="31" name="Group 698">
            <a:extLst>
              <a:ext uri="{FF2B5EF4-FFF2-40B4-BE49-F238E27FC236}">
                <a16:creationId xmlns:a16="http://schemas.microsoft.com/office/drawing/2014/main" id="{1B7E2B6B-3143-4B16-8673-40E67D80ACED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470019" y="406800"/>
            <a:ext cx="1386309" cy="460800"/>
            <a:chOff x="561" y="2269"/>
            <a:chExt cx="4636" cy="1455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grpSpPr>
        <p:sp>
          <p:nvSpPr>
            <p:cNvPr id="33" name="AutoShape 697">
              <a:extLst>
                <a:ext uri="{FF2B5EF4-FFF2-40B4-BE49-F238E27FC236}">
                  <a16:creationId xmlns:a16="http://schemas.microsoft.com/office/drawing/2014/main" id="{E70F5754-F113-4B03-953D-EE64B4601CC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black">
            <a:xfrm>
              <a:off x="561" y="2271"/>
              <a:ext cx="4634" cy="145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6" name="Oval 699">
              <a:extLst>
                <a:ext uri="{FF2B5EF4-FFF2-40B4-BE49-F238E27FC236}">
                  <a16:creationId xmlns:a16="http://schemas.microsoft.com/office/drawing/2014/main" id="{9309AEC8-F39B-4BFC-830E-A067BC7E9047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561" y="2905"/>
              <a:ext cx="483" cy="4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7" name="Freeform 700">
              <a:extLst>
                <a:ext uri="{FF2B5EF4-FFF2-40B4-BE49-F238E27FC236}">
                  <a16:creationId xmlns:a16="http://schemas.microsoft.com/office/drawing/2014/main" id="{1F625172-BAE2-4188-93CA-3395BBBD971B}"/>
                </a:ext>
              </a:extLst>
            </p:cNvPr>
            <p:cNvSpPr>
              <a:spLocks/>
            </p:cNvSpPr>
            <p:nvPr/>
          </p:nvSpPr>
          <p:spPr bwMode="black">
            <a:xfrm>
              <a:off x="1200" y="2269"/>
              <a:ext cx="1559" cy="1113"/>
            </a:xfrm>
            <a:custGeom>
              <a:avLst/>
              <a:gdLst>
                <a:gd name="T0" fmla="*/ 0 w 659"/>
                <a:gd name="T1" fmla="*/ 0 h 469"/>
                <a:gd name="T2" fmla="*/ 0 w 659"/>
                <a:gd name="T3" fmla="*/ 469 h 469"/>
                <a:gd name="T4" fmla="*/ 85 w 659"/>
                <a:gd name="T5" fmla="*/ 469 h 469"/>
                <a:gd name="T6" fmla="*/ 85 w 659"/>
                <a:gd name="T7" fmla="*/ 72 h 469"/>
                <a:gd name="T8" fmla="*/ 282 w 659"/>
                <a:gd name="T9" fmla="*/ 72 h 469"/>
                <a:gd name="T10" fmla="*/ 282 w 659"/>
                <a:gd name="T11" fmla="*/ 469 h 469"/>
                <a:gd name="T12" fmla="*/ 367 w 659"/>
                <a:gd name="T13" fmla="*/ 469 h 469"/>
                <a:gd name="T14" fmla="*/ 367 w 659"/>
                <a:gd name="T15" fmla="*/ 72 h 469"/>
                <a:gd name="T16" fmla="*/ 498 w 659"/>
                <a:gd name="T17" fmla="*/ 72 h 469"/>
                <a:gd name="T18" fmla="*/ 573 w 659"/>
                <a:gd name="T19" fmla="*/ 155 h 469"/>
                <a:gd name="T20" fmla="*/ 573 w 659"/>
                <a:gd name="T21" fmla="*/ 469 h 469"/>
                <a:gd name="T22" fmla="*/ 659 w 659"/>
                <a:gd name="T23" fmla="*/ 469 h 469"/>
                <a:gd name="T24" fmla="*/ 659 w 659"/>
                <a:gd name="T25" fmla="*/ 132 h 469"/>
                <a:gd name="T26" fmla="*/ 541 w 659"/>
                <a:gd name="T27" fmla="*/ 0 h 469"/>
                <a:gd name="T28" fmla="*/ 0 w 659"/>
                <a:gd name="T29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9" h="469">
                  <a:moveTo>
                    <a:pt x="0" y="0"/>
                  </a:moveTo>
                  <a:cubicBezTo>
                    <a:pt x="0" y="469"/>
                    <a:pt x="0" y="469"/>
                    <a:pt x="0" y="469"/>
                  </a:cubicBezTo>
                  <a:cubicBezTo>
                    <a:pt x="85" y="469"/>
                    <a:pt x="85" y="469"/>
                    <a:pt x="85" y="469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85" y="72"/>
                    <a:pt x="218" y="72"/>
                    <a:pt x="282" y="72"/>
                  </a:cubicBezTo>
                  <a:cubicBezTo>
                    <a:pt x="282" y="469"/>
                    <a:pt x="282" y="469"/>
                    <a:pt x="282" y="469"/>
                  </a:cubicBezTo>
                  <a:cubicBezTo>
                    <a:pt x="367" y="469"/>
                    <a:pt x="367" y="469"/>
                    <a:pt x="367" y="469"/>
                  </a:cubicBezTo>
                  <a:cubicBezTo>
                    <a:pt x="367" y="72"/>
                    <a:pt x="367" y="72"/>
                    <a:pt x="367" y="72"/>
                  </a:cubicBezTo>
                  <a:cubicBezTo>
                    <a:pt x="424" y="72"/>
                    <a:pt x="472" y="72"/>
                    <a:pt x="498" y="72"/>
                  </a:cubicBezTo>
                  <a:cubicBezTo>
                    <a:pt x="542" y="72"/>
                    <a:pt x="573" y="98"/>
                    <a:pt x="573" y="155"/>
                  </a:cubicBezTo>
                  <a:cubicBezTo>
                    <a:pt x="573" y="469"/>
                    <a:pt x="573" y="469"/>
                    <a:pt x="573" y="469"/>
                  </a:cubicBezTo>
                  <a:cubicBezTo>
                    <a:pt x="659" y="469"/>
                    <a:pt x="659" y="469"/>
                    <a:pt x="659" y="469"/>
                  </a:cubicBezTo>
                  <a:cubicBezTo>
                    <a:pt x="659" y="346"/>
                    <a:pt x="659" y="239"/>
                    <a:pt x="659" y="132"/>
                  </a:cubicBezTo>
                  <a:cubicBezTo>
                    <a:pt x="659" y="68"/>
                    <a:pt x="626" y="0"/>
                    <a:pt x="54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8" name="Freeform 701">
              <a:extLst>
                <a:ext uri="{FF2B5EF4-FFF2-40B4-BE49-F238E27FC236}">
                  <a16:creationId xmlns:a16="http://schemas.microsoft.com/office/drawing/2014/main" id="{7FFDA405-A704-4489-AFE4-062080C52A63}"/>
                </a:ext>
              </a:extLst>
            </p:cNvPr>
            <p:cNvSpPr>
              <a:spLocks/>
            </p:cNvSpPr>
            <p:nvPr/>
          </p:nvSpPr>
          <p:spPr bwMode="black">
            <a:xfrm>
              <a:off x="2877" y="2269"/>
              <a:ext cx="1107" cy="1113"/>
            </a:xfrm>
            <a:custGeom>
              <a:avLst/>
              <a:gdLst>
                <a:gd name="T0" fmla="*/ 121 w 468"/>
                <a:gd name="T1" fmla="*/ 0 h 469"/>
                <a:gd name="T2" fmla="*/ 0 w 468"/>
                <a:gd name="T3" fmla="*/ 130 h 469"/>
                <a:gd name="T4" fmla="*/ 115 w 468"/>
                <a:gd name="T5" fmla="*/ 266 h 469"/>
                <a:gd name="T6" fmla="*/ 319 w 468"/>
                <a:gd name="T7" fmla="*/ 266 h 469"/>
                <a:gd name="T8" fmla="*/ 381 w 468"/>
                <a:gd name="T9" fmla="*/ 335 h 469"/>
                <a:gd name="T10" fmla="*/ 320 w 468"/>
                <a:gd name="T11" fmla="*/ 398 h 469"/>
                <a:gd name="T12" fmla="*/ 8 w 468"/>
                <a:gd name="T13" fmla="*/ 398 h 469"/>
                <a:gd name="T14" fmla="*/ 8 w 468"/>
                <a:gd name="T15" fmla="*/ 469 h 469"/>
                <a:gd name="T16" fmla="*/ 356 w 468"/>
                <a:gd name="T17" fmla="*/ 469 h 469"/>
                <a:gd name="T18" fmla="*/ 468 w 468"/>
                <a:gd name="T19" fmla="*/ 336 h 469"/>
                <a:gd name="T20" fmla="*/ 362 w 468"/>
                <a:gd name="T21" fmla="*/ 194 h 469"/>
                <a:gd name="T22" fmla="*/ 142 w 468"/>
                <a:gd name="T23" fmla="*/ 194 h 469"/>
                <a:gd name="T24" fmla="*/ 86 w 468"/>
                <a:gd name="T25" fmla="*/ 132 h 469"/>
                <a:gd name="T26" fmla="*/ 151 w 468"/>
                <a:gd name="T27" fmla="*/ 72 h 469"/>
                <a:gd name="T28" fmla="*/ 452 w 468"/>
                <a:gd name="T29" fmla="*/ 72 h 469"/>
                <a:gd name="T30" fmla="*/ 452 w 468"/>
                <a:gd name="T31" fmla="*/ 0 h 469"/>
                <a:gd name="T32" fmla="*/ 121 w 468"/>
                <a:gd name="T33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8" h="469">
                  <a:moveTo>
                    <a:pt x="121" y="0"/>
                  </a:moveTo>
                  <a:cubicBezTo>
                    <a:pt x="28" y="0"/>
                    <a:pt x="0" y="62"/>
                    <a:pt x="0" y="130"/>
                  </a:cubicBezTo>
                  <a:cubicBezTo>
                    <a:pt x="0" y="204"/>
                    <a:pt x="31" y="266"/>
                    <a:pt x="115" y="266"/>
                  </a:cubicBezTo>
                  <a:cubicBezTo>
                    <a:pt x="191" y="266"/>
                    <a:pt x="262" y="266"/>
                    <a:pt x="319" y="266"/>
                  </a:cubicBezTo>
                  <a:cubicBezTo>
                    <a:pt x="381" y="266"/>
                    <a:pt x="381" y="314"/>
                    <a:pt x="381" y="335"/>
                  </a:cubicBezTo>
                  <a:cubicBezTo>
                    <a:pt x="381" y="356"/>
                    <a:pt x="381" y="398"/>
                    <a:pt x="320" y="398"/>
                  </a:cubicBezTo>
                  <a:cubicBezTo>
                    <a:pt x="272" y="398"/>
                    <a:pt x="8" y="398"/>
                    <a:pt x="8" y="398"/>
                  </a:cubicBezTo>
                  <a:cubicBezTo>
                    <a:pt x="8" y="398"/>
                    <a:pt x="8" y="449"/>
                    <a:pt x="8" y="469"/>
                  </a:cubicBezTo>
                  <a:cubicBezTo>
                    <a:pt x="356" y="469"/>
                    <a:pt x="356" y="469"/>
                    <a:pt x="356" y="469"/>
                  </a:cubicBezTo>
                  <a:cubicBezTo>
                    <a:pt x="443" y="469"/>
                    <a:pt x="468" y="418"/>
                    <a:pt x="468" y="336"/>
                  </a:cubicBezTo>
                  <a:cubicBezTo>
                    <a:pt x="468" y="238"/>
                    <a:pt x="436" y="194"/>
                    <a:pt x="362" y="194"/>
                  </a:cubicBezTo>
                  <a:cubicBezTo>
                    <a:pt x="274" y="194"/>
                    <a:pt x="213" y="194"/>
                    <a:pt x="142" y="194"/>
                  </a:cubicBezTo>
                  <a:cubicBezTo>
                    <a:pt x="86" y="194"/>
                    <a:pt x="86" y="157"/>
                    <a:pt x="86" y="132"/>
                  </a:cubicBezTo>
                  <a:cubicBezTo>
                    <a:pt x="86" y="112"/>
                    <a:pt x="92" y="72"/>
                    <a:pt x="151" y="72"/>
                  </a:cubicBezTo>
                  <a:cubicBezTo>
                    <a:pt x="214" y="72"/>
                    <a:pt x="452" y="72"/>
                    <a:pt x="452" y="72"/>
                  </a:cubicBezTo>
                  <a:cubicBezTo>
                    <a:pt x="452" y="43"/>
                    <a:pt x="452" y="27"/>
                    <a:pt x="452" y="0"/>
                  </a:cubicBezTo>
                  <a:cubicBezTo>
                    <a:pt x="121" y="0"/>
                    <a:pt x="121" y="0"/>
                    <a:pt x="1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9" name="Freeform 702">
              <a:extLst>
                <a:ext uri="{FF2B5EF4-FFF2-40B4-BE49-F238E27FC236}">
                  <a16:creationId xmlns:a16="http://schemas.microsoft.com/office/drawing/2014/main" id="{CC5E5A37-5113-4A2B-A2E0-831ABEDC5156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107" y="2269"/>
              <a:ext cx="1090" cy="1455"/>
            </a:xfrm>
            <a:custGeom>
              <a:avLst/>
              <a:gdLst>
                <a:gd name="T0" fmla="*/ 170 w 461"/>
                <a:gd name="T1" fmla="*/ 0 h 613"/>
                <a:gd name="T2" fmla="*/ 44 w 461"/>
                <a:gd name="T3" fmla="*/ 29 h 613"/>
                <a:gd name="T4" fmla="*/ 0 w 461"/>
                <a:gd name="T5" fmla="*/ 149 h 613"/>
                <a:gd name="T6" fmla="*/ 0 w 461"/>
                <a:gd name="T7" fmla="*/ 233 h 613"/>
                <a:gd name="T8" fmla="*/ 0 w 461"/>
                <a:gd name="T9" fmla="*/ 318 h 613"/>
                <a:gd name="T10" fmla="*/ 47 w 461"/>
                <a:gd name="T11" fmla="*/ 445 h 613"/>
                <a:gd name="T12" fmla="*/ 170 w 461"/>
                <a:gd name="T13" fmla="*/ 469 h 613"/>
                <a:gd name="T14" fmla="*/ 376 w 461"/>
                <a:gd name="T15" fmla="*/ 469 h 613"/>
                <a:gd name="T16" fmla="*/ 376 w 461"/>
                <a:gd name="T17" fmla="*/ 487 h 613"/>
                <a:gd name="T18" fmla="*/ 328 w 461"/>
                <a:gd name="T19" fmla="*/ 538 h 613"/>
                <a:gd name="T20" fmla="*/ 61 w 461"/>
                <a:gd name="T21" fmla="*/ 538 h 613"/>
                <a:gd name="T22" fmla="*/ 61 w 461"/>
                <a:gd name="T23" fmla="*/ 613 h 613"/>
                <a:gd name="T24" fmla="*/ 356 w 461"/>
                <a:gd name="T25" fmla="*/ 613 h 613"/>
                <a:gd name="T26" fmla="*/ 461 w 461"/>
                <a:gd name="T27" fmla="*/ 511 h 613"/>
                <a:gd name="T28" fmla="*/ 461 w 461"/>
                <a:gd name="T29" fmla="*/ 0 h 613"/>
                <a:gd name="T30" fmla="*/ 170 w 461"/>
                <a:gd name="T31" fmla="*/ 0 h 613"/>
                <a:gd name="T32" fmla="*/ 376 w 461"/>
                <a:gd name="T33" fmla="*/ 398 h 613"/>
                <a:gd name="T34" fmla="*/ 196 w 461"/>
                <a:gd name="T35" fmla="*/ 398 h 613"/>
                <a:gd name="T36" fmla="*/ 88 w 461"/>
                <a:gd name="T37" fmla="*/ 333 h 613"/>
                <a:gd name="T38" fmla="*/ 88 w 461"/>
                <a:gd name="T39" fmla="*/ 231 h 613"/>
                <a:gd name="T40" fmla="*/ 88 w 461"/>
                <a:gd name="T41" fmla="*/ 148 h 613"/>
                <a:gd name="T42" fmla="*/ 200 w 461"/>
                <a:gd name="T43" fmla="*/ 72 h 613"/>
                <a:gd name="T44" fmla="*/ 376 w 461"/>
                <a:gd name="T45" fmla="*/ 72 h 613"/>
                <a:gd name="T46" fmla="*/ 376 w 461"/>
                <a:gd name="T47" fmla="*/ 398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613">
                  <a:moveTo>
                    <a:pt x="170" y="0"/>
                  </a:moveTo>
                  <a:cubicBezTo>
                    <a:pt x="94" y="0"/>
                    <a:pt x="65" y="12"/>
                    <a:pt x="44" y="29"/>
                  </a:cubicBezTo>
                  <a:cubicBezTo>
                    <a:pt x="22" y="47"/>
                    <a:pt x="1" y="70"/>
                    <a:pt x="0" y="149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402"/>
                    <a:pt x="23" y="425"/>
                    <a:pt x="47" y="445"/>
                  </a:cubicBezTo>
                  <a:cubicBezTo>
                    <a:pt x="63" y="456"/>
                    <a:pt x="89" y="469"/>
                    <a:pt x="170" y="469"/>
                  </a:cubicBezTo>
                  <a:cubicBezTo>
                    <a:pt x="376" y="469"/>
                    <a:pt x="376" y="469"/>
                    <a:pt x="376" y="469"/>
                  </a:cubicBezTo>
                  <a:cubicBezTo>
                    <a:pt x="376" y="469"/>
                    <a:pt x="376" y="484"/>
                    <a:pt x="376" y="487"/>
                  </a:cubicBezTo>
                  <a:cubicBezTo>
                    <a:pt x="376" y="523"/>
                    <a:pt x="369" y="538"/>
                    <a:pt x="328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613"/>
                    <a:pt x="61" y="613"/>
                    <a:pt x="61" y="613"/>
                  </a:cubicBezTo>
                  <a:cubicBezTo>
                    <a:pt x="356" y="613"/>
                    <a:pt x="356" y="613"/>
                    <a:pt x="356" y="613"/>
                  </a:cubicBezTo>
                  <a:cubicBezTo>
                    <a:pt x="435" y="613"/>
                    <a:pt x="461" y="578"/>
                    <a:pt x="461" y="511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170" y="0"/>
                  </a:lnTo>
                  <a:close/>
                  <a:moveTo>
                    <a:pt x="376" y="398"/>
                  </a:moveTo>
                  <a:cubicBezTo>
                    <a:pt x="196" y="398"/>
                    <a:pt x="196" y="398"/>
                    <a:pt x="196" y="398"/>
                  </a:cubicBezTo>
                  <a:cubicBezTo>
                    <a:pt x="143" y="398"/>
                    <a:pt x="89" y="402"/>
                    <a:pt x="88" y="333"/>
                  </a:cubicBezTo>
                  <a:cubicBezTo>
                    <a:pt x="88" y="330"/>
                    <a:pt x="88" y="305"/>
                    <a:pt x="88" y="231"/>
                  </a:cubicBezTo>
                  <a:cubicBezTo>
                    <a:pt x="88" y="169"/>
                    <a:pt x="87" y="154"/>
                    <a:pt x="88" y="148"/>
                  </a:cubicBezTo>
                  <a:cubicBezTo>
                    <a:pt x="91" y="90"/>
                    <a:pt x="112" y="70"/>
                    <a:pt x="200" y="72"/>
                  </a:cubicBezTo>
                  <a:cubicBezTo>
                    <a:pt x="205" y="72"/>
                    <a:pt x="376" y="72"/>
                    <a:pt x="376" y="72"/>
                  </a:cubicBezTo>
                  <a:lnTo>
                    <a:pt x="376" y="3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92E8CB9-AD02-4F65-944D-412CDC6F1EA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© msg GillardonBSM AG | 2022 | Tokenisierung von digitalen Assets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FCC535D-F2B2-4D55-A4E2-FC44281F4D7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C2C4F53-B4CA-4838-AC7E-70E91EE9D986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7758DA-BEFC-4EE2-942B-311B735F8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5569" y="1269999"/>
            <a:ext cx="4896643" cy="1173722"/>
          </a:xfrm>
        </p:spPr>
        <p:txBody>
          <a:bodyPr anchor="b" anchorCtr="0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9" name="Inhaltsplatzhalter 4">
            <a:extLst>
              <a:ext uri="{FF2B5EF4-FFF2-40B4-BE49-F238E27FC236}">
                <a16:creationId xmlns:a16="http://schemas.microsoft.com/office/drawing/2014/main" id="{4126814C-437B-4759-8985-4F5F7B32FED0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455570" y="2852738"/>
            <a:ext cx="4896643" cy="34559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1569944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ld ganz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97CA622-0C64-4CC4-A4A4-9E7845E3450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 anchorCtr="0"/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11" name="Onlinebild-Platzhalter 9">
            <a:extLst>
              <a:ext uri="{FF2B5EF4-FFF2-40B4-BE49-F238E27FC236}">
                <a16:creationId xmlns:a16="http://schemas.microsoft.com/office/drawing/2014/main" id="{DC2ED322-E56A-48D6-AFE1-BC6119747F38}"/>
              </a:ext>
            </a:extLst>
          </p:cNvPr>
          <p:cNvSpPr>
            <a:spLocks noGrp="1" noChangeAspect="1"/>
          </p:cNvSpPr>
          <p:nvPr>
            <p:ph type="clipArt" sz="quarter" idx="14" hasCustomPrompt="1"/>
          </p:nvPr>
        </p:nvSpPr>
        <p:spPr>
          <a:xfrm>
            <a:off x="10470019" y="406800"/>
            <a:ext cx="1386309" cy="4608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algn="r"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30718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ontakt">
    <p:bg bwMode="inv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6">
            <a:extLst>
              <a:ext uri="{FF2B5EF4-FFF2-40B4-BE49-F238E27FC236}">
                <a16:creationId xmlns:a16="http://schemas.microsoft.com/office/drawing/2014/main" id="{C694F8C5-0F8D-42AE-8992-4299470102C9}"/>
              </a:ext>
            </a:extLst>
          </p:cNvPr>
          <p:cNvSpPr/>
          <p:nvPr/>
        </p:nvSpPr>
        <p:spPr bwMode="white">
          <a:xfrm>
            <a:off x="4799855" y="367738"/>
            <a:ext cx="2592288" cy="2592288"/>
          </a:xfrm>
          <a:prstGeom prst="ellipse">
            <a:avLst/>
          </a:prstGeom>
          <a:solidFill>
            <a:srgbClr val="631441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14" name="Freihandform 16">
            <a:extLst>
              <a:ext uri="{FF2B5EF4-FFF2-40B4-BE49-F238E27FC236}">
                <a16:creationId xmlns:a16="http://schemas.microsoft.com/office/drawing/2014/main" id="{8D3B2DE7-8B68-40CD-B7BE-A00356A57B45}"/>
              </a:ext>
            </a:extLst>
          </p:cNvPr>
          <p:cNvSpPr/>
          <p:nvPr/>
        </p:nvSpPr>
        <p:spPr bwMode="white">
          <a:xfrm flipH="1">
            <a:off x="6630919" y="0"/>
            <a:ext cx="5562328" cy="6147385"/>
          </a:xfrm>
          <a:custGeom>
            <a:avLst/>
            <a:gdLst>
              <a:gd name="connsiteX0" fmla="*/ 0 w 5562328"/>
              <a:gd name="connsiteY0" fmla="*/ 0 h 6147385"/>
              <a:gd name="connsiteX1" fmla="*/ 4578774 w 5562328"/>
              <a:gd name="connsiteY1" fmla="*/ 0 h 6147385"/>
              <a:gd name="connsiteX2" fmla="*/ 4727110 w 5562328"/>
              <a:gd name="connsiteY2" fmla="*/ 163212 h 6147385"/>
              <a:gd name="connsiteX3" fmla="*/ 5562328 w 5562328"/>
              <a:gd name="connsiteY3" fmla="*/ 2489785 h 6147385"/>
              <a:gd name="connsiteX4" fmla="*/ 1904728 w 5562328"/>
              <a:gd name="connsiteY4" fmla="*/ 6147385 h 6147385"/>
              <a:gd name="connsiteX5" fmla="*/ 161299 w 5562328"/>
              <a:gd name="connsiteY5" fmla="*/ 5705932 h 6147385"/>
              <a:gd name="connsiteX6" fmla="*/ 0 w 5562328"/>
              <a:gd name="connsiteY6" fmla="*/ 5607941 h 6147385"/>
              <a:gd name="connsiteX7" fmla="*/ 0 w 5562328"/>
              <a:gd name="connsiteY7" fmla="*/ 0 h 61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2328" h="6147385">
                <a:moveTo>
                  <a:pt x="0" y="0"/>
                </a:moveTo>
                <a:lnTo>
                  <a:pt x="4578774" y="0"/>
                </a:lnTo>
                <a:lnTo>
                  <a:pt x="4727110" y="163212"/>
                </a:lnTo>
                <a:cubicBezTo>
                  <a:pt x="5248888" y="795461"/>
                  <a:pt x="5562328" y="1606019"/>
                  <a:pt x="5562328" y="2489785"/>
                </a:cubicBezTo>
                <a:cubicBezTo>
                  <a:pt x="5562328" y="4509822"/>
                  <a:pt x="3924765" y="6147385"/>
                  <a:pt x="1904728" y="6147385"/>
                </a:cubicBezTo>
                <a:cubicBezTo>
                  <a:pt x="1273467" y="6147385"/>
                  <a:pt x="679556" y="5987467"/>
                  <a:pt x="161299" y="5705932"/>
                </a:cubicBezTo>
                <a:lnTo>
                  <a:pt x="0" y="5607941"/>
                </a:lnTo>
                <a:lnTo>
                  <a:pt x="0" y="0"/>
                </a:lnTo>
                <a:close/>
              </a:path>
            </a:pathLst>
          </a:custGeom>
          <a:solidFill>
            <a:srgbClr val="63144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15" name="Oval 7">
            <a:extLst>
              <a:ext uri="{FF2B5EF4-FFF2-40B4-BE49-F238E27FC236}">
                <a16:creationId xmlns:a16="http://schemas.microsoft.com/office/drawing/2014/main" id="{AA82F422-AC76-4639-9112-4897641301B4}"/>
              </a:ext>
            </a:extLst>
          </p:cNvPr>
          <p:cNvSpPr/>
          <p:nvPr/>
        </p:nvSpPr>
        <p:spPr bwMode="white">
          <a:xfrm>
            <a:off x="178409" y="5230812"/>
            <a:ext cx="522955" cy="522955"/>
          </a:xfrm>
          <a:prstGeom prst="ellipse">
            <a:avLst/>
          </a:prstGeom>
          <a:solidFill>
            <a:srgbClr val="631441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18" name="Oval 8">
            <a:extLst>
              <a:ext uri="{FF2B5EF4-FFF2-40B4-BE49-F238E27FC236}">
                <a16:creationId xmlns:a16="http://schemas.microsoft.com/office/drawing/2014/main" id="{89939EEA-B110-440C-85AD-5374DCDA39C9}"/>
              </a:ext>
            </a:extLst>
          </p:cNvPr>
          <p:cNvSpPr/>
          <p:nvPr/>
        </p:nvSpPr>
        <p:spPr bwMode="white">
          <a:xfrm>
            <a:off x="5295340" y="3756744"/>
            <a:ext cx="531483" cy="531483"/>
          </a:xfrm>
          <a:prstGeom prst="ellipse">
            <a:avLst/>
          </a:prstGeom>
          <a:solidFill>
            <a:srgbClr val="631441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2" name="Titel 1" hidden="1">
            <a:extLst>
              <a:ext uri="{FF2B5EF4-FFF2-40B4-BE49-F238E27FC236}">
                <a16:creationId xmlns:a16="http://schemas.microsoft.com/office/drawing/2014/main" id="{DECC9B4C-3A10-4D94-8FD7-5387D32314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92000" y="6780904"/>
            <a:ext cx="36000" cy="36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de-DE" noProof="1"/>
              <a:t>.</a:t>
            </a:r>
          </a:p>
        </p:txBody>
      </p:sp>
      <p:sp>
        <p:nvSpPr>
          <p:cNvPr id="22" name="Bildplatzhalter 39">
            <a:extLst>
              <a:ext uri="{FF2B5EF4-FFF2-40B4-BE49-F238E27FC236}">
                <a16:creationId xmlns:a16="http://schemas.microsoft.com/office/drawing/2014/main" id="{39BC9ADD-F4B8-40F8-A374-4A907F75CCC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44849" y="1847675"/>
            <a:ext cx="1002039" cy="1002039"/>
          </a:xfrm>
          <a:custGeom>
            <a:avLst/>
            <a:gdLst>
              <a:gd name="connsiteX0" fmla="*/ 625710 w 1251420"/>
              <a:gd name="connsiteY0" fmla="*/ 0 h 1251420"/>
              <a:gd name="connsiteX1" fmla="*/ 1251420 w 1251420"/>
              <a:gd name="connsiteY1" fmla="*/ 625710 h 1251420"/>
              <a:gd name="connsiteX2" fmla="*/ 625710 w 1251420"/>
              <a:gd name="connsiteY2" fmla="*/ 1251420 h 1251420"/>
              <a:gd name="connsiteX3" fmla="*/ 0 w 1251420"/>
              <a:gd name="connsiteY3" fmla="*/ 625710 h 1251420"/>
              <a:gd name="connsiteX4" fmla="*/ 625710 w 1251420"/>
              <a:gd name="connsiteY4" fmla="*/ 0 h 1251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1420" h="1251420">
                <a:moveTo>
                  <a:pt x="625710" y="0"/>
                </a:moveTo>
                <a:cubicBezTo>
                  <a:pt x="971280" y="0"/>
                  <a:pt x="1251420" y="280140"/>
                  <a:pt x="1251420" y="625710"/>
                </a:cubicBezTo>
                <a:cubicBezTo>
                  <a:pt x="1251420" y="971280"/>
                  <a:pt x="971280" y="1251420"/>
                  <a:pt x="625710" y="1251420"/>
                </a:cubicBezTo>
                <a:cubicBezTo>
                  <a:pt x="280140" y="1251420"/>
                  <a:pt x="0" y="971280"/>
                  <a:pt x="0" y="625710"/>
                </a:cubicBezTo>
                <a:cubicBezTo>
                  <a:pt x="0" y="280140"/>
                  <a:pt x="280140" y="0"/>
                  <a:pt x="62571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7938" indent="0" algn="ctr">
              <a:buNone/>
              <a:defRPr sz="1200" b="0" i="0">
                <a:latin typeface="+mn-lt"/>
              </a:defRPr>
            </a:lvl1pPr>
          </a:lstStyle>
          <a:p>
            <a:r>
              <a:rPr lang="de-DE"/>
              <a:t>Bild einfügen und Folie zurücksetzen</a:t>
            </a:r>
          </a:p>
        </p:txBody>
      </p:sp>
      <p:sp>
        <p:nvSpPr>
          <p:cNvPr id="23" name="Bildplatzhalter 40">
            <a:extLst>
              <a:ext uri="{FF2B5EF4-FFF2-40B4-BE49-F238E27FC236}">
                <a16:creationId xmlns:a16="http://schemas.microsoft.com/office/drawing/2014/main" id="{F87C7A95-FA4B-4535-82B0-A81336C2846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44849" y="3038224"/>
            <a:ext cx="1002039" cy="1002039"/>
          </a:xfrm>
          <a:custGeom>
            <a:avLst/>
            <a:gdLst>
              <a:gd name="connsiteX0" fmla="*/ 625710 w 1251420"/>
              <a:gd name="connsiteY0" fmla="*/ 0 h 1251420"/>
              <a:gd name="connsiteX1" fmla="*/ 1251420 w 1251420"/>
              <a:gd name="connsiteY1" fmla="*/ 625710 h 1251420"/>
              <a:gd name="connsiteX2" fmla="*/ 625710 w 1251420"/>
              <a:gd name="connsiteY2" fmla="*/ 1251420 h 1251420"/>
              <a:gd name="connsiteX3" fmla="*/ 0 w 1251420"/>
              <a:gd name="connsiteY3" fmla="*/ 625710 h 1251420"/>
              <a:gd name="connsiteX4" fmla="*/ 625710 w 1251420"/>
              <a:gd name="connsiteY4" fmla="*/ 0 h 1251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1420" h="1251420">
                <a:moveTo>
                  <a:pt x="625710" y="0"/>
                </a:moveTo>
                <a:cubicBezTo>
                  <a:pt x="971280" y="0"/>
                  <a:pt x="1251420" y="280140"/>
                  <a:pt x="1251420" y="625710"/>
                </a:cubicBezTo>
                <a:cubicBezTo>
                  <a:pt x="1251420" y="971280"/>
                  <a:pt x="971280" y="1251420"/>
                  <a:pt x="625710" y="1251420"/>
                </a:cubicBezTo>
                <a:cubicBezTo>
                  <a:pt x="280140" y="1251420"/>
                  <a:pt x="0" y="971280"/>
                  <a:pt x="0" y="625710"/>
                </a:cubicBezTo>
                <a:cubicBezTo>
                  <a:pt x="0" y="280140"/>
                  <a:pt x="280140" y="0"/>
                  <a:pt x="62571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7938" indent="0" algn="ctr">
              <a:buNone/>
              <a:defRPr sz="1200" b="0" i="0">
                <a:latin typeface="+mn-lt"/>
              </a:defRPr>
            </a:lvl1pPr>
          </a:lstStyle>
          <a:p>
            <a:r>
              <a:rPr lang="de-DE"/>
              <a:t>Bild einfügen und Folie zurücksetzen</a:t>
            </a:r>
          </a:p>
        </p:txBody>
      </p:sp>
      <p:sp>
        <p:nvSpPr>
          <p:cNvPr id="24" name="Bildplatzhalter 41">
            <a:extLst>
              <a:ext uri="{FF2B5EF4-FFF2-40B4-BE49-F238E27FC236}">
                <a16:creationId xmlns:a16="http://schemas.microsoft.com/office/drawing/2014/main" id="{8D8EB787-9111-4B5F-A8BF-8B4C56D95D7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44849" y="4228774"/>
            <a:ext cx="1002039" cy="1002039"/>
          </a:xfrm>
          <a:custGeom>
            <a:avLst/>
            <a:gdLst>
              <a:gd name="connsiteX0" fmla="*/ 625710 w 1251420"/>
              <a:gd name="connsiteY0" fmla="*/ 0 h 1251420"/>
              <a:gd name="connsiteX1" fmla="*/ 1251420 w 1251420"/>
              <a:gd name="connsiteY1" fmla="*/ 625710 h 1251420"/>
              <a:gd name="connsiteX2" fmla="*/ 625710 w 1251420"/>
              <a:gd name="connsiteY2" fmla="*/ 1251420 h 1251420"/>
              <a:gd name="connsiteX3" fmla="*/ 0 w 1251420"/>
              <a:gd name="connsiteY3" fmla="*/ 625710 h 1251420"/>
              <a:gd name="connsiteX4" fmla="*/ 625710 w 1251420"/>
              <a:gd name="connsiteY4" fmla="*/ 0 h 1251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1420" h="1251420">
                <a:moveTo>
                  <a:pt x="625710" y="0"/>
                </a:moveTo>
                <a:cubicBezTo>
                  <a:pt x="971280" y="0"/>
                  <a:pt x="1251420" y="280140"/>
                  <a:pt x="1251420" y="625710"/>
                </a:cubicBezTo>
                <a:cubicBezTo>
                  <a:pt x="1251420" y="971280"/>
                  <a:pt x="971280" y="1251420"/>
                  <a:pt x="625710" y="1251420"/>
                </a:cubicBezTo>
                <a:cubicBezTo>
                  <a:pt x="280140" y="1251420"/>
                  <a:pt x="0" y="971280"/>
                  <a:pt x="0" y="625710"/>
                </a:cubicBezTo>
                <a:cubicBezTo>
                  <a:pt x="0" y="280140"/>
                  <a:pt x="280140" y="0"/>
                  <a:pt x="62571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7938" indent="0" algn="ctr">
              <a:buNone/>
              <a:defRPr sz="1200" b="0" i="0">
                <a:latin typeface="+mn-lt"/>
              </a:defRPr>
            </a:lvl1pPr>
          </a:lstStyle>
          <a:p>
            <a:r>
              <a:rPr lang="de-DE"/>
              <a:t>Bild einfügen und Folie zurücksetzen</a:t>
            </a:r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9EA4F3F5-509B-4A6F-A8F3-BC0EBAF473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094833" y="1847675"/>
            <a:ext cx="4001167" cy="1002039"/>
          </a:xfrm>
        </p:spPr>
        <p:txBody>
          <a:bodyPr/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Ansprechpartner 1</a:t>
            </a:r>
          </a:p>
        </p:txBody>
      </p:sp>
      <p:sp>
        <p:nvSpPr>
          <p:cNvPr id="35" name="Textplatzhalter 33">
            <a:extLst>
              <a:ext uri="{FF2B5EF4-FFF2-40B4-BE49-F238E27FC236}">
                <a16:creationId xmlns:a16="http://schemas.microsoft.com/office/drawing/2014/main" id="{1867A3C3-4DCF-49DE-ACDB-4504BF85A1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094835" y="3038224"/>
            <a:ext cx="4001165" cy="1002039"/>
          </a:xfrm>
        </p:spPr>
        <p:txBody>
          <a:bodyPr/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Ansprechpartner 2</a:t>
            </a:r>
          </a:p>
        </p:txBody>
      </p:sp>
      <p:sp>
        <p:nvSpPr>
          <p:cNvPr id="38" name="Textplatzhalter 33">
            <a:extLst>
              <a:ext uri="{FF2B5EF4-FFF2-40B4-BE49-F238E27FC236}">
                <a16:creationId xmlns:a16="http://schemas.microsoft.com/office/drawing/2014/main" id="{F2E83AE1-F6C8-454E-A602-39A2E0B0D2B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094835" y="4228774"/>
            <a:ext cx="4001165" cy="1002039"/>
          </a:xfrm>
        </p:spPr>
        <p:txBody>
          <a:bodyPr/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Ansprechpartner 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4198170-9D9C-458A-8DC6-A9ACB9EBE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© msg GillardonBSM AG | 2022 | Tokenisierung von digitalen Assets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D4A773-9F89-475D-B783-EEE81AED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2C4F53-B4CA-4838-AC7E-70E91EE9D986}" type="slidenum">
              <a:rPr lang="de-DE" smtClean="0"/>
              <a:t>‹Nr.›</a:t>
            </a:fld>
            <a:endParaRPr lang="de-DE"/>
          </a:p>
        </p:txBody>
      </p:sp>
      <p:cxnSp>
        <p:nvCxnSpPr>
          <p:cNvPr id="26" name="Gerade Verbindung 11">
            <a:extLst>
              <a:ext uri="{FF2B5EF4-FFF2-40B4-BE49-F238E27FC236}">
                <a16:creationId xmlns:a16="http://schemas.microsoft.com/office/drawing/2014/main" id="{8C39866D-8907-4AE0-A62B-42F62EAF5AA7}"/>
              </a:ext>
            </a:extLst>
          </p:cNvPr>
          <p:cNvCxnSpPr>
            <a:cxnSpLocks/>
          </p:cNvCxnSpPr>
          <p:nvPr/>
        </p:nvCxnSpPr>
        <p:spPr bwMode="black">
          <a:xfrm>
            <a:off x="6888088" y="1853268"/>
            <a:ext cx="0" cy="33775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F118E151-6A48-43A2-ABDF-636B5992867C}"/>
              </a:ext>
            </a:extLst>
          </p:cNvPr>
          <p:cNvSpPr txBox="1"/>
          <p:nvPr/>
        </p:nvSpPr>
        <p:spPr bwMode="black">
          <a:xfrm>
            <a:off x="7476811" y="1854427"/>
            <a:ext cx="3870339" cy="2958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lnSpc>
                <a:spcPts val="2460"/>
              </a:lnSpc>
              <a:defRPr b="0" i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/>
            <a:lvl3pPr marL="914400">
              <a:defRPr sz="1800"/>
            </a:lvl3pPr>
            <a:lvl4pPr marL="1371600">
              <a:defRPr sz="1800"/>
            </a:lvl4pPr>
            <a:lvl5pPr marL="1828800">
              <a:defRPr sz="1800"/>
            </a:lvl5pPr>
            <a:lvl6pPr marL="2286000">
              <a:defRPr sz="1800"/>
            </a:lvl6pPr>
            <a:lvl7pPr marL="2743200">
              <a:defRPr sz="1800"/>
            </a:lvl7pPr>
            <a:lvl8pPr marL="3200400">
              <a:defRPr sz="1800"/>
            </a:lvl8pPr>
            <a:lvl9pPr marL="3657600">
              <a:defRPr sz="1800"/>
            </a:lvl9pPr>
          </a:lstStyle>
          <a:p>
            <a:pPr marL="0" lvl="0" algn="l" defTabSz="914400" rtl="0" eaLnBrk="1" latinLnBrk="0" hangingPunct="1">
              <a:lnSpc>
                <a:spcPts val="2460"/>
              </a:lnSpc>
              <a:spcBef>
                <a:spcPts val="0"/>
              </a:spcBef>
            </a:pPr>
            <a:r>
              <a:rPr lang="de-DE" sz="1800" b="0" i="0" kern="1200" noProof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rPr>
              <a:t>msg GillardonBSM AG</a:t>
            </a:r>
          </a:p>
          <a:p>
            <a:pPr marL="0" lvl="0" algn="l" defTabSz="914400" rtl="0" eaLnBrk="1" latinLnBrk="0" hangingPunct="1">
              <a:lnSpc>
                <a:spcPts val="2460"/>
              </a:lnSpc>
              <a:spcBef>
                <a:spcPts val="0"/>
              </a:spcBef>
            </a:pPr>
            <a:r>
              <a:rPr lang="de-DE"/>
              <a:t>Amelia-​Mary-Earhart-Straße 14</a:t>
            </a:r>
            <a:br>
              <a:rPr lang="de-DE"/>
            </a:br>
            <a:r>
              <a:rPr lang="de-DE"/>
              <a:t>60549 Frankfurt a. M.</a:t>
            </a:r>
            <a:endParaRPr lang="de-DE" sz="1800" b="0" i="0" kern="1200" noProof="1">
              <a:solidFill>
                <a:schemeClr val="bg1"/>
              </a:solidFill>
              <a:latin typeface="Calibri" panose="020F0502020204030204" pitchFamily="34" charset="0"/>
              <a:ea typeface="+mn-ea"/>
              <a:cs typeface="+mn-cs"/>
            </a:endParaRPr>
          </a:p>
          <a:p>
            <a:pPr marL="0" lvl="0" algn="l" defTabSz="914400" rtl="0" eaLnBrk="1" latinLnBrk="0" hangingPunct="1">
              <a:lnSpc>
                <a:spcPts val="2460"/>
              </a:lnSpc>
              <a:spcBef>
                <a:spcPts val="0"/>
              </a:spcBef>
            </a:pPr>
            <a:r>
              <a:rPr lang="de-DE" sz="1800" b="0" i="0" kern="1200" noProof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rPr>
              <a:t>Deutschland</a:t>
            </a:r>
          </a:p>
          <a:p>
            <a:pPr marL="0" lvl="0" algn="l" defTabSz="914400" rtl="0" eaLnBrk="1" latinLnBrk="0" hangingPunct="1">
              <a:lnSpc>
                <a:spcPts val="2460"/>
              </a:lnSpc>
              <a:spcBef>
                <a:spcPts val="0"/>
              </a:spcBef>
            </a:pPr>
            <a:endParaRPr lang="de-DE" sz="1800" b="0" i="0" kern="1200" noProof="1">
              <a:solidFill>
                <a:schemeClr val="bg1"/>
              </a:solidFill>
              <a:latin typeface="Calibri" panose="020F0502020204030204" pitchFamily="34" charset="0"/>
              <a:ea typeface="+mn-ea"/>
              <a:cs typeface="+mn-cs"/>
            </a:endParaRPr>
          </a:p>
          <a:p>
            <a:pPr marL="0" lvl="0" algn="l" defTabSz="914400" rtl="0" eaLnBrk="1" latinLnBrk="0" hangingPunct="1">
              <a:lnSpc>
                <a:spcPts val="2460"/>
              </a:lnSpc>
              <a:spcBef>
                <a:spcPts val="0"/>
              </a:spcBef>
            </a:pPr>
            <a:r>
              <a:rPr lang="de-DE"/>
              <a:t>+49 69 580 045 – 0</a:t>
            </a:r>
          </a:p>
          <a:p>
            <a:pPr marL="0" lvl="0" algn="l" defTabSz="914400" rtl="0" eaLnBrk="1" latinLnBrk="0" hangingPunct="1">
              <a:lnSpc>
                <a:spcPts val="2460"/>
              </a:lnSpc>
              <a:spcBef>
                <a:spcPts val="0"/>
              </a:spcBef>
            </a:pPr>
            <a:endParaRPr lang="de-DE" sz="1800" b="0" i="0" kern="1200" noProof="1">
              <a:solidFill>
                <a:schemeClr val="bg1"/>
              </a:solidFill>
              <a:latin typeface="Calibri" panose="020F0502020204030204" pitchFamily="34" charset="0"/>
              <a:ea typeface="+mn-ea"/>
              <a:cs typeface="+mn-cs"/>
            </a:endParaRPr>
          </a:p>
          <a:p>
            <a:pPr marL="0" lvl="0" algn="l" defTabSz="914400" rtl="0" eaLnBrk="1" latinLnBrk="0" hangingPunct="1">
              <a:lnSpc>
                <a:spcPts val="2460"/>
              </a:lnSpc>
              <a:spcBef>
                <a:spcPts val="0"/>
              </a:spcBef>
            </a:pPr>
            <a:r>
              <a:rPr lang="de-DE" sz="1800" b="0" i="0" kern="1200" noProof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rPr>
              <a:t>info-banking@msg.group</a:t>
            </a:r>
          </a:p>
          <a:p>
            <a:pPr marL="0" marR="0" lvl="0" indent="0" algn="l" defTabSz="914400" rtl="0" eaLnBrk="1" fontAlgn="auto" latinLnBrk="0" hangingPunct="1">
              <a:lnSpc>
                <a:spcPts val="246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de-DE" sz="1800" b="0" i="0" kern="1200" noProof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rPr>
              <a:t>www.msgforbanking.de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2E1862B7-4EF6-4953-90E1-F97B1C860279}"/>
              </a:ext>
            </a:extLst>
          </p:cNvPr>
          <p:cNvSpPr txBox="1"/>
          <p:nvPr/>
        </p:nvSpPr>
        <p:spPr>
          <a:xfrm>
            <a:off x="841375" y="5999336"/>
            <a:ext cx="411587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sz="1400" b="0" i="0" spc="50" baseline="0" noProof="0">
                <a:solidFill>
                  <a:schemeClr val="bg1"/>
                </a:solidFill>
                <a:latin typeface="Calibri" panose="020F0502020204030204" pitchFamily="34" charset="0"/>
              </a:rPr>
              <a:t>Die Zukunft des Bankings aus einer Hand</a:t>
            </a:r>
          </a:p>
        </p:txBody>
      </p:sp>
      <p:grpSp>
        <p:nvGrpSpPr>
          <p:cNvPr id="32" name="Group 698">
            <a:extLst>
              <a:ext uri="{FF2B5EF4-FFF2-40B4-BE49-F238E27FC236}">
                <a16:creationId xmlns:a16="http://schemas.microsoft.com/office/drawing/2014/main" id="{EDF58693-2C82-4BE9-AF15-1F248C8AFEB5}"/>
              </a:ext>
            </a:extLst>
          </p:cNvPr>
          <p:cNvGrpSpPr>
            <a:grpSpLocks noChangeAspect="1"/>
          </p:cNvGrpSpPr>
          <p:nvPr/>
        </p:nvGrpSpPr>
        <p:grpSpPr bwMode="white">
          <a:xfrm>
            <a:off x="10471181" y="406800"/>
            <a:ext cx="1386000" cy="460800"/>
            <a:chOff x="561" y="2269"/>
            <a:chExt cx="4636" cy="1455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grpSpPr>
        <p:sp>
          <p:nvSpPr>
            <p:cNvPr id="36" name="AutoShape 697">
              <a:extLst>
                <a:ext uri="{FF2B5EF4-FFF2-40B4-BE49-F238E27FC236}">
                  <a16:creationId xmlns:a16="http://schemas.microsoft.com/office/drawing/2014/main" id="{853EF702-2D4A-46ED-AADF-07918920C3C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white">
            <a:xfrm>
              <a:off x="561" y="2271"/>
              <a:ext cx="4634" cy="145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7" name="Oval 699">
              <a:extLst>
                <a:ext uri="{FF2B5EF4-FFF2-40B4-BE49-F238E27FC236}">
                  <a16:creationId xmlns:a16="http://schemas.microsoft.com/office/drawing/2014/main" id="{35D24E82-25CF-4CB0-BBAC-85820EFD3672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561" y="2905"/>
              <a:ext cx="483" cy="4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9" name="Freeform 700">
              <a:extLst>
                <a:ext uri="{FF2B5EF4-FFF2-40B4-BE49-F238E27FC236}">
                  <a16:creationId xmlns:a16="http://schemas.microsoft.com/office/drawing/2014/main" id="{02BABFEE-54D1-4A22-96C1-D3BD9B068DB3}"/>
                </a:ext>
              </a:extLst>
            </p:cNvPr>
            <p:cNvSpPr>
              <a:spLocks/>
            </p:cNvSpPr>
            <p:nvPr/>
          </p:nvSpPr>
          <p:spPr bwMode="white">
            <a:xfrm>
              <a:off x="1200" y="2269"/>
              <a:ext cx="1559" cy="1113"/>
            </a:xfrm>
            <a:custGeom>
              <a:avLst/>
              <a:gdLst>
                <a:gd name="T0" fmla="*/ 0 w 659"/>
                <a:gd name="T1" fmla="*/ 0 h 469"/>
                <a:gd name="T2" fmla="*/ 0 w 659"/>
                <a:gd name="T3" fmla="*/ 469 h 469"/>
                <a:gd name="T4" fmla="*/ 85 w 659"/>
                <a:gd name="T5" fmla="*/ 469 h 469"/>
                <a:gd name="T6" fmla="*/ 85 w 659"/>
                <a:gd name="T7" fmla="*/ 72 h 469"/>
                <a:gd name="T8" fmla="*/ 282 w 659"/>
                <a:gd name="T9" fmla="*/ 72 h 469"/>
                <a:gd name="T10" fmla="*/ 282 w 659"/>
                <a:gd name="T11" fmla="*/ 469 h 469"/>
                <a:gd name="T12" fmla="*/ 367 w 659"/>
                <a:gd name="T13" fmla="*/ 469 h 469"/>
                <a:gd name="T14" fmla="*/ 367 w 659"/>
                <a:gd name="T15" fmla="*/ 72 h 469"/>
                <a:gd name="T16" fmla="*/ 498 w 659"/>
                <a:gd name="T17" fmla="*/ 72 h 469"/>
                <a:gd name="T18" fmla="*/ 573 w 659"/>
                <a:gd name="T19" fmla="*/ 155 h 469"/>
                <a:gd name="T20" fmla="*/ 573 w 659"/>
                <a:gd name="T21" fmla="*/ 469 h 469"/>
                <a:gd name="T22" fmla="*/ 659 w 659"/>
                <a:gd name="T23" fmla="*/ 469 h 469"/>
                <a:gd name="T24" fmla="*/ 659 w 659"/>
                <a:gd name="T25" fmla="*/ 132 h 469"/>
                <a:gd name="T26" fmla="*/ 541 w 659"/>
                <a:gd name="T27" fmla="*/ 0 h 469"/>
                <a:gd name="T28" fmla="*/ 0 w 659"/>
                <a:gd name="T29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9" h="469">
                  <a:moveTo>
                    <a:pt x="0" y="0"/>
                  </a:moveTo>
                  <a:cubicBezTo>
                    <a:pt x="0" y="469"/>
                    <a:pt x="0" y="469"/>
                    <a:pt x="0" y="469"/>
                  </a:cubicBezTo>
                  <a:cubicBezTo>
                    <a:pt x="85" y="469"/>
                    <a:pt x="85" y="469"/>
                    <a:pt x="85" y="469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85" y="72"/>
                    <a:pt x="218" y="72"/>
                    <a:pt x="282" y="72"/>
                  </a:cubicBezTo>
                  <a:cubicBezTo>
                    <a:pt x="282" y="469"/>
                    <a:pt x="282" y="469"/>
                    <a:pt x="282" y="469"/>
                  </a:cubicBezTo>
                  <a:cubicBezTo>
                    <a:pt x="367" y="469"/>
                    <a:pt x="367" y="469"/>
                    <a:pt x="367" y="469"/>
                  </a:cubicBezTo>
                  <a:cubicBezTo>
                    <a:pt x="367" y="72"/>
                    <a:pt x="367" y="72"/>
                    <a:pt x="367" y="72"/>
                  </a:cubicBezTo>
                  <a:cubicBezTo>
                    <a:pt x="424" y="72"/>
                    <a:pt x="472" y="72"/>
                    <a:pt x="498" y="72"/>
                  </a:cubicBezTo>
                  <a:cubicBezTo>
                    <a:pt x="542" y="72"/>
                    <a:pt x="573" y="98"/>
                    <a:pt x="573" y="155"/>
                  </a:cubicBezTo>
                  <a:cubicBezTo>
                    <a:pt x="573" y="469"/>
                    <a:pt x="573" y="469"/>
                    <a:pt x="573" y="469"/>
                  </a:cubicBezTo>
                  <a:cubicBezTo>
                    <a:pt x="659" y="469"/>
                    <a:pt x="659" y="469"/>
                    <a:pt x="659" y="469"/>
                  </a:cubicBezTo>
                  <a:cubicBezTo>
                    <a:pt x="659" y="346"/>
                    <a:pt x="659" y="239"/>
                    <a:pt x="659" y="132"/>
                  </a:cubicBezTo>
                  <a:cubicBezTo>
                    <a:pt x="659" y="68"/>
                    <a:pt x="626" y="0"/>
                    <a:pt x="54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41" name="Freeform 701">
              <a:extLst>
                <a:ext uri="{FF2B5EF4-FFF2-40B4-BE49-F238E27FC236}">
                  <a16:creationId xmlns:a16="http://schemas.microsoft.com/office/drawing/2014/main" id="{624CB114-9C79-435D-B281-251E603ACF03}"/>
                </a:ext>
              </a:extLst>
            </p:cNvPr>
            <p:cNvSpPr>
              <a:spLocks/>
            </p:cNvSpPr>
            <p:nvPr/>
          </p:nvSpPr>
          <p:spPr bwMode="white">
            <a:xfrm>
              <a:off x="2877" y="2269"/>
              <a:ext cx="1107" cy="1113"/>
            </a:xfrm>
            <a:custGeom>
              <a:avLst/>
              <a:gdLst>
                <a:gd name="T0" fmla="*/ 121 w 468"/>
                <a:gd name="T1" fmla="*/ 0 h 469"/>
                <a:gd name="T2" fmla="*/ 0 w 468"/>
                <a:gd name="T3" fmla="*/ 130 h 469"/>
                <a:gd name="T4" fmla="*/ 115 w 468"/>
                <a:gd name="T5" fmla="*/ 266 h 469"/>
                <a:gd name="T6" fmla="*/ 319 w 468"/>
                <a:gd name="T7" fmla="*/ 266 h 469"/>
                <a:gd name="T8" fmla="*/ 381 w 468"/>
                <a:gd name="T9" fmla="*/ 335 h 469"/>
                <a:gd name="T10" fmla="*/ 320 w 468"/>
                <a:gd name="T11" fmla="*/ 398 h 469"/>
                <a:gd name="T12" fmla="*/ 8 w 468"/>
                <a:gd name="T13" fmla="*/ 398 h 469"/>
                <a:gd name="T14" fmla="*/ 8 w 468"/>
                <a:gd name="T15" fmla="*/ 469 h 469"/>
                <a:gd name="T16" fmla="*/ 356 w 468"/>
                <a:gd name="T17" fmla="*/ 469 h 469"/>
                <a:gd name="T18" fmla="*/ 468 w 468"/>
                <a:gd name="T19" fmla="*/ 336 h 469"/>
                <a:gd name="T20" fmla="*/ 362 w 468"/>
                <a:gd name="T21" fmla="*/ 194 h 469"/>
                <a:gd name="T22" fmla="*/ 142 w 468"/>
                <a:gd name="T23" fmla="*/ 194 h 469"/>
                <a:gd name="T24" fmla="*/ 86 w 468"/>
                <a:gd name="T25" fmla="*/ 132 h 469"/>
                <a:gd name="T26" fmla="*/ 151 w 468"/>
                <a:gd name="T27" fmla="*/ 72 h 469"/>
                <a:gd name="T28" fmla="*/ 452 w 468"/>
                <a:gd name="T29" fmla="*/ 72 h 469"/>
                <a:gd name="T30" fmla="*/ 452 w 468"/>
                <a:gd name="T31" fmla="*/ 0 h 469"/>
                <a:gd name="T32" fmla="*/ 121 w 468"/>
                <a:gd name="T33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8" h="469">
                  <a:moveTo>
                    <a:pt x="121" y="0"/>
                  </a:moveTo>
                  <a:cubicBezTo>
                    <a:pt x="28" y="0"/>
                    <a:pt x="0" y="62"/>
                    <a:pt x="0" y="130"/>
                  </a:cubicBezTo>
                  <a:cubicBezTo>
                    <a:pt x="0" y="204"/>
                    <a:pt x="31" y="266"/>
                    <a:pt x="115" y="266"/>
                  </a:cubicBezTo>
                  <a:cubicBezTo>
                    <a:pt x="191" y="266"/>
                    <a:pt x="262" y="266"/>
                    <a:pt x="319" y="266"/>
                  </a:cubicBezTo>
                  <a:cubicBezTo>
                    <a:pt x="381" y="266"/>
                    <a:pt x="381" y="314"/>
                    <a:pt x="381" y="335"/>
                  </a:cubicBezTo>
                  <a:cubicBezTo>
                    <a:pt x="381" y="356"/>
                    <a:pt x="381" y="398"/>
                    <a:pt x="320" y="398"/>
                  </a:cubicBezTo>
                  <a:cubicBezTo>
                    <a:pt x="272" y="398"/>
                    <a:pt x="8" y="398"/>
                    <a:pt x="8" y="398"/>
                  </a:cubicBezTo>
                  <a:cubicBezTo>
                    <a:pt x="8" y="398"/>
                    <a:pt x="8" y="449"/>
                    <a:pt x="8" y="469"/>
                  </a:cubicBezTo>
                  <a:cubicBezTo>
                    <a:pt x="356" y="469"/>
                    <a:pt x="356" y="469"/>
                    <a:pt x="356" y="469"/>
                  </a:cubicBezTo>
                  <a:cubicBezTo>
                    <a:pt x="443" y="469"/>
                    <a:pt x="468" y="418"/>
                    <a:pt x="468" y="336"/>
                  </a:cubicBezTo>
                  <a:cubicBezTo>
                    <a:pt x="468" y="238"/>
                    <a:pt x="436" y="194"/>
                    <a:pt x="362" y="194"/>
                  </a:cubicBezTo>
                  <a:cubicBezTo>
                    <a:pt x="274" y="194"/>
                    <a:pt x="213" y="194"/>
                    <a:pt x="142" y="194"/>
                  </a:cubicBezTo>
                  <a:cubicBezTo>
                    <a:pt x="86" y="194"/>
                    <a:pt x="86" y="157"/>
                    <a:pt x="86" y="132"/>
                  </a:cubicBezTo>
                  <a:cubicBezTo>
                    <a:pt x="86" y="112"/>
                    <a:pt x="92" y="72"/>
                    <a:pt x="151" y="72"/>
                  </a:cubicBezTo>
                  <a:cubicBezTo>
                    <a:pt x="214" y="72"/>
                    <a:pt x="452" y="72"/>
                    <a:pt x="452" y="72"/>
                  </a:cubicBezTo>
                  <a:cubicBezTo>
                    <a:pt x="452" y="43"/>
                    <a:pt x="452" y="27"/>
                    <a:pt x="452" y="0"/>
                  </a:cubicBezTo>
                  <a:cubicBezTo>
                    <a:pt x="121" y="0"/>
                    <a:pt x="121" y="0"/>
                    <a:pt x="1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42" name="Freeform 702">
              <a:extLst>
                <a:ext uri="{FF2B5EF4-FFF2-40B4-BE49-F238E27FC236}">
                  <a16:creationId xmlns:a16="http://schemas.microsoft.com/office/drawing/2014/main" id="{926A9805-83D5-4EE6-BE41-1543B84C637D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4107" y="2269"/>
              <a:ext cx="1090" cy="1455"/>
            </a:xfrm>
            <a:custGeom>
              <a:avLst/>
              <a:gdLst>
                <a:gd name="T0" fmla="*/ 170 w 461"/>
                <a:gd name="T1" fmla="*/ 0 h 613"/>
                <a:gd name="T2" fmla="*/ 44 w 461"/>
                <a:gd name="T3" fmla="*/ 29 h 613"/>
                <a:gd name="T4" fmla="*/ 0 w 461"/>
                <a:gd name="T5" fmla="*/ 149 h 613"/>
                <a:gd name="T6" fmla="*/ 0 w 461"/>
                <a:gd name="T7" fmla="*/ 233 h 613"/>
                <a:gd name="T8" fmla="*/ 0 w 461"/>
                <a:gd name="T9" fmla="*/ 318 h 613"/>
                <a:gd name="T10" fmla="*/ 47 w 461"/>
                <a:gd name="T11" fmla="*/ 445 h 613"/>
                <a:gd name="T12" fmla="*/ 170 w 461"/>
                <a:gd name="T13" fmla="*/ 469 h 613"/>
                <a:gd name="T14" fmla="*/ 376 w 461"/>
                <a:gd name="T15" fmla="*/ 469 h 613"/>
                <a:gd name="T16" fmla="*/ 376 w 461"/>
                <a:gd name="T17" fmla="*/ 487 h 613"/>
                <a:gd name="T18" fmla="*/ 328 w 461"/>
                <a:gd name="T19" fmla="*/ 538 h 613"/>
                <a:gd name="T20" fmla="*/ 61 w 461"/>
                <a:gd name="T21" fmla="*/ 538 h 613"/>
                <a:gd name="T22" fmla="*/ 61 w 461"/>
                <a:gd name="T23" fmla="*/ 613 h 613"/>
                <a:gd name="T24" fmla="*/ 356 w 461"/>
                <a:gd name="T25" fmla="*/ 613 h 613"/>
                <a:gd name="T26" fmla="*/ 461 w 461"/>
                <a:gd name="T27" fmla="*/ 511 h 613"/>
                <a:gd name="T28" fmla="*/ 461 w 461"/>
                <a:gd name="T29" fmla="*/ 0 h 613"/>
                <a:gd name="T30" fmla="*/ 170 w 461"/>
                <a:gd name="T31" fmla="*/ 0 h 613"/>
                <a:gd name="T32" fmla="*/ 376 w 461"/>
                <a:gd name="T33" fmla="*/ 398 h 613"/>
                <a:gd name="T34" fmla="*/ 196 w 461"/>
                <a:gd name="T35" fmla="*/ 398 h 613"/>
                <a:gd name="T36" fmla="*/ 88 w 461"/>
                <a:gd name="T37" fmla="*/ 333 h 613"/>
                <a:gd name="T38" fmla="*/ 88 w 461"/>
                <a:gd name="T39" fmla="*/ 231 h 613"/>
                <a:gd name="T40" fmla="*/ 88 w 461"/>
                <a:gd name="T41" fmla="*/ 148 h 613"/>
                <a:gd name="T42" fmla="*/ 200 w 461"/>
                <a:gd name="T43" fmla="*/ 72 h 613"/>
                <a:gd name="T44" fmla="*/ 376 w 461"/>
                <a:gd name="T45" fmla="*/ 72 h 613"/>
                <a:gd name="T46" fmla="*/ 376 w 461"/>
                <a:gd name="T47" fmla="*/ 398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613">
                  <a:moveTo>
                    <a:pt x="170" y="0"/>
                  </a:moveTo>
                  <a:cubicBezTo>
                    <a:pt x="94" y="0"/>
                    <a:pt x="65" y="12"/>
                    <a:pt x="44" y="29"/>
                  </a:cubicBezTo>
                  <a:cubicBezTo>
                    <a:pt x="22" y="47"/>
                    <a:pt x="1" y="70"/>
                    <a:pt x="0" y="149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402"/>
                    <a:pt x="23" y="425"/>
                    <a:pt x="47" y="445"/>
                  </a:cubicBezTo>
                  <a:cubicBezTo>
                    <a:pt x="63" y="456"/>
                    <a:pt x="89" y="469"/>
                    <a:pt x="170" y="469"/>
                  </a:cubicBezTo>
                  <a:cubicBezTo>
                    <a:pt x="376" y="469"/>
                    <a:pt x="376" y="469"/>
                    <a:pt x="376" y="469"/>
                  </a:cubicBezTo>
                  <a:cubicBezTo>
                    <a:pt x="376" y="469"/>
                    <a:pt x="376" y="484"/>
                    <a:pt x="376" y="487"/>
                  </a:cubicBezTo>
                  <a:cubicBezTo>
                    <a:pt x="376" y="523"/>
                    <a:pt x="369" y="538"/>
                    <a:pt x="328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613"/>
                    <a:pt x="61" y="613"/>
                    <a:pt x="61" y="613"/>
                  </a:cubicBezTo>
                  <a:cubicBezTo>
                    <a:pt x="356" y="613"/>
                    <a:pt x="356" y="613"/>
                    <a:pt x="356" y="613"/>
                  </a:cubicBezTo>
                  <a:cubicBezTo>
                    <a:pt x="435" y="613"/>
                    <a:pt x="461" y="578"/>
                    <a:pt x="461" y="511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170" y="0"/>
                  </a:lnTo>
                  <a:close/>
                  <a:moveTo>
                    <a:pt x="376" y="398"/>
                  </a:moveTo>
                  <a:cubicBezTo>
                    <a:pt x="196" y="398"/>
                    <a:pt x="196" y="398"/>
                    <a:pt x="196" y="398"/>
                  </a:cubicBezTo>
                  <a:cubicBezTo>
                    <a:pt x="143" y="398"/>
                    <a:pt x="89" y="402"/>
                    <a:pt x="88" y="333"/>
                  </a:cubicBezTo>
                  <a:cubicBezTo>
                    <a:pt x="88" y="330"/>
                    <a:pt x="88" y="305"/>
                    <a:pt x="88" y="231"/>
                  </a:cubicBezTo>
                  <a:cubicBezTo>
                    <a:pt x="88" y="169"/>
                    <a:pt x="87" y="154"/>
                    <a:pt x="88" y="148"/>
                  </a:cubicBezTo>
                  <a:cubicBezTo>
                    <a:pt x="91" y="90"/>
                    <a:pt x="112" y="70"/>
                    <a:pt x="200" y="72"/>
                  </a:cubicBezTo>
                  <a:cubicBezTo>
                    <a:pt x="205" y="72"/>
                    <a:pt x="376" y="72"/>
                    <a:pt x="376" y="72"/>
                  </a:cubicBezTo>
                  <a:lnTo>
                    <a:pt x="376" y="3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9603A489-1F53-4531-8C5C-93BD7F5DEB9C}"/>
              </a:ext>
            </a:extLst>
          </p:cNvPr>
          <p:cNvSpPr txBox="1"/>
          <p:nvPr/>
        </p:nvSpPr>
        <p:spPr>
          <a:xfrm>
            <a:off x="841200" y="343488"/>
            <a:ext cx="2408801" cy="9648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6000">
                <a:solidFill>
                  <a:schemeClr val="bg1"/>
                </a:solidFill>
              </a:rPr>
              <a:t>Kontakt</a:t>
            </a:r>
          </a:p>
        </p:txBody>
      </p:sp>
    </p:spTree>
    <p:extLst>
      <p:ext uri="{BB962C8B-B14F-4D97-AF65-F5344CB8AC3E}">
        <p14:creationId xmlns:p14="http://schemas.microsoft.com/office/powerpoint/2010/main" val="38795468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ts Conne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 6">
            <a:extLst>
              <a:ext uri="{FF2B5EF4-FFF2-40B4-BE49-F238E27FC236}">
                <a16:creationId xmlns:a16="http://schemas.microsoft.com/office/drawing/2014/main" id="{1F78A238-A0B5-43A9-A20C-CAC768550BAF}"/>
              </a:ext>
            </a:extLst>
          </p:cNvPr>
          <p:cNvSpPr/>
          <p:nvPr/>
        </p:nvSpPr>
        <p:spPr bwMode="white">
          <a:xfrm>
            <a:off x="4520191" y="278359"/>
            <a:ext cx="2592288" cy="2592288"/>
          </a:xfrm>
          <a:prstGeom prst="ellipse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33" name="Oval 7">
            <a:extLst>
              <a:ext uri="{FF2B5EF4-FFF2-40B4-BE49-F238E27FC236}">
                <a16:creationId xmlns:a16="http://schemas.microsoft.com/office/drawing/2014/main" id="{008A2B6A-474B-4F28-9343-B91A9E6BB62D}"/>
              </a:ext>
            </a:extLst>
          </p:cNvPr>
          <p:cNvSpPr/>
          <p:nvPr/>
        </p:nvSpPr>
        <p:spPr bwMode="white">
          <a:xfrm>
            <a:off x="10310179" y="4776607"/>
            <a:ext cx="1251419" cy="1251419"/>
          </a:xfrm>
          <a:prstGeom prst="ellipse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34" name="Oval 8">
            <a:extLst>
              <a:ext uri="{FF2B5EF4-FFF2-40B4-BE49-F238E27FC236}">
                <a16:creationId xmlns:a16="http://schemas.microsoft.com/office/drawing/2014/main" id="{5FF1597C-F75F-41C3-8DE1-B7ADDBFDD819}"/>
              </a:ext>
            </a:extLst>
          </p:cNvPr>
          <p:cNvSpPr/>
          <p:nvPr/>
        </p:nvSpPr>
        <p:spPr bwMode="white">
          <a:xfrm>
            <a:off x="5830258" y="3149006"/>
            <a:ext cx="531483" cy="531483"/>
          </a:xfrm>
          <a:prstGeom prst="ellipse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46" name="Freihandform: Form 45">
            <a:extLst>
              <a:ext uri="{FF2B5EF4-FFF2-40B4-BE49-F238E27FC236}">
                <a16:creationId xmlns:a16="http://schemas.microsoft.com/office/drawing/2014/main" id="{1BE85D82-7DB6-4385-8A58-59F0D93CEEB0}"/>
              </a:ext>
            </a:extLst>
          </p:cNvPr>
          <p:cNvSpPr/>
          <p:nvPr/>
        </p:nvSpPr>
        <p:spPr bwMode="white">
          <a:xfrm>
            <a:off x="0" y="0"/>
            <a:ext cx="5562328" cy="6147385"/>
          </a:xfrm>
          <a:custGeom>
            <a:avLst/>
            <a:gdLst>
              <a:gd name="connsiteX0" fmla="*/ 0 w 5562328"/>
              <a:gd name="connsiteY0" fmla="*/ 0 h 6147385"/>
              <a:gd name="connsiteX1" fmla="*/ 4578774 w 5562328"/>
              <a:gd name="connsiteY1" fmla="*/ 0 h 6147385"/>
              <a:gd name="connsiteX2" fmla="*/ 4727111 w 5562328"/>
              <a:gd name="connsiteY2" fmla="*/ 163212 h 6147385"/>
              <a:gd name="connsiteX3" fmla="*/ 5562328 w 5562328"/>
              <a:gd name="connsiteY3" fmla="*/ 2489785 h 6147385"/>
              <a:gd name="connsiteX4" fmla="*/ 1904728 w 5562328"/>
              <a:gd name="connsiteY4" fmla="*/ 6147385 h 6147385"/>
              <a:gd name="connsiteX5" fmla="*/ 161299 w 5562328"/>
              <a:gd name="connsiteY5" fmla="*/ 5705932 h 6147385"/>
              <a:gd name="connsiteX6" fmla="*/ 0 w 5562328"/>
              <a:gd name="connsiteY6" fmla="*/ 5607941 h 61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328" h="6147385">
                <a:moveTo>
                  <a:pt x="0" y="0"/>
                </a:moveTo>
                <a:lnTo>
                  <a:pt x="4578774" y="0"/>
                </a:lnTo>
                <a:lnTo>
                  <a:pt x="4727111" y="163212"/>
                </a:lnTo>
                <a:cubicBezTo>
                  <a:pt x="5248888" y="795461"/>
                  <a:pt x="5562328" y="1606019"/>
                  <a:pt x="5562328" y="2489785"/>
                </a:cubicBezTo>
                <a:cubicBezTo>
                  <a:pt x="5562328" y="4509822"/>
                  <a:pt x="3924766" y="6147385"/>
                  <a:pt x="1904728" y="6147385"/>
                </a:cubicBezTo>
                <a:cubicBezTo>
                  <a:pt x="1273467" y="6147385"/>
                  <a:pt x="679556" y="5987467"/>
                  <a:pt x="161299" y="5705932"/>
                </a:cubicBezTo>
                <a:lnTo>
                  <a:pt x="0" y="5607941"/>
                </a:lnTo>
                <a:close/>
              </a:path>
            </a:pathLst>
          </a:cu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grpSp>
        <p:nvGrpSpPr>
          <p:cNvPr id="29" name="Group 698">
            <a:extLst>
              <a:ext uri="{FF2B5EF4-FFF2-40B4-BE49-F238E27FC236}">
                <a16:creationId xmlns:a16="http://schemas.microsoft.com/office/drawing/2014/main" id="{E6F2EDF1-F2D0-4BF4-ADCA-B9AB5F22C499}"/>
              </a:ext>
            </a:extLst>
          </p:cNvPr>
          <p:cNvGrpSpPr>
            <a:grpSpLocks noChangeAspect="1"/>
          </p:cNvGrpSpPr>
          <p:nvPr/>
        </p:nvGrpSpPr>
        <p:grpSpPr bwMode="white">
          <a:xfrm>
            <a:off x="10471181" y="406800"/>
            <a:ext cx="1386000" cy="460800"/>
            <a:chOff x="561" y="2269"/>
            <a:chExt cx="4636" cy="1455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grpSpPr>
        <p:sp>
          <p:nvSpPr>
            <p:cNvPr id="31" name="AutoShape 697">
              <a:extLst>
                <a:ext uri="{FF2B5EF4-FFF2-40B4-BE49-F238E27FC236}">
                  <a16:creationId xmlns:a16="http://schemas.microsoft.com/office/drawing/2014/main" id="{D6D95EDE-E48D-4E7B-96E3-0C065804706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white">
            <a:xfrm>
              <a:off x="561" y="2271"/>
              <a:ext cx="4634" cy="145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2" name="Oval 699">
              <a:extLst>
                <a:ext uri="{FF2B5EF4-FFF2-40B4-BE49-F238E27FC236}">
                  <a16:creationId xmlns:a16="http://schemas.microsoft.com/office/drawing/2014/main" id="{343DFF8D-AD48-4D24-BFF4-D38DD0697976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561" y="2905"/>
              <a:ext cx="483" cy="4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7" name="Freeform 700">
              <a:extLst>
                <a:ext uri="{FF2B5EF4-FFF2-40B4-BE49-F238E27FC236}">
                  <a16:creationId xmlns:a16="http://schemas.microsoft.com/office/drawing/2014/main" id="{B6A64862-3E01-42B0-96A8-100633E4B608}"/>
                </a:ext>
              </a:extLst>
            </p:cNvPr>
            <p:cNvSpPr>
              <a:spLocks/>
            </p:cNvSpPr>
            <p:nvPr/>
          </p:nvSpPr>
          <p:spPr bwMode="white">
            <a:xfrm>
              <a:off x="1200" y="2269"/>
              <a:ext cx="1559" cy="1113"/>
            </a:xfrm>
            <a:custGeom>
              <a:avLst/>
              <a:gdLst>
                <a:gd name="T0" fmla="*/ 0 w 659"/>
                <a:gd name="T1" fmla="*/ 0 h 469"/>
                <a:gd name="T2" fmla="*/ 0 w 659"/>
                <a:gd name="T3" fmla="*/ 469 h 469"/>
                <a:gd name="T4" fmla="*/ 85 w 659"/>
                <a:gd name="T5" fmla="*/ 469 h 469"/>
                <a:gd name="T6" fmla="*/ 85 w 659"/>
                <a:gd name="T7" fmla="*/ 72 h 469"/>
                <a:gd name="T8" fmla="*/ 282 w 659"/>
                <a:gd name="T9" fmla="*/ 72 h 469"/>
                <a:gd name="T10" fmla="*/ 282 w 659"/>
                <a:gd name="T11" fmla="*/ 469 h 469"/>
                <a:gd name="T12" fmla="*/ 367 w 659"/>
                <a:gd name="T13" fmla="*/ 469 h 469"/>
                <a:gd name="T14" fmla="*/ 367 w 659"/>
                <a:gd name="T15" fmla="*/ 72 h 469"/>
                <a:gd name="T16" fmla="*/ 498 w 659"/>
                <a:gd name="T17" fmla="*/ 72 h 469"/>
                <a:gd name="T18" fmla="*/ 573 w 659"/>
                <a:gd name="T19" fmla="*/ 155 h 469"/>
                <a:gd name="T20" fmla="*/ 573 w 659"/>
                <a:gd name="T21" fmla="*/ 469 h 469"/>
                <a:gd name="T22" fmla="*/ 659 w 659"/>
                <a:gd name="T23" fmla="*/ 469 h 469"/>
                <a:gd name="T24" fmla="*/ 659 w 659"/>
                <a:gd name="T25" fmla="*/ 132 h 469"/>
                <a:gd name="T26" fmla="*/ 541 w 659"/>
                <a:gd name="T27" fmla="*/ 0 h 469"/>
                <a:gd name="T28" fmla="*/ 0 w 659"/>
                <a:gd name="T29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9" h="469">
                  <a:moveTo>
                    <a:pt x="0" y="0"/>
                  </a:moveTo>
                  <a:cubicBezTo>
                    <a:pt x="0" y="469"/>
                    <a:pt x="0" y="469"/>
                    <a:pt x="0" y="469"/>
                  </a:cubicBezTo>
                  <a:cubicBezTo>
                    <a:pt x="85" y="469"/>
                    <a:pt x="85" y="469"/>
                    <a:pt x="85" y="469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85" y="72"/>
                    <a:pt x="218" y="72"/>
                    <a:pt x="282" y="72"/>
                  </a:cubicBezTo>
                  <a:cubicBezTo>
                    <a:pt x="282" y="469"/>
                    <a:pt x="282" y="469"/>
                    <a:pt x="282" y="469"/>
                  </a:cubicBezTo>
                  <a:cubicBezTo>
                    <a:pt x="367" y="469"/>
                    <a:pt x="367" y="469"/>
                    <a:pt x="367" y="469"/>
                  </a:cubicBezTo>
                  <a:cubicBezTo>
                    <a:pt x="367" y="72"/>
                    <a:pt x="367" y="72"/>
                    <a:pt x="367" y="72"/>
                  </a:cubicBezTo>
                  <a:cubicBezTo>
                    <a:pt x="424" y="72"/>
                    <a:pt x="472" y="72"/>
                    <a:pt x="498" y="72"/>
                  </a:cubicBezTo>
                  <a:cubicBezTo>
                    <a:pt x="542" y="72"/>
                    <a:pt x="573" y="98"/>
                    <a:pt x="573" y="155"/>
                  </a:cubicBezTo>
                  <a:cubicBezTo>
                    <a:pt x="573" y="469"/>
                    <a:pt x="573" y="469"/>
                    <a:pt x="573" y="469"/>
                  </a:cubicBezTo>
                  <a:cubicBezTo>
                    <a:pt x="659" y="469"/>
                    <a:pt x="659" y="469"/>
                    <a:pt x="659" y="469"/>
                  </a:cubicBezTo>
                  <a:cubicBezTo>
                    <a:pt x="659" y="346"/>
                    <a:pt x="659" y="239"/>
                    <a:pt x="659" y="132"/>
                  </a:cubicBezTo>
                  <a:cubicBezTo>
                    <a:pt x="659" y="68"/>
                    <a:pt x="626" y="0"/>
                    <a:pt x="54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43" name="Freeform 701">
              <a:extLst>
                <a:ext uri="{FF2B5EF4-FFF2-40B4-BE49-F238E27FC236}">
                  <a16:creationId xmlns:a16="http://schemas.microsoft.com/office/drawing/2014/main" id="{273F9866-A99D-4F8E-B073-4104F35D1F1A}"/>
                </a:ext>
              </a:extLst>
            </p:cNvPr>
            <p:cNvSpPr>
              <a:spLocks/>
            </p:cNvSpPr>
            <p:nvPr/>
          </p:nvSpPr>
          <p:spPr bwMode="white">
            <a:xfrm>
              <a:off x="2877" y="2269"/>
              <a:ext cx="1107" cy="1113"/>
            </a:xfrm>
            <a:custGeom>
              <a:avLst/>
              <a:gdLst>
                <a:gd name="T0" fmla="*/ 121 w 468"/>
                <a:gd name="T1" fmla="*/ 0 h 469"/>
                <a:gd name="T2" fmla="*/ 0 w 468"/>
                <a:gd name="T3" fmla="*/ 130 h 469"/>
                <a:gd name="T4" fmla="*/ 115 w 468"/>
                <a:gd name="T5" fmla="*/ 266 h 469"/>
                <a:gd name="T6" fmla="*/ 319 w 468"/>
                <a:gd name="T7" fmla="*/ 266 h 469"/>
                <a:gd name="T8" fmla="*/ 381 w 468"/>
                <a:gd name="T9" fmla="*/ 335 h 469"/>
                <a:gd name="T10" fmla="*/ 320 w 468"/>
                <a:gd name="T11" fmla="*/ 398 h 469"/>
                <a:gd name="T12" fmla="*/ 8 w 468"/>
                <a:gd name="T13" fmla="*/ 398 h 469"/>
                <a:gd name="T14" fmla="*/ 8 w 468"/>
                <a:gd name="T15" fmla="*/ 469 h 469"/>
                <a:gd name="T16" fmla="*/ 356 w 468"/>
                <a:gd name="T17" fmla="*/ 469 h 469"/>
                <a:gd name="T18" fmla="*/ 468 w 468"/>
                <a:gd name="T19" fmla="*/ 336 h 469"/>
                <a:gd name="T20" fmla="*/ 362 w 468"/>
                <a:gd name="T21" fmla="*/ 194 h 469"/>
                <a:gd name="T22" fmla="*/ 142 w 468"/>
                <a:gd name="T23" fmla="*/ 194 h 469"/>
                <a:gd name="T24" fmla="*/ 86 w 468"/>
                <a:gd name="T25" fmla="*/ 132 h 469"/>
                <a:gd name="T26" fmla="*/ 151 w 468"/>
                <a:gd name="T27" fmla="*/ 72 h 469"/>
                <a:gd name="T28" fmla="*/ 452 w 468"/>
                <a:gd name="T29" fmla="*/ 72 h 469"/>
                <a:gd name="T30" fmla="*/ 452 w 468"/>
                <a:gd name="T31" fmla="*/ 0 h 469"/>
                <a:gd name="T32" fmla="*/ 121 w 468"/>
                <a:gd name="T33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8" h="469">
                  <a:moveTo>
                    <a:pt x="121" y="0"/>
                  </a:moveTo>
                  <a:cubicBezTo>
                    <a:pt x="28" y="0"/>
                    <a:pt x="0" y="62"/>
                    <a:pt x="0" y="130"/>
                  </a:cubicBezTo>
                  <a:cubicBezTo>
                    <a:pt x="0" y="204"/>
                    <a:pt x="31" y="266"/>
                    <a:pt x="115" y="266"/>
                  </a:cubicBezTo>
                  <a:cubicBezTo>
                    <a:pt x="191" y="266"/>
                    <a:pt x="262" y="266"/>
                    <a:pt x="319" y="266"/>
                  </a:cubicBezTo>
                  <a:cubicBezTo>
                    <a:pt x="381" y="266"/>
                    <a:pt x="381" y="314"/>
                    <a:pt x="381" y="335"/>
                  </a:cubicBezTo>
                  <a:cubicBezTo>
                    <a:pt x="381" y="356"/>
                    <a:pt x="381" y="398"/>
                    <a:pt x="320" y="398"/>
                  </a:cubicBezTo>
                  <a:cubicBezTo>
                    <a:pt x="272" y="398"/>
                    <a:pt x="8" y="398"/>
                    <a:pt x="8" y="398"/>
                  </a:cubicBezTo>
                  <a:cubicBezTo>
                    <a:pt x="8" y="398"/>
                    <a:pt x="8" y="449"/>
                    <a:pt x="8" y="469"/>
                  </a:cubicBezTo>
                  <a:cubicBezTo>
                    <a:pt x="356" y="469"/>
                    <a:pt x="356" y="469"/>
                    <a:pt x="356" y="469"/>
                  </a:cubicBezTo>
                  <a:cubicBezTo>
                    <a:pt x="443" y="469"/>
                    <a:pt x="468" y="418"/>
                    <a:pt x="468" y="336"/>
                  </a:cubicBezTo>
                  <a:cubicBezTo>
                    <a:pt x="468" y="238"/>
                    <a:pt x="436" y="194"/>
                    <a:pt x="362" y="194"/>
                  </a:cubicBezTo>
                  <a:cubicBezTo>
                    <a:pt x="274" y="194"/>
                    <a:pt x="213" y="194"/>
                    <a:pt x="142" y="194"/>
                  </a:cubicBezTo>
                  <a:cubicBezTo>
                    <a:pt x="86" y="194"/>
                    <a:pt x="86" y="157"/>
                    <a:pt x="86" y="132"/>
                  </a:cubicBezTo>
                  <a:cubicBezTo>
                    <a:pt x="86" y="112"/>
                    <a:pt x="92" y="72"/>
                    <a:pt x="151" y="72"/>
                  </a:cubicBezTo>
                  <a:cubicBezTo>
                    <a:pt x="214" y="72"/>
                    <a:pt x="452" y="72"/>
                    <a:pt x="452" y="72"/>
                  </a:cubicBezTo>
                  <a:cubicBezTo>
                    <a:pt x="452" y="43"/>
                    <a:pt x="452" y="27"/>
                    <a:pt x="452" y="0"/>
                  </a:cubicBezTo>
                  <a:cubicBezTo>
                    <a:pt x="121" y="0"/>
                    <a:pt x="121" y="0"/>
                    <a:pt x="1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44" name="Freeform 702">
              <a:extLst>
                <a:ext uri="{FF2B5EF4-FFF2-40B4-BE49-F238E27FC236}">
                  <a16:creationId xmlns:a16="http://schemas.microsoft.com/office/drawing/2014/main" id="{F06B1A1D-35CE-45D2-8DBF-710399C2D688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4107" y="2269"/>
              <a:ext cx="1090" cy="1455"/>
            </a:xfrm>
            <a:custGeom>
              <a:avLst/>
              <a:gdLst>
                <a:gd name="T0" fmla="*/ 170 w 461"/>
                <a:gd name="T1" fmla="*/ 0 h 613"/>
                <a:gd name="T2" fmla="*/ 44 w 461"/>
                <a:gd name="T3" fmla="*/ 29 h 613"/>
                <a:gd name="T4" fmla="*/ 0 w 461"/>
                <a:gd name="T5" fmla="*/ 149 h 613"/>
                <a:gd name="T6" fmla="*/ 0 w 461"/>
                <a:gd name="T7" fmla="*/ 233 h 613"/>
                <a:gd name="T8" fmla="*/ 0 w 461"/>
                <a:gd name="T9" fmla="*/ 318 h 613"/>
                <a:gd name="T10" fmla="*/ 47 w 461"/>
                <a:gd name="T11" fmla="*/ 445 h 613"/>
                <a:gd name="T12" fmla="*/ 170 w 461"/>
                <a:gd name="T13" fmla="*/ 469 h 613"/>
                <a:gd name="T14" fmla="*/ 376 w 461"/>
                <a:gd name="T15" fmla="*/ 469 h 613"/>
                <a:gd name="T16" fmla="*/ 376 w 461"/>
                <a:gd name="T17" fmla="*/ 487 h 613"/>
                <a:gd name="T18" fmla="*/ 328 w 461"/>
                <a:gd name="T19" fmla="*/ 538 h 613"/>
                <a:gd name="T20" fmla="*/ 61 w 461"/>
                <a:gd name="T21" fmla="*/ 538 h 613"/>
                <a:gd name="T22" fmla="*/ 61 w 461"/>
                <a:gd name="T23" fmla="*/ 613 h 613"/>
                <a:gd name="T24" fmla="*/ 356 w 461"/>
                <a:gd name="T25" fmla="*/ 613 h 613"/>
                <a:gd name="T26" fmla="*/ 461 w 461"/>
                <a:gd name="T27" fmla="*/ 511 h 613"/>
                <a:gd name="T28" fmla="*/ 461 w 461"/>
                <a:gd name="T29" fmla="*/ 0 h 613"/>
                <a:gd name="T30" fmla="*/ 170 w 461"/>
                <a:gd name="T31" fmla="*/ 0 h 613"/>
                <a:gd name="T32" fmla="*/ 376 w 461"/>
                <a:gd name="T33" fmla="*/ 398 h 613"/>
                <a:gd name="T34" fmla="*/ 196 w 461"/>
                <a:gd name="T35" fmla="*/ 398 h 613"/>
                <a:gd name="T36" fmla="*/ 88 w 461"/>
                <a:gd name="T37" fmla="*/ 333 h 613"/>
                <a:gd name="T38" fmla="*/ 88 w 461"/>
                <a:gd name="T39" fmla="*/ 231 h 613"/>
                <a:gd name="T40" fmla="*/ 88 w 461"/>
                <a:gd name="T41" fmla="*/ 148 h 613"/>
                <a:gd name="T42" fmla="*/ 200 w 461"/>
                <a:gd name="T43" fmla="*/ 72 h 613"/>
                <a:gd name="T44" fmla="*/ 376 w 461"/>
                <a:gd name="T45" fmla="*/ 72 h 613"/>
                <a:gd name="T46" fmla="*/ 376 w 461"/>
                <a:gd name="T47" fmla="*/ 398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613">
                  <a:moveTo>
                    <a:pt x="170" y="0"/>
                  </a:moveTo>
                  <a:cubicBezTo>
                    <a:pt x="94" y="0"/>
                    <a:pt x="65" y="12"/>
                    <a:pt x="44" y="29"/>
                  </a:cubicBezTo>
                  <a:cubicBezTo>
                    <a:pt x="22" y="47"/>
                    <a:pt x="1" y="70"/>
                    <a:pt x="0" y="149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402"/>
                    <a:pt x="23" y="425"/>
                    <a:pt x="47" y="445"/>
                  </a:cubicBezTo>
                  <a:cubicBezTo>
                    <a:pt x="63" y="456"/>
                    <a:pt x="89" y="469"/>
                    <a:pt x="170" y="469"/>
                  </a:cubicBezTo>
                  <a:cubicBezTo>
                    <a:pt x="376" y="469"/>
                    <a:pt x="376" y="469"/>
                    <a:pt x="376" y="469"/>
                  </a:cubicBezTo>
                  <a:cubicBezTo>
                    <a:pt x="376" y="469"/>
                    <a:pt x="376" y="484"/>
                    <a:pt x="376" y="487"/>
                  </a:cubicBezTo>
                  <a:cubicBezTo>
                    <a:pt x="376" y="523"/>
                    <a:pt x="369" y="538"/>
                    <a:pt x="328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613"/>
                    <a:pt x="61" y="613"/>
                    <a:pt x="61" y="613"/>
                  </a:cubicBezTo>
                  <a:cubicBezTo>
                    <a:pt x="356" y="613"/>
                    <a:pt x="356" y="613"/>
                    <a:pt x="356" y="613"/>
                  </a:cubicBezTo>
                  <a:cubicBezTo>
                    <a:pt x="435" y="613"/>
                    <a:pt x="461" y="578"/>
                    <a:pt x="461" y="511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170" y="0"/>
                  </a:lnTo>
                  <a:close/>
                  <a:moveTo>
                    <a:pt x="376" y="398"/>
                  </a:moveTo>
                  <a:cubicBezTo>
                    <a:pt x="196" y="398"/>
                    <a:pt x="196" y="398"/>
                    <a:pt x="196" y="398"/>
                  </a:cubicBezTo>
                  <a:cubicBezTo>
                    <a:pt x="143" y="398"/>
                    <a:pt x="89" y="402"/>
                    <a:pt x="88" y="333"/>
                  </a:cubicBezTo>
                  <a:cubicBezTo>
                    <a:pt x="88" y="330"/>
                    <a:pt x="88" y="305"/>
                    <a:pt x="88" y="231"/>
                  </a:cubicBezTo>
                  <a:cubicBezTo>
                    <a:pt x="88" y="169"/>
                    <a:pt x="87" y="154"/>
                    <a:pt x="88" y="148"/>
                  </a:cubicBezTo>
                  <a:cubicBezTo>
                    <a:pt x="91" y="90"/>
                    <a:pt x="112" y="70"/>
                    <a:pt x="200" y="72"/>
                  </a:cubicBezTo>
                  <a:cubicBezTo>
                    <a:pt x="205" y="72"/>
                    <a:pt x="376" y="72"/>
                    <a:pt x="376" y="72"/>
                  </a:cubicBezTo>
                  <a:lnTo>
                    <a:pt x="376" y="3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</p:grp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706BDD9-5DD8-44C1-BE2B-ED43BBA3A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>
            <a:lvl1pPr>
              <a:defRPr>
                <a:solidFill>
                  <a:srgbClr val="6F6F6F"/>
                </a:solidFill>
              </a:defRPr>
            </a:lvl1pPr>
          </a:lstStyle>
          <a:p>
            <a:r>
              <a:rPr lang="de-DE"/>
              <a:t>© msg GillardonBSM AG | 2022 | Tokenisierung von digitalen Assets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8E3F102-8093-4308-B553-1B79A2B7F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rgbClr val="6F6F6F"/>
                </a:solidFill>
              </a:defRPr>
            </a:lvl1pPr>
          </a:lstStyle>
          <a:p>
            <a:fld id="{9C2C4F53-B4CA-4838-AC7E-70E91EE9D986}" type="slidenum">
              <a:rPr lang="de-DE" smtClean="0"/>
              <a:t>‹Nr.›</a:t>
            </a:fld>
            <a:endParaRPr lang="de-DE"/>
          </a:p>
        </p:txBody>
      </p:sp>
      <p:sp>
        <p:nvSpPr>
          <p:cNvPr id="23" name="Shape 2859" hidden="1">
            <a:extLst>
              <a:ext uri="{FF2B5EF4-FFF2-40B4-BE49-F238E27FC236}">
                <a16:creationId xmlns:a16="http://schemas.microsoft.com/office/drawing/2014/main" id="{B38AD863-AA78-4F59-83C3-390ACAA7B935}"/>
              </a:ext>
            </a:extLst>
          </p:cNvPr>
          <p:cNvSpPr/>
          <p:nvPr/>
        </p:nvSpPr>
        <p:spPr>
          <a:xfrm>
            <a:off x="3443489" y="4112317"/>
            <a:ext cx="900859" cy="9008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5" y="7236"/>
                </a:cubicBezTo>
                <a:cubicBezTo>
                  <a:pt x="6892" y="7530"/>
                  <a:pt x="6793" y="7869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chemeClr val="bg1">
              <a:alpha val="76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lang="de-DE" sz="1500" b="1" i="0">
              <a:latin typeface="Calibri" panose="020F0502020204030204" pitchFamily="34" charset="0"/>
            </a:endParaRPr>
          </a:p>
        </p:txBody>
      </p:sp>
      <p:sp>
        <p:nvSpPr>
          <p:cNvPr id="24" name="Shape 2861">
            <a:extLst>
              <a:ext uri="{FF2B5EF4-FFF2-40B4-BE49-F238E27FC236}">
                <a16:creationId xmlns:a16="http://schemas.microsoft.com/office/drawing/2014/main" id="{136B579E-C4DA-4351-9B3F-87278DBEDB4A}"/>
              </a:ext>
            </a:extLst>
          </p:cNvPr>
          <p:cNvSpPr/>
          <p:nvPr/>
        </p:nvSpPr>
        <p:spPr>
          <a:xfrm>
            <a:off x="5090709" y="4112317"/>
            <a:ext cx="900859" cy="9008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0"/>
                </a:moveTo>
                <a:cubicBezTo>
                  <a:pt x="14019" y="12090"/>
                  <a:pt x="14019" y="12428"/>
                  <a:pt x="14019" y="12428"/>
                </a:cubicBezTo>
                <a:lnTo>
                  <a:pt x="14019" y="12863"/>
                </a:lnTo>
                <a:lnTo>
                  <a:pt x="14628" y="12863"/>
                </a:lnTo>
                <a:lnTo>
                  <a:pt x="14628" y="12428"/>
                </a:lnTo>
                <a:cubicBezTo>
                  <a:pt x="14628" y="12428"/>
                  <a:pt x="14628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19" y="13348"/>
                </a:lnTo>
                <a:lnTo>
                  <a:pt x="14019" y="14072"/>
                </a:lnTo>
                <a:cubicBezTo>
                  <a:pt x="14019" y="14072"/>
                  <a:pt x="14019" y="14411"/>
                  <a:pt x="14324" y="14411"/>
                </a:cubicBezTo>
                <a:cubicBezTo>
                  <a:pt x="14628" y="14411"/>
                  <a:pt x="14628" y="14072"/>
                  <a:pt x="14628" y="14072"/>
                </a:cubicBezTo>
                <a:lnTo>
                  <a:pt x="14628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4" y="14943"/>
                  <a:pt x="13411" y="14266"/>
                  <a:pt x="13411" y="14266"/>
                </a:cubicBezTo>
                <a:lnTo>
                  <a:pt x="13411" y="12380"/>
                </a:lnTo>
                <a:cubicBezTo>
                  <a:pt x="13411" y="12380"/>
                  <a:pt x="13411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4" y="14169"/>
                </a:moveTo>
                <a:cubicBezTo>
                  <a:pt x="12904" y="14169"/>
                  <a:pt x="12904" y="14943"/>
                  <a:pt x="12347" y="14943"/>
                </a:cubicBezTo>
                <a:cubicBezTo>
                  <a:pt x="12005" y="14943"/>
                  <a:pt x="11798" y="14762"/>
                  <a:pt x="11687" y="14621"/>
                </a:cubicBezTo>
                <a:lnTo>
                  <a:pt x="11687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7" y="10446"/>
                </a:lnTo>
                <a:lnTo>
                  <a:pt x="11687" y="11888"/>
                </a:lnTo>
                <a:cubicBezTo>
                  <a:pt x="11788" y="11782"/>
                  <a:pt x="12036" y="11558"/>
                  <a:pt x="12347" y="11558"/>
                </a:cubicBezTo>
                <a:cubicBezTo>
                  <a:pt x="12752" y="11558"/>
                  <a:pt x="12904" y="11896"/>
                  <a:pt x="12904" y="12332"/>
                </a:cubicBezTo>
                <a:cubicBezTo>
                  <a:pt x="12904" y="12332"/>
                  <a:pt x="12904" y="14169"/>
                  <a:pt x="12904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2"/>
                </a:lnTo>
                <a:cubicBezTo>
                  <a:pt x="9304" y="14362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3" y="11074"/>
                </a:lnTo>
                <a:lnTo>
                  <a:pt x="6363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0"/>
                </a:moveTo>
                <a:cubicBezTo>
                  <a:pt x="14527" y="9430"/>
                  <a:pt x="12667" y="9334"/>
                  <a:pt x="10800" y="9334"/>
                </a:cubicBezTo>
                <a:cubicBezTo>
                  <a:pt x="8940" y="9334"/>
                  <a:pt x="7074" y="9430"/>
                  <a:pt x="7074" y="9430"/>
                </a:cubicBezTo>
                <a:cubicBezTo>
                  <a:pt x="6233" y="9430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3" y="16103"/>
                  <a:pt x="7074" y="16103"/>
                </a:cubicBezTo>
                <a:cubicBezTo>
                  <a:pt x="7074" y="16103"/>
                  <a:pt x="8905" y="16200"/>
                  <a:pt x="10800" y="16200"/>
                </a:cubicBezTo>
                <a:cubicBezTo>
                  <a:pt x="12630" y="16200"/>
                  <a:pt x="14527" y="16103"/>
                  <a:pt x="14527" y="16103"/>
                </a:cubicBezTo>
                <a:cubicBezTo>
                  <a:pt x="15367" y="16103"/>
                  <a:pt x="16048" y="15454"/>
                  <a:pt x="16048" y="14652"/>
                </a:cubicBezTo>
                <a:cubicBezTo>
                  <a:pt x="16048" y="14652"/>
                  <a:pt x="16200" y="13700"/>
                  <a:pt x="16200" y="12767"/>
                </a:cubicBezTo>
                <a:cubicBezTo>
                  <a:pt x="16200" y="11814"/>
                  <a:pt x="16048" y="10881"/>
                  <a:pt x="16048" y="10881"/>
                </a:cubicBezTo>
                <a:cubicBezTo>
                  <a:pt x="16048" y="10080"/>
                  <a:pt x="15367" y="9430"/>
                  <a:pt x="14527" y="943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992" y="12090"/>
                </a:moveTo>
                <a:cubicBezTo>
                  <a:pt x="11860" y="12090"/>
                  <a:pt x="11757" y="12168"/>
                  <a:pt x="11687" y="12243"/>
                </a:cubicBezTo>
                <a:lnTo>
                  <a:pt x="11687" y="14276"/>
                </a:lnTo>
                <a:cubicBezTo>
                  <a:pt x="11751" y="14345"/>
                  <a:pt x="11847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8"/>
                </a:lnTo>
                <a:cubicBezTo>
                  <a:pt x="12296" y="12428"/>
                  <a:pt x="12245" y="12090"/>
                  <a:pt x="11992" y="1209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2397" y="8801"/>
                </a:moveTo>
                <a:cubicBezTo>
                  <a:pt x="12802" y="8801"/>
                  <a:pt x="13158" y="8449"/>
                  <a:pt x="13158" y="8449"/>
                </a:cubicBezTo>
                <a:lnTo>
                  <a:pt x="13158" y="8751"/>
                </a:lnTo>
                <a:lnTo>
                  <a:pt x="13766" y="8751"/>
                </a:lnTo>
                <a:lnTo>
                  <a:pt x="13766" y="5878"/>
                </a:lnTo>
                <a:lnTo>
                  <a:pt x="13158" y="5878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49" y="8348"/>
                  <a:pt x="12549" y="8196"/>
                  <a:pt x="12549" y="8196"/>
                </a:cubicBezTo>
                <a:lnTo>
                  <a:pt x="12549" y="5878"/>
                </a:lnTo>
                <a:lnTo>
                  <a:pt x="11941" y="5878"/>
                </a:lnTo>
                <a:lnTo>
                  <a:pt x="11941" y="8398"/>
                </a:lnTo>
                <a:cubicBezTo>
                  <a:pt x="11941" y="8398"/>
                  <a:pt x="11992" y="8801"/>
                  <a:pt x="12397" y="8801"/>
                </a:cubicBezTo>
                <a:moveTo>
                  <a:pt x="10166" y="6634"/>
                </a:moveTo>
                <a:cubicBezTo>
                  <a:pt x="10166" y="6467"/>
                  <a:pt x="10302" y="6332"/>
                  <a:pt x="10470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0" y="8348"/>
                </a:cubicBezTo>
                <a:cubicBezTo>
                  <a:pt x="10302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1"/>
                </a:moveTo>
                <a:lnTo>
                  <a:pt x="10572" y="8801"/>
                </a:lnTo>
                <a:cubicBezTo>
                  <a:pt x="11020" y="8801"/>
                  <a:pt x="11383" y="8440"/>
                  <a:pt x="11383" y="7995"/>
                </a:cubicBezTo>
                <a:lnTo>
                  <a:pt x="11383" y="6684"/>
                </a:lnTo>
                <a:cubicBezTo>
                  <a:pt x="11383" y="6239"/>
                  <a:pt x="11020" y="5878"/>
                  <a:pt x="10572" y="5878"/>
                </a:cubicBezTo>
                <a:lnTo>
                  <a:pt x="10369" y="5878"/>
                </a:lnTo>
                <a:cubicBezTo>
                  <a:pt x="9921" y="5878"/>
                  <a:pt x="9558" y="6239"/>
                  <a:pt x="9558" y="6684"/>
                </a:cubicBezTo>
                <a:lnTo>
                  <a:pt x="9558" y="7995"/>
                </a:lnTo>
                <a:cubicBezTo>
                  <a:pt x="9558" y="8440"/>
                  <a:pt x="9921" y="8801"/>
                  <a:pt x="10369" y="8801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lang="de-DE" sz="1500" b="1" i="0">
              <a:latin typeface="Calibri" panose="020F0502020204030204" pitchFamily="34" charset="0"/>
            </a:endParaRPr>
          </a:p>
        </p:txBody>
      </p:sp>
      <p:sp>
        <p:nvSpPr>
          <p:cNvPr id="25" name="Shape 2865">
            <a:extLst>
              <a:ext uri="{FF2B5EF4-FFF2-40B4-BE49-F238E27FC236}">
                <a16:creationId xmlns:a16="http://schemas.microsoft.com/office/drawing/2014/main" id="{8E32ABC4-87E8-47B1-9175-BC6F9A08C1B4}"/>
              </a:ext>
            </a:extLst>
          </p:cNvPr>
          <p:cNvSpPr/>
          <p:nvPr/>
        </p:nvSpPr>
        <p:spPr>
          <a:xfrm>
            <a:off x="7310157" y="4112317"/>
            <a:ext cx="900859" cy="9008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3430" y="9320"/>
                </a:moveTo>
                <a:cubicBezTo>
                  <a:pt x="11975" y="9320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0"/>
                  <a:pt x="13430" y="9320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0"/>
                </a:lnTo>
                <a:lnTo>
                  <a:pt x="6873" y="9320"/>
                </a:lnTo>
                <a:cubicBezTo>
                  <a:pt x="6873" y="9320"/>
                  <a:pt x="6873" y="14727"/>
                  <a:pt x="6873" y="14727"/>
                </a:cubicBezTo>
                <a:close/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lang="de-DE" sz="1500" b="1" i="0">
              <a:latin typeface="Calibri" panose="020F0502020204030204" pitchFamily="34" charset="0"/>
            </a:endParaRPr>
          </a:p>
        </p:txBody>
      </p:sp>
      <p:sp>
        <p:nvSpPr>
          <p:cNvPr id="26" name="Shape 2860">
            <a:extLst>
              <a:ext uri="{FF2B5EF4-FFF2-40B4-BE49-F238E27FC236}">
                <a16:creationId xmlns:a16="http://schemas.microsoft.com/office/drawing/2014/main" id="{54A063A3-C4DE-4826-B3F0-2145E35D0CBA}"/>
              </a:ext>
            </a:extLst>
          </p:cNvPr>
          <p:cNvSpPr/>
          <p:nvPr/>
        </p:nvSpPr>
        <p:spPr>
          <a:xfrm>
            <a:off x="3980985" y="4112317"/>
            <a:ext cx="900859" cy="9008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lang="de-DE" sz="1500" b="1" i="0">
              <a:latin typeface="Calibri" panose="020F0502020204030204" pitchFamily="34" charset="0"/>
            </a:endParaRP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98255B84-09ED-4909-8047-42814949D8E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0433" y="4112317"/>
            <a:ext cx="900859" cy="900859"/>
          </a:xfrm>
          <a:prstGeom prst="rect">
            <a:avLst/>
          </a:prstGeom>
        </p:spPr>
      </p:pic>
      <p:sp>
        <p:nvSpPr>
          <p:cNvPr id="38" name="Textplatzhalter 37" hidden="1">
            <a:extLst>
              <a:ext uri="{FF2B5EF4-FFF2-40B4-BE49-F238E27FC236}">
                <a16:creationId xmlns:a16="http://schemas.microsoft.com/office/drawing/2014/main" id="{571E5615-1817-4151-8ABC-3D4029DA7A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12192000" y="6780904"/>
            <a:ext cx="36000" cy="36000"/>
          </a:xfrm>
        </p:spPr>
        <p:txBody>
          <a:bodyPr/>
          <a:lstStyle>
            <a:lvl1pPr marL="0" indent="0" algn="ctr">
              <a:buFontTx/>
              <a:buNone/>
              <a:defRPr sz="100" cap="all" baseline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de-DE" noProof="1"/>
              <a:t>Text hier</a:t>
            </a:r>
          </a:p>
        </p:txBody>
      </p:sp>
      <p:sp>
        <p:nvSpPr>
          <p:cNvPr id="39" name="Textplatzhalter 37">
            <a:extLst>
              <a:ext uri="{FF2B5EF4-FFF2-40B4-BE49-F238E27FC236}">
                <a16:creationId xmlns:a16="http://schemas.microsoft.com/office/drawing/2014/main" id="{41388F69-7CF0-43AE-A5F6-86148750BCE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3980564" y="5229200"/>
            <a:ext cx="901700" cy="576262"/>
          </a:xfrm>
        </p:spPr>
        <p:txBody>
          <a:bodyPr/>
          <a:lstStyle>
            <a:lvl1pPr marL="0" indent="0" algn="ctr">
              <a:buFontTx/>
              <a:buNone/>
              <a:defRPr sz="11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Text hier</a:t>
            </a:r>
          </a:p>
        </p:txBody>
      </p:sp>
      <p:sp>
        <p:nvSpPr>
          <p:cNvPr id="40" name="Textplatzhalter 37">
            <a:extLst>
              <a:ext uri="{FF2B5EF4-FFF2-40B4-BE49-F238E27FC236}">
                <a16:creationId xmlns:a16="http://schemas.microsoft.com/office/drawing/2014/main" id="{7C3D7B73-29AA-4A30-AAB1-14646A2133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5090288" y="5229200"/>
            <a:ext cx="901700" cy="576262"/>
          </a:xfrm>
        </p:spPr>
        <p:txBody>
          <a:bodyPr/>
          <a:lstStyle>
            <a:lvl1pPr marL="0" indent="0" algn="ctr">
              <a:buFontTx/>
              <a:buNone/>
              <a:defRPr sz="11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Text hier</a:t>
            </a:r>
          </a:p>
        </p:txBody>
      </p:sp>
      <p:sp>
        <p:nvSpPr>
          <p:cNvPr id="41" name="Textplatzhalter 37">
            <a:extLst>
              <a:ext uri="{FF2B5EF4-FFF2-40B4-BE49-F238E27FC236}">
                <a16:creationId xmlns:a16="http://schemas.microsoft.com/office/drawing/2014/main" id="{FBEE3B82-1ECE-422E-9013-76270BA17D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6200012" y="5229200"/>
            <a:ext cx="901700" cy="576262"/>
          </a:xfrm>
        </p:spPr>
        <p:txBody>
          <a:bodyPr/>
          <a:lstStyle>
            <a:lvl1pPr marL="0" indent="0" algn="ctr">
              <a:buFontTx/>
              <a:buNone/>
              <a:defRPr sz="11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Text hier</a:t>
            </a:r>
          </a:p>
        </p:txBody>
      </p:sp>
      <p:sp>
        <p:nvSpPr>
          <p:cNvPr id="42" name="Textplatzhalter 37">
            <a:extLst>
              <a:ext uri="{FF2B5EF4-FFF2-40B4-BE49-F238E27FC236}">
                <a16:creationId xmlns:a16="http://schemas.microsoft.com/office/drawing/2014/main" id="{ED97CB27-482B-4133-8490-277D30AA8D9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7309736" y="5229200"/>
            <a:ext cx="901700" cy="576262"/>
          </a:xfrm>
        </p:spPr>
        <p:txBody>
          <a:bodyPr/>
          <a:lstStyle>
            <a:lvl1pPr marL="0" indent="0" algn="ctr">
              <a:buFontTx/>
              <a:buNone/>
              <a:defRPr sz="11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Text hier</a:t>
            </a:r>
          </a:p>
        </p:txBody>
      </p:sp>
      <p:sp>
        <p:nvSpPr>
          <p:cNvPr id="35" name="Textplatzhalter 34" hidden="1">
            <a:extLst>
              <a:ext uri="{FF2B5EF4-FFF2-40B4-BE49-F238E27FC236}">
                <a16:creationId xmlns:a16="http://schemas.microsoft.com/office/drawing/2014/main" id="{6B972B13-50F0-4658-ACCD-D9DEE6EBC0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12192000" y="6780904"/>
            <a:ext cx="36000" cy="3600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00" cap="all" baseline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de-DE" noProof="1"/>
              <a:t>.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B8B9E4E-D696-47B5-8B1D-2AB1EF49024C}"/>
              </a:ext>
            </a:extLst>
          </p:cNvPr>
          <p:cNvSpPr txBox="1"/>
          <p:nvPr/>
        </p:nvSpPr>
        <p:spPr>
          <a:xfrm>
            <a:off x="2554158" y="2287161"/>
            <a:ext cx="7085273" cy="14151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lvl="0" algn="ctr"/>
            <a:r>
              <a:rPr lang="en-US" sz="8800" cap="all" baseline="0" noProof="0">
                <a:solidFill>
                  <a:schemeClr val="accent1"/>
                </a:solidFill>
              </a:rPr>
              <a:t>Let's connect</a:t>
            </a:r>
          </a:p>
        </p:txBody>
      </p:sp>
    </p:spTree>
    <p:extLst>
      <p:ext uri="{BB962C8B-B14F-4D97-AF65-F5344CB8AC3E}">
        <p14:creationId xmlns:p14="http://schemas.microsoft.com/office/powerpoint/2010/main" val="161913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ganz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146EBB-69DC-3CE3-5543-3443108389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© msg GillardonBSM AG | 2022 | Roadshow 2.0 – Digitale Assets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FBDA99-C396-EDCE-6987-C9A63FCFEA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7B0579-4238-4E44-9A9E-134B676F827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535358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7C55D7B-5235-4377-85BB-80387F167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msg GillardonBSM AG | 2022 | Tokenisierung von digitalen Assets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8F26C7-AB39-4845-A04C-9384DE5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B0579-4238-4E44-9A9E-134B676F827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EB98F7A2-B9DD-4222-9586-DA5BD25097A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41375" y="198000"/>
            <a:ext cx="7480624" cy="216000"/>
          </a:xfrm>
        </p:spPr>
        <p:txBody>
          <a:bodyPr anchor="b"/>
          <a:lstStyle>
            <a:lvl1pPr marL="0" indent="0">
              <a:buNone/>
              <a:defRPr sz="1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Untertitel bearbeiten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5D233B9-C21F-4FBC-808D-8CA7DEBEA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8776647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B66F10-8DD7-1442-5FCA-E6124E93A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C2A392-4609-320A-BD83-C5D6928AA8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© msg GillardonBSM AG | 2022 | Tokenisierung von digitalen Assets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51B1DC-3EC5-7C4E-5632-C762035BF0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7B0579-4238-4E44-9A9E-134B676F827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15128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5DD5F44-5ACF-4E59-A40C-C93A07A523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" y="0"/>
            <a:ext cx="12191383" cy="6858000"/>
          </a:xfrm>
          <a:prstGeom prst="rect">
            <a:avLst/>
          </a:prstGeom>
        </p:spPr>
      </p:pic>
      <p:grpSp>
        <p:nvGrpSpPr>
          <p:cNvPr id="28" name="Group 698">
            <a:extLst>
              <a:ext uri="{FF2B5EF4-FFF2-40B4-BE49-F238E27FC236}">
                <a16:creationId xmlns:a16="http://schemas.microsoft.com/office/drawing/2014/main" id="{C0266714-B7BA-4D27-AF2C-35BB3CBAF93E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470019" y="406800"/>
            <a:ext cx="1386000" cy="460800"/>
            <a:chOff x="561" y="2269"/>
            <a:chExt cx="4636" cy="1455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grpSpPr>
        <p:sp>
          <p:nvSpPr>
            <p:cNvPr id="29" name="AutoShape 697">
              <a:extLst>
                <a:ext uri="{FF2B5EF4-FFF2-40B4-BE49-F238E27FC236}">
                  <a16:creationId xmlns:a16="http://schemas.microsoft.com/office/drawing/2014/main" id="{D54C1C37-2755-4D1E-A183-27C1C520FF4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black">
            <a:xfrm>
              <a:off x="561" y="2271"/>
              <a:ext cx="4634" cy="145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0" name="Oval 699">
              <a:extLst>
                <a:ext uri="{FF2B5EF4-FFF2-40B4-BE49-F238E27FC236}">
                  <a16:creationId xmlns:a16="http://schemas.microsoft.com/office/drawing/2014/main" id="{4E4465A4-8D4D-47B0-98CB-71B6AFCA08BB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561" y="2905"/>
              <a:ext cx="483" cy="4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1" name="Freeform 700">
              <a:extLst>
                <a:ext uri="{FF2B5EF4-FFF2-40B4-BE49-F238E27FC236}">
                  <a16:creationId xmlns:a16="http://schemas.microsoft.com/office/drawing/2014/main" id="{6C7A53C3-D8B3-4A48-A1F2-6C2F2F22F9B3}"/>
                </a:ext>
              </a:extLst>
            </p:cNvPr>
            <p:cNvSpPr>
              <a:spLocks/>
            </p:cNvSpPr>
            <p:nvPr/>
          </p:nvSpPr>
          <p:spPr bwMode="black">
            <a:xfrm>
              <a:off x="1200" y="2269"/>
              <a:ext cx="1559" cy="1113"/>
            </a:xfrm>
            <a:custGeom>
              <a:avLst/>
              <a:gdLst>
                <a:gd name="T0" fmla="*/ 0 w 659"/>
                <a:gd name="T1" fmla="*/ 0 h 469"/>
                <a:gd name="T2" fmla="*/ 0 w 659"/>
                <a:gd name="T3" fmla="*/ 469 h 469"/>
                <a:gd name="T4" fmla="*/ 85 w 659"/>
                <a:gd name="T5" fmla="*/ 469 h 469"/>
                <a:gd name="T6" fmla="*/ 85 w 659"/>
                <a:gd name="T7" fmla="*/ 72 h 469"/>
                <a:gd name="T8" fmla="*/ 282 w 659"/>
                <a:gd name="T9" fmla="*/ 72 h 469"/>
                <a:gd name="T10" fmla="*/ 282 w 659"/>
                <a:gd name="T11" fmla="*/ 469 h 469"/>
                <a:gd name="T12" fmla="*/ 367 w 659"/>
                <a:gd name="T13" fmla="*/ 469 h 469"/>
                <a:gd name="T14" fmla="*/ 367 w 659"/>
                <a:gd name="T15" fmla="*/ 72 h 469"/>
                <a:gd name="T16" fmla="*/ 498 w 659"/>
                <a:gd name="T17" fmla="*/ 72 h 469"/>
                <a:gd name="T18" fmla="*/ 573 w 659"/>
                <a:gd name="T19" fmla="*/ 155 h 469"/>
                <a:gd name="T20" fmla="*/ 573 w 659"/>
                <a:gd name="T21" fmla="*/ 469 h 469"/>
                <a:gd name="T22" fmla="*/ 659 w 659"/>
                <a:gd name="T23" fmla="*/ 469 h 469"/>
                <a:gd name="T24" fmla="*/ 659 w 659"/>
                <a:gd name="T25" fmla="*/ 132 h 469"/>
                <a:gd name="T26" fmla="*/ 541 w 659"/>
                <a:gd name="T27" fmla="*/ 0 h 469"/>
                <a:gd name="T28" fmla="*/ 0 w 659"/>
                <a:gd name="T29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9" h="469">
                  <a:moveTo>
                    <a:pt x="0" y="0"/>
                  </a:moveTo>
                  <a:cubicBezTo>
                    <a:pt x="0" y="469"/>
                    <a:pt x="0" y="469"/>
                    <a:pt x="0" y="469"/>
                  </a:cubicBezTo>
                  <a:cubicBezTo>
                    <a:pt x="85" y="469"/>
                    <a:pt x="85" y="469"/>
                    <a:pt x="85" y="469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85" y="72"/>
                    <a:pt x="218" y="72"/>
                    <a:pt x="282" y="72"/>
                  </a:cubicBezTo>
                  <a:cubicBezTo>
                    <a:pt x="282" y="469"/>
                    <a:pt x="282" y="469"/>
                    <a:pt x="282" y="469"/>
                  </a:cubicBezTo>
                  <a:cubicBezTo>
                    <a:pt x="367" y="469"/>
                    <a:pt x="367" y="469"/>
                    <a:pt x="367" y="469"/>
                  </a:cubicBezTo>
                  <a:cubicBezTo>
                    <a:pt x="367" y="72"/>
                    <a:pt x="367" y="72"/>
                    <a:pt x="367" y="72"/>
                  </a:cubicBezTo>
                  <a:cubicBezTo>
                    <a:pt x="424" y="72"/>
                    <a:pt x="472" y="72"/>
                    <a:pt x="498" y="72"/>
                  </a:cubicBezTo>
                  <a:cubicBezTo>
                    <a:pt x="542" y="72"/>
                    <a:pt x="573" y="98"/>
                    <a:pt x="573" y="155"/>
                  </a:cubicBezTo>
                  <a:cubicBezTo>
                    <a:pt x="573" y="469"/>
                    <a:pt x="573" y="469"/>
                    <a:pt x="573" y="469"/>
                  </a:cubicBezTo>
                  <a:cubicBezTo>
                    <a:pt x="659" y="469"/>
                    <a:pt x="659" y="469"/>
                    <a:pt x="659" y="469"/>
                  </a:cubicBezTo>
                  <a:cubicBezTo>
                    <a:pt x="659" y="346"/>
                    <a:pt x="659" y="239"/>
                    <a:pt x="659" y="132"/>
                  </a:cubicBezTo>
                  <a:cubicBezTo>
                    <a:pt x="659" y="68"/>
                    <a:pt x="626" y="0"/>
                    <a:pt x="54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2" name="Freeform 701">
              <a:extLst>
                <a:ext uri="{FF2B5EF4-FFF2-40B4-BE49-F238E27FC236}">
                  <a16:creationId xmlns:a16="http://schemas.microsoft.com/office/drawing/2014/main" id="{7049EE5D-E1FB-43C2-A94E-29AA2899E0B0}"/>
                </a:ext>
              </a:extLst>
            </p:cNvPr>
            <p:cNvSpPr>
              <a:spLocks/>
            </p:cNvSpPr>
            <p:nvPr/>
          </p:nvSpPr>
          <p:spPr bwMode="black">
            <a:xfrm>
              <a:off x="2877" y="2269"/>
              <a:ext cx="1107" cy="1113"/>
            </a:xfrm>
            <a:custGeom>
              <a:avLst/>
              <a:gdLst>
                <a:gd name="T0" fmla="*/ 121 w 468"/>
                <a:gd name="T1" fmla="*/ 0 h 469"/>
                <a:gd name="T2" fmla="*/ 0 w 468"/>
                <a:gd name="T3" fmla="*/ 130 h 469"/>
                <a:gd name="T4" fmla="*/ 115 w 468"/>
                <a:gd name="T5" fmla="*/ 266 h 469"/>
                <a:gd name="T6" fmla="*/ 319 w 468"/>
                <a:gd name="T7" fmla="*/ 266 h 469"/>
                <a:gd name="T8" fmla="*/ 381 w 468"/>
                <a:gd name="T9" fmla="*/ 335 h 469"/>
                <a:gd name="T10" fmla="*/ 320 w 468"/>
                <a:gd name="T11" fmla="*/ 398 h 469"/>
                <a:gd name="T12" fmla="*/ 8 w 468"/>
                <a:gd name="T13" fmla="*/ 398 h 469"/>
                <a:gd name="T14" fmla="*/ 8 w 468"/>
                <a:gd name="T15" fmla="*/ 469 h 469"/>
                <a:gd name="T16" fmla="*/ 356 w 468"/>
                <a:gd name="T17" fmla="*/ 469 h 469"/>
                <a:gd name="T18" fmla="*/ 468 w 468"/>
                <a:gd name="T19" fmla="*/ 336 h 469"/>
                <a:gd name="T20" fmla="*/ 362 w 468"/>
                <a:gd name="T21" fmla="*/ 194 h 469"/>
                <a:gd name="T22" fmla="*/ 142 w 468"/>
                <a:gd name="T23" fmla="*/ 194 h 469"/>
                <a:gd name="T24" fmla="*/ 86 w 468"/>
                <a:gd name="T25" fmla="*/ 132 h 469"/>
                <a:gd name="T26" fmla="*/ 151 w 468"/>
                <a:gd name="T27" fmla="*/ 72 h 469"/>
                <a:gd name="T28" fmla="*/ 452 w 468"/>
                <a:gd name="T29" fmla="*/ 72 h 469"/>
                <a:gd name="T30" fmla="*/ 452 w 468"/>
                <a:gd name="T31" fmla="*/ 0 h 469"/>
                <a:gd name="T32" fmla="*/ 121 w 468"/>
                <a:gd name="T33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8" h="469">
                  <a:moveTo>
                    <a:pt x="121" y="0"/>
                  </a:moveTo>
                  <a:cubicBezTo>
                    <a:pt x="28" y="0"/>
                    <a:pt x="0" y="62"/>
                    <a:pt x="0" y="130"/>
                  </a:cubicBezTo>
                  <a:cubicBezTo>
                    <a:pt x="0" y="204"/>
                    <a:pt x="31" y="266"/>
                    <a:pt x="115" y="266"/>
                  </a:cubicBezTo>
                  <a:cubicBezTo>
                    <a:pt x="191" y="266"/>
                    <a:pt x="262" y="266"/>
                    <a:pt x="319" y="266"/>
                  </a:cubicBezTo>
                  <a:cubicBezTo>
                    <a:pt x="381" y="266"/>
                    <a:pt x="381" y="314"/>
                    <a:pt x="381" y="335"/>
                  </a:cubicBezTo>
                  <a:cubicBezTo>
                    <a:pt x="381" y="356"/>
                    <a:pt x="381" y="398"/>
                    <a:pt x="320" y="398"/>
                  </a:cubicBezTo>
                  <a:cubicBezTo>
                    <a:pt x="272" y="398"/>
                    <a:pt x="8" y="398"/>
                    <a:pt x="8" y="398"/>
                  </a:cubicBezTo>
                  <a:cubicBezTo>
                    <a:pt x="8" y="398"/>
                    <a:pt x="8" y="449"/>
                    <a:pt x="8" y="469"/>
                  </a:cubicBezTo>
                  <a:cubicBezTo>
                    <a:pt x="356" y="469"/>
                    <a:pt x="356" y="469"/>
                    <a:pt x="356" y="469"/>
                  </a:cubicBezTo>
                  <a:cubicBezTo>
                    <a:pt x="443" y="469"/>
                    <a:pt x="468" y="418"/>
                    <a:pt x="468" y="336"/>
                  </a:cubicBezTo>
                  <a:cubicBezTo>
                    <a:pt x="468" y="238"/>
                    <a:pt x="436" y="194"/>
                    <a:pt x="362" y="194"/>
                  </a:cubicBezTo>
                  <a:cubicBezTo>
                    <a:pt x="274" y="194"/>
                    <a:pt x="213" y="194"/>
                    <a:pt x="142" y="194"/>
                  </a:cubicBezTo>
                  <a:cubicBezTo>
                    <a:pt x="86" y="194"/>
                    <a:pt x="86" y="157"/>
                    <a:pt x="86" y="132"/>
                  </a:cubicBezTo>
                  <a:cubicBezTo>
                    <a:pt x="86" y="112"/>
                    <a:pt x="92" y="72"/>
                    <a:pt x="151" y="72"/>
                  </a:cubicBezTo>
                  <a:cubicBezTo>
                    <a:pt x="214" y="72"/>
                    <a:pt x="452" y="72"/>
                    <a:pt x="452" y="72"/>
                  </a:cubicBezTo>
                  <a:cubicBezTo>
                    <a:pt x="452" y="43"/>
                    <a:pt x="452" y="27"/>
                    <a:pt x="452" y="0"/>
                  </a:cubicBezTo>
                  <a:cubicBezTo>
                    <a:pt x="121" y="0"/>
                    <a:pt x="121" y="0"/>
                    <a:pt x="1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3" name="Freeform 702">
              <a:extLst>
                <a:ext uri="{FF2B5EF4-FFF2-40B4-BE49-F238E27FC236}">
                  <a16:creationId xmlns:a16="http://schemas.microsoft.com/office/drawing/2014/main" id="{B686D0F4-12F9-46C8-9493-406086C40414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107" y="2269"/>
              <a:ext cx="1090" cy="1455"/>
            </a:xfrm>
            <a:custGeom>
              <a:avLst/>
              <a:gdLst>
                <a:gd name="T0" fmla="*/ 170 w 461"/>
                <a:gd name="T1" fmla="*/ 0 h 613"/>
                <a:gd name="T2" fmla="*/ 44 w 461"/>
                <a:gd name="T3" fmla="*/ 29 h 613"/>
                <a:gd name="T4" fmla="*/ 0 w 461"/>
                <a:gd name="T5" fmla="*/ 149 h 613"/>
                <a:gd name="T6" fmla="*/ 0 w 461"/>
                <a:gd name="T7" fmla="*/ 233 h 613"/>
                <a:gd name="T8" fmla="*/ 0 w 461"/>
                <a:gd name="T9" fmla="*/ 318 h 613"/>
                <a:gd name="T10" fmla="*/ 47 w 461"/>
                <a:gd name="T11" fmla="*/ 445 h 613"/>
                <a:gd name="T12" fmla="*/ 170 w 461"/>
                <a:gd name="T13" fmla="*/ 469 h 613"/>
                <a:gd name="T14" fmla="*/ 376 w 461"/>
                <a:gd name="T15" fmla="*/ 469 h 613"/>
                <a:gd name="T16" fmla="*/ 376 w 461"/>
                <a:gd name="T17" fmla="*/ 487 h 613"/>
                <a:gd name="T18" fmla="*/ 328 w 461"/>
                <a:gd name="T19" fmla="*/ 538 h 613"/>
                <a:gd name="T20" fmla="*/ 61 w 461"/>
                <a:gd name="T21" fmla="*/ 538 h 613"/>
                <a:gd name="T22" fmla="*/ 61 w 461"/>
                <a:gd name="T23" fmla="*/ 613 h 613"/>
                <a:gd name="T24" fmla="*/ 356 w 461"/>
                <a:gd name="T25" fmla="*/ 613 h 613"/>
                <a:gd name="T26" fmla="*/ 461 w 461"/>
                <a:gd name="T27" fmla="*/ 511 h 613"/>
                <a:gd name="T28" fmla="*/ 461 w 461"/>
                <a:gd name="T29" fmla="*/ 0 h 613"/>
                <a:gd name="T30" fmla="*/ 170 w 461"/>
                <a:gd name="T31" fmla="*/ 0 h 613"/>
                <a:gd name="T32" fmla="*/ 376 w 461"/>
                <a:gd name="T33" fmla="*/ 398 h 613"/>
                <a:gd name="T34" fmla="*/ 196 w 461"/>
                <a:gd name="T35" fmla="*/ 398 h 613"/>
                <a:gd name="T36" fmla="*/ 88 w 461"/>
                <a:gd name="T37" fmla="*/ 333 h 613"/>
                <a:gd name="T38" fmla="*/ 88 w 461"/>
                <a:gd name="T39" fmla="*/ 231 h 613"/>
                <a:gd name="T40" fmla="*/ 88 w 461"/>
                <a:gd name="T41" fmla="*/ 148 h 613"/>
                <a:gd name="T42" fmla="*/ 200 w 461"/>
                <a:gd name="T43" fmla="*/ 72 h 613"/>
                <a:gd name="T44" fmla="*/ 376 w 461"/>
                <a:gd name="T45" fmla="*/ 72 h 613"/>
                <a:gd name="T46" fmla="*/ 376 w 461"/>
                <a:gd name="T47" fmla="*/ 398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613">
                  <a:moveTo>
                    <a:pt x="170" y="0"/>
                  </a:moveTo>
                  <a:cubicBezTo>
                    <a:pt x="94" y="0"/>
                    <a:pt x="65" y="12"/>
                    <a:pt x="44" y="29"/>
                  </a:cubicBezTo>
                  <a:cubicBezTo>
                    <a:pt x="22" y="47"/>
                    <a:pt x="1" y="70"/>
                    <a:pt x="0" y="149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402"/>
                    <a:pt x="23" y="425"/>
                    <a:pt x="47" y="445"/>
                  </a:cubicBezTo>
                  <a:cubicBezTo>
                    <a:pt x="63" y="456"/>
                    <a:pt x="89" y="469"/>
                    <a:pt x="170" y="469"/>
                  </a:cubicBezTo>
                  <a:cubicBezTo>
                    <a:pt x="376" y="469"/>
                    <a:pt x="376" y="469"/>
                    <a:pt x="376" y="469"/>
                  </a:cubicBezTo>
                  <a:cubicBezTo>
                    <a:pt x="376" y="469"/>
                    <a:pt x="376" y="484"/>
                    <a:pt x="376" y="487"/>
                  </a:cubicBezTo>
                  <a:cubicBezTo>
                    <a:pt x="376" y="523"/>
                    <a:pt x="369" y="538"/>
                    <a:pt x="328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613"/>
                    <a:pt x="61" y="613"/>
                    <a:pt x="61" y="613"/>
                  </a:cubicBezTo>
                  <a:cubicBezTo>
                    <a:pt x="356" y="613"/>
                    <a:pt x="356" y="613"/>
                    <a:pt x="356" y="613"/>
                  </a:cubicBezTo>
                  <a:cubicBezTo>
                    <a:pt x="435" y="613"/>
                    <a:pt x="461" y="578"/>
                    <a:pt x="461" y="511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170" y="0"/>
                  </a:lnTo>
                  <a:close/>
                  <a:moveTo>
                    <a:pt x="376" y="398"/>
                  </a:moveTo>
                  <a:cubicBezTo>
                    <a:pt x="196" y="398"/>
                    <a:pt x="196" y="398"/>
                    <a:pt x="196" y="398"/>
                  </a:cubicBezTo>
                  <a:cubicBezTo>
                    <a:pt x="143" y="398"/>
                    <a:pt x="89" y="402"/>
                    <a:pt x="88" y="333"/>
                  </a:cubicBezTo>
                  <a:cubicBezTo>
                    <a:pt x="88" y="330"/>
                    <a:pt x="88" y="305"/>
                    <a:pt x="88" y="231"/>
                  </a:cubicBezTo>
                  <a:cubicBezTo>
                    <a:pt x="88" y="169"/>
                    <a:pt x="87" y="154"/>
                    <a:pt x="88" y="148"/>
                  </a:cubicBezTo>
                  <a:cubicBezTo>
                    <a:pt x="91" y="90"/>
                    <a:pt x="112" y="70"/>
                    <a:pt x="200" y="72"/>
                  </a:cubicBezTo>
                  <a:cubicBezTo>
                    <a:pt x="205" y="72"/>
                    <a:pt x="376" y="72"/>
                    <a:pt x="376" y="72"/>
                  </a:cubicBezTo>
                  <a:lnTo>
                    <a:pt x="376" y="3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EA2400F4-5C47-455F-95A2-AAD5E88829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375" y="2854800"/>
            <a:ext cx="10510838" cy="16560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B252249-1E9F-4342-AA6B-F97CF43A25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375" y="4561200"/>
            <a:ext cx="10510838" cy="1604650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EB1F93A-A66C-4524-9B9B-AE652B7965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© msg GillardonBSM AG | 2022 | e-fellows.net IT Day – Tokenisierung von Assets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A47D62F-6CFF-491D-8967-717FD7A146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2C4F53-B4CA-4838-AC7E-70E91EE9D9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89885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1A8DE36F-E337-4683-8CC3-BA4841CC68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" y="0"/>
            <a:ext cx="12191383" cy="6858000"/>
          </a:xfrm>
          <a:prstGeom prst="rect">
            <a:avLst/>
          </a:prstGeom>
        </p:spPr>
      </p:pic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A9FD8374-C101-4320-A4FA-DA70D74D092B}"/>
              </a:ext>
            </a:extLst>
          </p:cNvPr>
          <p:cNvSpPr/>
          <p:nvPr/>
        </p:nvSpPr>
        <p:spPr>
          <a:xfrm>
            <a:off x="6110019" y="-18000"/>
            <a:ext cx="6099980" cy="6894000"/>
          </a:xfrm>
          <a:custGeom>
            <a:avLst/>
            <a:gdLst>
              <a:gd name="connsiteX0" fmla="*/ 1840505 w 6099980"/>
              <a:gd name="connsiteY0" fmla="*/ 0 h 6894000"/>
              <a:gd name="connsiteX1" fmla="*/ 6099980 w 6099980"/>
              <a:gd name="connsiteY1" fmla="*/ 0 h 6894000"/>
              <a:gd name="connsiteX2" fmla="*/ 6099980 w 6099980"/>
              <a:gd name="connsiteY2" fmla="*/ 6894000 h 6894000"/>
              <a:gd name="connsiteX3" fmla="*/ 1677388 w 6099980"/>
              <a:gd name="connsiteY3" fmla="*/ 6894000 h 6894000"/>
              <a:gd name="connsiteX4" fmla="*/ 1550682 w 6099980"/>
              <a:gd name="connsiteY4" fmla="*/ 6794429 h 6894000"/>
              <a:gd name="connsiteX5" fmla="*/ 0 w 6099980"/>
              <a:gd name="connsiteY5" fmla="*/ 3506278 h 6894000"/>
              <a:gd name="connsiteX6" fmla="*/ 1711657 w 6099980"/>
              <a:gd name="connsiteY6" fmla="*/ 91626 h 689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9980" h="6894000">
                <a:moveTo>
                  <a:pt x="1840505" y="0"/>
                </a:moveTo>
                <a:lnTo>
                  <a:pt x="6099980" y="0"/>
                </a:lnTo>
                <a:lnTo>
                  <a:pt x="6099980" y="6894000"/>
                </a:lnTo>
                <a:lnTo>
                  <a:pt x="1677388" y="6894000"/>
                </a:lnTo>
                <a:lnTo>
                  <a:pt x="1550682" y="6794429"/>
                </a:lnTo>
                <a:cubicBezTo>
                  <a:pt x="603642" y="6012862"/>
                  <a:pt x="0" y="4830064"/>
                  <a:pt x="0" y="3506278"/>
                </a:cubicBezTo>
                <a:cubicBezTo>
                  <a:pt x="0" y="2108949"/>
                  <a:pt x="672576" y="868708"/>
                  <a:pt x="1711657" y="91626"/>
                </a:cubicBezTo>
                <a:close/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3C350885-EA58-4E93-84C8-2C045011A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msg GillardonBSM AG | 2022 | e-fellows.net IT Day – Tokenisierung von Assets</a:t>
            </a:r>
          </a:p>
        </p:txBody>
      </p:sp>
      <p:sp>
        <p:nvSpPr>
          <p:cNvPr id="29" name="Bildplatzhalter 28">
            <a:extLst>
              <a:ext uri="{FF2B5EF4-FFF2-40B4-BE49-F238E27FC236}">
                <a16:creationId xmlns:a16="http://schemas.microsoft.com/office/drawing/2014/main" id="{EB14860C-29A9-43DE-9A81-87002DA9C2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white">
          <a:xfrm>
            <a:off x="6386345" y="1"/>
            <a:ext cx="5805655" cy="6857999"/>
          </a:xfrm>
          <a:custGeom>
            <a:avLst/>
            <a:gdLst>
              <a:gd name="connsiteX0" fmla="*/ 2058797 w 5805655"/>
              <a:gd name="connsiteY0" fmla="*/ 0 h 6857999"/>
              <a:gd name="connsiteX1" fmla="*/ 5805655 w 5805655"/>
              <a:gd name="connsiteY1" fmla="*/ 0 h 6857999"/>
              <a:gd name="connsiteX2" fmla="*/ 5805655 w 5805655"/>
              <a:gd name="connsiteY2" fmla="*/ 6857999 h 6857999"/>
              <a:gd name="connsiteX3" fmla="*/ 1858903 w 5805655"/>
              <a:gd name="connsiteY3" fmla="*/ 6857999 h 6857999"/>
              <a:gd name="connsiteX4" fmla="*/ 1756895 w 5805655"/>
              <a:gd name="connsiteY4" fmla="*/ 6792603 h 6857999"/>
              <a:gd name="connsiteX5" fmla="*/ 0 w 5805655"/>
              <a:gd name="connsiteY5" fmla="*/ 3488279 h 6857999"/>
              <a:gd name="connsiteX6" fmla="*/ 1857323 w 5805655"/>
              <a:gd name="connsiteY6" fmla="*/ 118284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05655" h="6857999">
                <a:moveTo>
                  <a:pt x="2058797" y="0"/>
                </a:moveTo>
                <a:lnTo>
                  <a:pt x="5805655" y="0"/>
                </a:lnTo>
                <a:lnTo>
                  <a:pt x="5805655" y="6857999"/>
                </a:lnTo>
                <a:lnTo>
                  <a:pt x="1858903" y="6857999"/>
                </a:lnTo>
                <a:lnTo>
                  <a:pt x="1756895" y="6792603"/>
                </a:lnTo>
                <a:cubicBezTo>
                  <a:pt x="696911" y="6076491"/>
                  <a:pt x="0" y="4863771"/>
                  <a:pt x="0" y="3488279"/>
                </a:cubicBezTo>
                <a:cubicBezTo>
                  <a:pt x="0" y="2069802"/>
                  <a:pt x="741149" y="824430"/>
                  <a:pt x="1857323" y="118284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7938" indent="0" algn="ctr">
              <a:buNone/>
              <a:defRPr sz="1200" b="0" i="0">
                <a:latin typeface="Calibri" panose="020F0502020204030204" pitchFamily="34" charset="0"/>
              </a:defRPr>
            </a:lvl1pPr>
          </a:lstStyle>
          <a:p>
            <a:r>
              <a:rPr lang="de-DE"/>
              <a:t>Bild durch Klicken auf das Symbol hinzufügen.</a:t>
            </a:r>
            <a:br>
              <a:rPr lang="de-DE"/>
            </a:br>
            <a:r>
              <a:rPr lang="de-DE"/>
              <a:t>Alternativ den Rahmen des Bildplatzhalters markieren (Klick auf die graue Fläche)</a:t>
            </a:r>
            <a:br>
              <a:rPr lang="de-DE"/>
            </a:br>
            <a:r>
              <a:rPr lang="de-DE"/>
              <a:t>und ein Bild aus den </a:t>
            </a:r>
            <a:r>
              <a:rPr lang="de-DE" err="1"/>
              <a:t>QuickSlide</a:t>
            </a:r>
            <a:r>
              <a:rPr lang="de-DE"/>
              <a:t>-Elementen hinzufügen.</a:t>
            </a:r>
            <a:br>
              <a:rPr lang="de-DE"/>
            </a:br>
            <a:r>
              <a:rPr lang="de-DE"/>
              <a:t>Anschließend die Folie zurücksetzen (Folie &gt; Zurücksetzen).</a:t>
            </a:r>
            <a:br>
              <a:rPr lang="de-DE"/>
            </a:br>
            <a:r>
              <a:rPr lang="de-DE"/>
              <a:t>Hierbei werden alle Platzhalter auf der Folie zurückgesetzt!</a:t>
            </a:r>
          </a:p>
        </p:txBody>
      </p:sp>
      <p:grpSp>
        <p:nvGrpSpPr>
          <p:cNvPr id="18" name="Group 698">
            <a:extLst>
              <a:ext uri="{FF2B5EF4-FFF2-40B4-BE49-F238E27FC236}">
                <a16:creationId xmlns:a16="http://schemas.microsoft.com/office/drawing/2014/main" id="{848E8C90-86A2-404C-9BCB-B72E6062264B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844061" y="406800"/>
            <a:ext cx="1386309" cy="460800"/>
            <a:chOff x="561" y="2269"/>
            <a:chExt cx="4636" cy="1455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grpSpPr>
        <p:sp>
          <p:nvSpPr>
            <p:cNvPr id="19" name="AutoShape 697">
              <a:extLst>
                <a:ext uri="{FF2B5EF4-FFF2-40B4-BE49-F238E27FC236}">
                  <a16:creationId xmlns:a16="http://schemas.microsoft.com/office/drawing/2014/main" id="{3A64E513-88BE-4405-84FB-818F3AA1E02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black">
            <a:xfrm>
              <a:off x="561" y="2271"/>
              <a:ext cx="4634" cy="145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20" name="Oval 699">
              <a:extLst>
                <a:ext uri="{FF2B5EF4-FFF2-40B4-BE49-F238E27FC236}">
                  <a16:creationId xmlns:a16="http://schemas.microsoft.com/office/drawing/2014/main" id="{9C2A0427-FADA-499E-8A08-3283DA99711F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561" y="2905"/>
              <a:ext cx="483" cy="4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21" name="Freeform 700">
              <a:extLst>
                <a:ext uri="{FF2B5EF4-FFF2-40B4-BE49-F238E27FC236}">
                  <a16:creationId xmlns:a16="http://schemas.microsoft.com/office/drawing/2014/main" id="{B4306B0A-45F7-44E5-B997-84486021DB53}"/>
                </a:ext>
              </a:extLst>
            </p:cNvPr>
            <p:cNvSpPr>
              <a:spLocks/>
            </p:cNvSpPr>
            <p:nvPr/>
          </p:nvSpPr>
          <p:spPr bwMode="black">
            <a:xfrm>
              <a:off x="1200" y="2269"/>
              <a:ext cx="1559" cy="1113"/>
            </a:xfrm>
            <a:custGeom>
              <a:avLst/>
              <a:gdLst>
                <a:gd name="T0" fmla="*/ 0 w 659"/>
                <a:gd name="T1" fmla="*/ 0 h 469"/>
                <a:gd name="T2" fmla="*/ 0 w 659"/>
                <a:gd name="T3" fmla="*/ 469 h 469"/>
                <a:gd name="T4" fmla="*/ 85 w 659"/>
                <a:gd name="T5" fmla="*/ 469 h 469"/>
                <a:gd name="T6" fmla="*/ 85 w 659"/>
                <a:gd name="T7" fmla="*/ 72 h 469"/>
                <a:gd name="T8" fmla="*/ 282 w 659"/>
                <a:gd name="T9" fmla="*/ 72 h 469"/>
                <a:gd name="T10" fmla="*/ 282 w 659"/>
                <a:gd name="T11" fmla="*/ 469 h 469"/>
                <a:gd name="T12" fmla="*/ 367 w 659"/>
                <a:gd name="T13" fmla="*/ 469 h 469"/>
                <a:gd name="T14" fmla="*/ 367 w 659"/>
                <a:gd name="T15" fmla="*/ 72 h 469"/>
                <a:gd name="T16" fmla="*/ 498 w 659"/>
                <a:gd name="T17" fmla="*/ 72 h 469"/>
                <a:gd name="T18" fmla="*/ 573 w 659"/>
                <a:gd name="T19" fmla="*/ 155 h 469"/>
                <a:gd name="T20" fmla="*/ 573 w 659"/>
                <a:gd name="T21" fmla="*/ 469 h 469"/>
                <a:gd name="T22" fmla="*/ 659 w 659"/>
                <a:gd name="T23" fmla="*/ 469 h 469"/>
                <a:gd name="T24" fmla="*/ 659 w 659"/>
                <a:gd name="T25" fmla="*/ 132 h 469"/>
                <a:gd name="T26" fmla="*/ 541 w 659"/>
                <a:gd name="T27" fmla="*/ 0 h 469"/>
                <a:gd name="T28" fmla="*/ 0 w 659"/>
                <a:gd name="T29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9" h="469">
                  <a:moveTo>
                    <a:pt x="0" y="0"/>
                  </a:moveTo>
                  <a:cubicBezTo>
                    <a:pt x="0" y="469"/>
                    <a:pt x="0" y="469"/>
                    <a:pt x="0" y="469"/>
                  </a:cubicBezTo>
                  <a:cubicBezTo>
                    <a:pt x="85" y="469"/>
                    <a:pt x="85" y="469"/>
                    <a:pt x="85" y="469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85" y="72"/>
                    <a:pt x="218" y="72"/>
                    <a:pt x="282" y="72"/>
                  </a:cubicBezTo>
                  <a:cubicBezTo>
                    <a:pt x="282" y="469"/>
                    <a:pt x="282" y="469"/>
                    <a:pt x="282" y="469"/>
                  </a:cubicBezTo>
                  <a:cubicBezTo>
                    <a:pt x="367" y="469"/>
                    <a:pt x="367" y="469"/>
                    <a:pt x="367" y="469"/>
                  </a:cubicBezTo>
                  <a:cubicBezTo>
                    <a:pt x="367" y="72"/>
                    <a:pt x="367" y="72"/>
                    <a:pt x="367" y="72"/>
                  </a:cubicBezTo>
                  <a:cubicBezTo>
                    <a:pt x="424" y="72"/>
                    <a:pt x="472" y="72"/>
                    <a:pt x="498" y="72"/>
                  </a:cubicBezTo>
                  <a:cubicBezTo>
                    <a:pt x="542" y="72"/>
                    <a:pt x="573" y="98"/>
                    <a:pt x="573" y="155"/>
                  </a:cubicBezTo>
                  <a:cubicBezTo>
                    <a:pt x="573" y="469"/>
                    <a:pt x="573" y="469"/>
                    <a:pt x="573" y="469"/>
                  </a:cubicBezTo>
                  <a:cubicBezTo>
                    <a:pt x="659" y="469"/>
                    <a:pt x="659" y="469"/>
                    <a:pt x="659" y="469"/>
                  </a:cubicBezTo>
                  <a:cubicBezTo>
                    <a:pt x="659" y="346"/>
                    <a:pt x="659" y="239"/>
                    <a:pt x="659" y="132"/>
                  </a:cubicBezTo>
                  <a:cubicBezTo>
                    <a:pt x="659" y="68"/>
                    <a:pt x="626" y="0"/>
                    <a:pt x="54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22" name="Freeform 701">
              <a:extLst>
                <a:ext uri="{FF2B5EF4-FFF2-40B4-BE49-F238E27FC236}">
                  <a16:creationId xmlns:a16="http://schemas.microsoft.com/office/drawing/2014/main" id="{8A8EE63B-B9DE-466C-AEB0-392E214E81E9}"/>
                </a:ext>
              </a:extLst>
            </p:cNvPr>
            <p:cNvSpPr>
              <a:spLocks/>
            </p:cNvSpPr>
            <p:nvPr/>
          </p:nvSpPr>
          <p:spPr bwMode="black">
            <a:xfrm>
              <a:off x="2877" y="2269"/>
              <a:ext cx="1107" cy="1113"/>
            </a:xfrm>
            <a:custGeom>
              <a:avLst/>
              <a:gdLst>
                <a:gd name="T0" fmla="*/ 121 w 468"/>
                <a:gd name="T1" fmla="*/ 0 h 469"/>
                <a:gd name="T2" fmla="*/ 0 w 468"/>
                <a:gd name="T3" fmla="*/ 130 h 469"/>
                <a:gd name="T4" fmla="*/ 115 w 468"/>
                <a:gd name="T5" fmla="*/ 266 h 469"/>
                <a:gd name="T6" fmla="*/ 319 w 468"/>
                <a:gd name="T7" fmla="*/ 266 h 469"/>
                <a:gd name="T8" fmla="*/ 381 w 468"/>
                <a:gd name="T9" fmla="*/ 335 h 469"/>
                <a:gd name="T10" fmla="*/ 320 w 468"/>
                <a:gd name="T11" fmla="*/ 398 h 469"/>
                <a:gd name="T12" fmla="*/ 8 w 468"/>
                <a:gd name="T13" fmla="*/ 398 h 469"/>
                <a:gd name="T14" fmla="*/ 8 w 468"/>
                <a:gd name="T15" fmla="*/ 469 h 469"/>
                <a:gd name="T16" fmla="*/ 356 w 468"/>
                <a:gd name="T17" fmla="*/ 469 h 469"/>
                <a:gd name="T18" fmla="*/ 468 w 468"/>
                <a:gd name="T19" fmla="*/ 336 h 469"/>
                <a:gd name="T20" fmla="*/ 362 w 468"/>
                <a:gd name="T21" fmla="*/ 194 h 469"/>
                <a:gd name="T22" fmla="*/ 142 w 468"/>
                <a:gd name="T23" fmla="*/ 194 h 469"/>
                <a:gd name="T24" fmla="*/ 86 w 468"/>
                <a:gd name="T25" fmla="*/ 132 h 469"/>
                <a:gd name="T26" fmla="*/ 151 w 468"/>
                <a:gd name="T27" fmla="*/ 72 h 469"/>
                <a:gd name="T28" fmla="*/ 452 w 468"/>
                <a:gd name="T29" fmla="*/ 72 h 469"/>
                <a:gd name="T30" fmla="*/ 452 w 468"/>
                <a:gd name="T31" fmla="*/ 0 h 469"/>
                <a:gd name="T32" fmla="*/ 121 w 468"/>
                <a:gd name="T33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8" h="469">
                  <a:moveTo>
                    <a:pt x="121" y="0"/>
                  </a:moveTo>
                  <a:cubicBezTo>
                    <a:pt x="28" y="0"/>
                    <a:pt x="0" y="62"/>
                    <a:pt x="0" y="130"/>
                  </a:cubicBezTo>
                  <a:cubicBezTo>
                    <a:pt x="0" y="204"/>
                    <a:pt x="31" y="266"/>
                    <a:pt x="115" y="266"/>
                  </a:cubicBezTo>
                  <a:cubicBezTo>
                    <a:pt x="191" y="266"/>
                    <a:pt x="262" y="266"/>
                    <a:pt x="319" y="266"/>
                  </a:cubicBezTo>
                  <a:cubicBezTo>
                    <a:pt x="381" y="266"/>
                    <a:pt x="381" y="314"/>
                    <a:pt x="381" y="335"/>
                  </a:cubicBezTo>
                  <a:cubicBezTo>
                    <a:pt x="381" y="356"/>
                    <a:pt x="381" y="398"/>
                    <a:pt x="320" y="398"/>
                  </a:cubicBezTo>
                  <a:cubicBezTo>
                    <a:pt x="272" y="398"/>
                    <a:pt x="8" y="398"/>
                    <a:pt x="8" y="398"/>
                  </a:cubicBezTo>
                  <a:cubicBezTo>
                    <a:pt x="8" y="398"/>
                    <a:pt x="8" y="449"/>
                    <a:pt x="8" y="469"/>
                  </a:cubicBezTo>
                  <a:cubicBezTo>
                    <a:pt x="356" y="469"/>
                    <a:pt x="356" y="469"/>
                    <a:pt x="356" y="469"/>
                  </a:cubicBezTo>
                  <a:cubicBezTo>
                    <a:pt x="443" y="469"/>
                    <a:pt x="468" y="418"/>
                    <a:pt x="468" y="336"/>
                  </a:cubicBezTo>
                  <a:cubicBezTo>
                    <a:pt x="468" y="238"/>
                    <a:pt x="436" y="194"/>
                    <a:pt x="362" y="194"/>
                  </a:cubicBezTo>
                  <a:cubicBezTo>
                    <a:pt x="274" y="194"/>
                    <a:pt x="213" y="194"/>
                    <a:pt x="142" y="194"/>
                  </a:cubicBezTo>
                  <a:cubicBezTo>
                    <a:pt x="86" y="194"/>
                    <a:pt x="86" y="157"/>
                    <a:pt x="86" y="132"/>
                  </a:cubicBezTo>
                  <a:cubicBezTo>
                    <a:pt x="86" y="112"/>
                    <a:pt x="92" y="72"/>
                    <a:pt x="151" y="72"/>
                  </a:cubicBezTo>
                  <a:cubicBezTo>
                    <a:pt x="214" y="72"/>
                    <a:pt x="452" y="72"/>
                    <a:pt x="452" y="72"/>
                  </a:cubicBezTo>
                  <a:cubicBezTo>
                    <a:pt x="452" y="43"/>
                    <a:pt x="452" y="27"/>
                    <a:pt x="452" y="0"/>
                  </a:cubicBezTo>
                  <a:cubicBezTo>
                    <a:pt x="121" y="0"/>
                    <a:pt x="121" y="0"/>
                    <a:pt x="1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23" name="Freeform 702">
              <a:extLst>
                <a:ext uri="{FF2B5EF4-FFF2-40B4-BE49-F238E27FC236}">
                  <a16:creationId xmlns:a16="http://schemas.microsoft.com/office/drawing/2014/main" id="{B48E4AEA-C9EC-4DE3-878A-CEE47879CD23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107" y="2269"/>
              <a:ext cx="1090" cy="1455"/>
            </a:xfrm>
            <a:custGeom>
              <a:avLst/>
              <a:gdLst>
                <a:gd name="T0" fmla="*/ 170 w 461"/>
                <a:gd name="T1" fmla="*/ 0 h 613"/>
                <a:gd name="T2" fmla="*/ 44 w 461"/>
                <a:gd name="T3" fmla="*/ 29 h 613"/>
                <a:gd name="T4" fmla="*/ 0 w 461"/>
                <a:gd name="T5" fmla="*/ 149 h 613"/>
                <a:gd name="T6" fmla="*/ 0 w 461"/>
                <a:gd name="T7" fmla="*/ 233 h 613"/>
                <a:gd name="T8" fmla="*/ 0 w 461"/>
                <a:gd name="T9" fmla="*/ 318 h 613"/>
                <a:gd name="T10" fmla="*/ 47 w 461"/>
                <a:gd name="T11" fmla="*/ 445 h 613"/>
                <a:gd name="T12" fmla="*/ 170 w 461"/>
                <a:gd name="T13" fmla="*/ 469 h 613"/>
                <a:gd name="T14" fmla="*/ 376 w 461"/>
                <a:gd name="T15" fmla="*/ 469 h 613"/>
                <a:gd name="T16" fmla="*/ 376 w 461"/>
                <a:gd name="T17" fmla="*/ 487 h 613"/>
                <a:gd name="T18" fmla="*/ 328 w 461"/>
                <a:gd name="T19" fmla="*/ 538 h 613"/>
                <a:gd name="T20" fmla="*/ 61 w 461"/>
                <a:gd name="T21" fmla="*/ 538 h 613"/>
                <a:gd name="T22" fmla="*/ 61 w 461"/>
                <a:gd name="T23" fmla="*/ 613 h 613"/>
                <a:gd name="T24" fmla="*/ 356 w 461"/>
                <a:gd name="T25" fmla="*/ 613 h 613"/>
                <a:gd name="T26" fmla="*/ 461 w 461"/>
                <a:gd name="T27" fmla="*/ 511 h 613"/>
                <a:gd name="T28" fmla="*/ 461 w 461"/>
                <a:gd name="T29" fmla="*/ 0 h 613"/>
                <a:gd name="T30" fmla="*/ 170 w 461"/>
                <a:gd name="T31" fmla="*/ 0 h 613"/>
                <a:gd name="T32" fmla="*/ 376 w 461"/>
                <a:gd name="T33" fmla="*/ 398 h 613"/>
                <a:gd name="T34" fmla="*/ 196 w 461"/>
                <a:gd name="T35" fmla="*/ 398 h 613"/>
                <a:gd name="T36" fmla="*/ 88 w 461"/>
                <a:gd name="T37" fmla="*/ 333 h 613"/>
                <a:gd name="T38" fmla="*/ 88 w 461"/>
                <a:gd name="T39" fmla="*/ 231 h 613"/>
                <a:gd name="T40" fmla="*/ 88 w 461"/>
                <a:gd name="T41" fmla="*/ 148 h 613"/>
                <a:gd name="T42" fmla="*/ 200 w 461"/>
                <a:gd name="T43" fmla="*/ 72 h 613"/>
                <a:gd name="T44" fmla="*/ 376 w 461"/>
                <a:gd name="T45" fmla="*/ 72 h 613"/>
                <a:gd name="T46" fmla="*/ 376 w 461"/>
                <a:gd name="T47" fmla="*/ 398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613">
                  <a:moveTo>
                    <a:pt x="170" y="0"/>
                  </a:moveTo>
                  <a:cubicBezTo>
                    <a:pt x="94" y="0"/>
                    <a:pt x="65" y="12"/>
                    <a:pt x="44" y="29"/>
                  </a:cubicBezTo>
                  <a:cubicBezTo>
                    <a:pt x="22" y="47"/>
                    <a:pt x="1" y="70"/>
                    <a:pt x="0" y="149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402"/>
                    <a:pt x="23" y="425"/>
                    <a:pt x="47" y="445"/>
                  </a:cubicBezTo>
                  <a:cubicBezTo>
                    <a:pt x="63" y="456"/>
                    <a:pt x="89" y="469"/>
                    <a:pt x="170" y="469"/>
                  </a:cubicBezTo>
                  <a:cubicBezTo>
                    <a:pt x="376" y="469"/>
                    <a:pt x="376" y="469"/>
                    <a:pt x="376" y="469"/>
                  </a:cubicBezTo>
                  <a:cubicBezTo>
                    <a:pt x="376" y="469"/>
                    <a:pt x="376" y="484"/>
                    <a:pt x="376" y="487"/>
                  </a:cubicBezTo>
                  <a:cubicBezTo>
                    <a:pt x="376" y="523"/>
                    <a:pt x="369" y="538"/>
                    <a:pt x="328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613"/>
                    <a:pt x="61" y="613"/>
                    <a:pt x="61" y="613"/>
                  </a:cubicBezTo>
                  <a:cubicBezTo>
                    <a:pt x="356" y="613"/>
                    <a:pt x="356" y="613"/>
                    <a:pt x="356" y="613"/>
                  </a:cubicBezTo>
                  <a:cubicBezTo>
                    <a:pt x="435" y="613"/>
                    <a:pt x="461" y="578"/>
                    <a:pt x="461" y="511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170" y="0"/>
                  </a:lnTo>
                  <a:close/>
                  <a:moveTo>
                    <a:pt x="376" y="398"/>
                  </a:moveTo>
                  <a:cubicBezTo>
                    <a:pt x="196" y="398"/>
                    <a:pt x="196" y="398"/>
                    <a:pt x="196" y="398"/>
                  </a:cubicBezTo>
                  <a:cubicBezTo>
                    <a:pt x="143" y="398"/>
                    <a:pt x="89" y="402"/>
                    <a:pt x="88" y="333"/>
                  </a:cubicBezTo>
                  <a:cubicBezTo>
                    <a:pt x="88" y="330"/>
                    <a:pt x="88" y="305"/>
                    <a:pt x="88" y="231"/>
                  </a:cubicBezTo>
                  <a:cubicBezTo>
                    <a:pt x="88" y="169"/>
                    <a:pt x="87" y="154"/>
                    <a:pt x="88" y="148"/>
                  </a:cubicBezTo>
                  <a:cubicBezTo>
                    <a:pt x="91" y="90"/>
                    <a:pt x="112" y="70"/>
                    <a:pt x="200" y="72"/>
                  </a:cubicBezTo>
                  <a:cubicBezTo>
                    <a:pt x="205" y="72"/>
                    <a:pt x="376" y="72"/>
                    <a:pt x="376" y="72"/>
                  </a:cubicBezTo>
                  <a:lnTo>
                    <a:pt x="376" y="3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</p:grpSp>
      <p:sp>
        <p:nvSpPr>
          <p:cNvPr id="15" name="Oval 8">
            <a:extLst>
              <a:ext uri="{FF2B5EF4-FFF2-40B4-BE49-F238E27FC236}">
                <a16:creationId xmlns:a16="http://schemas.microsoft.com/office/drawing/2014/main" id="{D4EFB8C4-2EDD-4FDF-980D-31C691D89AA4}"/>
              </a:ext>
            </a:extLst>
          </p:cNvPr>
          <p:cNvSpPr/>
          <p:nvPr/>
        </p:nvSpPr>
        <p:spPr bwMode="white">
          <a:xfrm>
            <a:off x="7104112" y="6229313"/>
            <a:ext cx="158824" cy="1588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A2400F4-5C47-455F-95A2-AAD5E88829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180" y="1271588"/>
            <a:ext cx="5253820" cy="268814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B252249-1E9F-4342-AA6B-F97CF43A25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2180" y="4002784"/>
            <a:ext cx="5253820" cy="2163066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B6DECA1-6CCC-447E-8310-2FFCBBD66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C4F53-B4CA-4838-AC7E-70E91EE9D9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4137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>
            <a:extLst>
              <a:ext uri="{FF2B5EF4-FFF2-40B4-BE49-F238E27FC236}">
                <a16:creationId xmlns:a16="http://schemas.microsoft.com/office/drawing/2014/main" id="{4D92F792-515C-4D81-B58C-4BCD9CF15E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noFill/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AABF8232-67BC-4EE5-8E84-B8D29993D955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10470019" y="406800"/>
            <a:ext cx="1385069" cy="4608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A2400F4-5C47-455F-95A2-AAD5E88829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086000"/>
            <a:ext cx="12191999" cy="1440000"/>
          </a:xfrm>
          <a:solidFill>
            <a:schemeClr val="bg1"/>
          </a:solidFill>
        </p:spPr>
        <p:txBody>
          <a:bodyPr lIns="792000" anchor="ctr" anchorCtr="0"/>
          <a:lstStyle>
            <a:lvl1pPr algn="l">
              <a:defRPr sz="4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3C350885-EA58-4E93-84C8-2C045011A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msg GillardonBSM AG | 2022 | e-fellows.net IT Day – Tokenisierung von Assets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B6DECA1-6CCC-447E-8310-2FFCBBD66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C4F53-B4CA-4838-AC7E-70E91EE9D9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48484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ld rund rechts 1">
    <p:bg bwMode="inv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7D191C6D-ADCC-426B-B5FF-3E25A2BDDEC5}"/>
              </a:ext>
            </a:extLst>
          </p:cNvPr>
          <p:cNvSpPr/>
          <p:nvPr/>
        </p:nvSpPr>
        <p:spPr>
          <a:xfrm>
            <a:off x="6312025" y="-18000"/>
            <a:ext cx="5897975" cy="6894000"/>
          </a:xfrm>
          <a:custGeom>
            <a:avLst/>
            <a:gdLst>
              <a:gd name="connsiteX0" fmla="*/ 1143851 w 5897975"/>
              <a:gd name="connsiteY0" fmla="*/ 0 h 6894000"/>
              <a:gd name="connsiteX1" fmla="*/ 5897975 w 5897975"/>
              <a:gd name="connsiteY1" fmla="*/ 0 h 6894000"/>
              <a:gd name="connsiteX2" fmla="*/ 5897975 w 5897975"/>
              <a:gd name="connsiteY2" fmla="*/ 6894000 h 6894000"/>
              <a:gd name="connsiteX3" fmla="*/ 1146456 w 5897975"/>
              <a:gd name="connsiteY3" fmla="*/ 6894000 h 6894000"/>
              <a:gd name="connsiteX4" fmla="*/ 1144103 w 5897975"/>
              <a:gd name="connsiteY4" fmla="*/ 6891006 h 6894000"/>
              <a:gd name="connsiteX5" fmla="*/ 0 w 5897975"/>
              <a:gd name="connsiteY5" fmla="*/ 3445325 h 6894000"/>
              <a:gd name="connsiteX6" fmla="*/ 983542 w 5897975"/>
              <a:gd name="connsiteY6" fmla="*/ 225433 h 689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97975" h="6894000">
                <a:moveTo>
                  <a:pt x="1143851" y="0"/>
                </a:moveTo>
                <a:lnTo>
                  <a:pt x="5897975" y="0"/>
                </a:lnTo>
                <a:lnTo>
                  <a:pt x="5897975" y="6894000"/>
                </a:lnTo>
                <a:lnTo>
                  <a:pt x="1146456" y="6894000"/>
                </a:lnTo>
                <a:lnTo>
                  <a:pt x="1144103" y="6891006"/>
                </a:lnTo>
                <a:cubicBezTo>
                  <a:pt x="425533" y="5930165"/>
                  <a:pt x="0" y="4737440"/>
                  <a:pt x="0" y="3445325"/>
                </a:cubicBezTo>
                <a:cubicBezTo>
                  <a:pt x="0" y="2252604"/>
                  <a:pt x="362587" y="1144570"/>
                  <a:pt x="983542" y="22543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14" name="Freihandform 23">
            <a:extLst>
              <a:ext uri="{FF2B5EF4-FFF2-40B4-BE49-F238E27FC236}">
                <a16:creationId xmlns:a16="http://schemas.microsoft.com/office/drawing/2014/main" id="{CD9933A0-5E36-441A-B282-4BAF114102D1}"/>
              </a:ext>
            </a:extLst>
          </p:cNvPr>
          <p:cNvSpPr/>
          <p:nvPr/>
        </p:nvSpPr>
        <p:spPr bwMode="white">
          <a:xfrm rot="10800000" flipH="1">
            <a:off x="0" y="2087918"/>
            <a:ext cx="4295800" cy="4770082"/>
          </a:xfrm>
          <a:custGeom>
            <a:avLst/>
            <a:gdLst>
              <a:gd name="connsiteX0" fmla="*/ 0 w 5562328"/>
              <a:gd name="connsiteY0" fmla="*/ 0 h 6147385"/>
              <a:gd name="connsiteX1" fmla="*/ 4578774 w 5562328"/>
              <a:gd name="connsiteY1" fmla="*/ 0 h 6147385"/>
              <a:gd name="connsiteX2" fmla="*/ 4727110 w 5562328"/>
              <a:gd name="connsiteY2" fmla="*/ 163212 h 6147385"/>
              <a:gd name="connsiteX3" fmla="*/ 5562328 w 5562328"/>
              <a:gd name="connsiteY3" fmla="*/ 2489785 h 6147385"/>
              <a:gd name="connsiteX4" fmla="*/ 1904728 w 5562328"/>
              <a:gd name="connsiteY4" fmla="*/ 6147385 h 6147385"/>
              <a:gd name="connsiteX5" fmla="*/ 161299 w 5562328"/>
              <a:gd name="connsiteY5" fmla="*/ 5705932 h 6147385"/>
              <a:gd name="connsiteX6" fmla="*/ 0 w 5562328"/>
              <a:gd name="connsiteY6" fmla="*/ 5607941 h 6147385"/>
              <a:gd name="connsiteX7" fmla="*/ 0 w 5562328"/>
              <a:gd name="connsiteY7" fmla="*/ 0 h 61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2328" h="6147385">
                <a:moveTo>
                  <a:pt x="0" y="0"/>
                </a:moveTo>
                <a:lnTo>
                  <a:pt x="4578774" y="0"/>
                </a:lnTo>
                <a:lnTo>
                  <a:pt x="4727110" y="163212"/>
                </a:lnTo>
                <a:cubicBezTo>
                  <a:pt x="5248888" y="795461"/>
                  <a:pt x="5562328" y="1606019"/>
                  <a:pt x="5562328" y="2489785"/>
                </a:cubicBezTo>
                <a:cubicBezTo>
                  <a:pt x="5562328" y="4509822"/>
                  <a:pt x="3924765" y="6147385"/>
                  <a:pt x="1904728" y="6147385"/>
                </a:cubicBezTo>
                <a:cubicBezTo>
                  <a:pt x="1273467" y="6147385"/>
                  <a:pt x="679556" y="5987467"/>
                  <a:pt x="161299" y="5705932"/>
                </a:cubicBezTo>
                <a:lnTo>
                  <a:pt x="0" y="5607941"/>
                </a:lnTo>
                <a:lnTo>
                  <a:pt x="0" y="0"/>
                </a:lnTo>
                <a:close/>
              </a:path>
            </a:pathLst>
          </a:custGeom>
          <a:solidFill>
            <a:srgbClr val="631441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15" name="Oval 24">
            <a:extLst>
              <a:ext uri="{FF2B5EF4-FFF2-40B4-BE49-F238E27FC236}">
                <a16:creationId xmlns:a16="http://schemas.microsoft.com/office/drawing/2014/main" id="{E7EBF26C-49B3-451D-84F8-4E6638CD518C}"/>
              </a:ext>
            </a:extLst>
          </p:cNvPr>
          <p:cNvSpPr/>
          <p:nvPr/>
        </p:nvSpPr>
        <p:spPr bwMode="white">
          <a:xfrm rot="10800000">
            <a:off x="5745726" y="445403"/>
            <a:ext cx="639544" cy="639544"/>
          </a:xfrm>
          <a:prstGeom prst="ellipse">
            <a:avLst/>
          </a:prstGeom>
          <a:solidFill>
            <a:srgbClr val="631441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24" name="Oval 22">
            <a:extLst>
              <a:ext uri="{FF2B5EF4-FFF2-40B4-BE49-F238E27FC236}">
                <a16:creationId xmlns:a16="http://schemas.microsoft.com/office/drawing/2014/main" id="{B6B4683F-6753-4ADC-A683-0D363D807977}"/>
              </a:ext>
            </a:extLst>
          </p:cNvPr>
          <p:cNvSpPr/>
          <p:nvPr/>
        </p:nvSpPr>
        <p:spPr bwMode="white">
          <a:xfrm rot="10800000">
            <a:off x="2975648" y="2489173"/>
            <a:ext cx="2011494" cy="2011494"/>
          </a:xfrm>
          <a:prstGeom prst="ellipse">
            <a:avLst/>
          </a:prstGeom>
          <a:solidFill>
            <a:srgbClr val="631441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grpSp>
        <p:nvGrpSpPr>
          <p:cNvPr id="30" name="Group 698">
            <a:extLst>
              <a:ext uri="{FF2B5EF4-FFF2-40B4-BE49-F238E27FC236}">
                <a16:creationId xmlns:a16="http://schemas.microsoft.com/office/drawing/2014/main" id="{AA97F0D4-6565-40B3-B264-5801F1FC582D}"/>
              </a:ext>
            </a:extLst>
          </p:cNvPr>
          <p:cNvGrpSpPr>
            <a:grpSpLocks noChangeAspect="1"/>
          </p:cNvGrpSpPr>
          <p:nvPr/>
        </p:nvGrpSpPr>
        <p:grpSpPr bwMode="white">
          <a:xfrm>
            <a:off x="844060" y="406800"/>
            <a:ext cx="1386310" cy="460800"/>
            <a:chOff x="561" y="2269"/>
            <a:chExt cx="4636" cy="1455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grpSpPr>
        <p:sp>
          <p:nvSpPr>
            <p:cNvPr id="31" name="AutoShape 697">
              <a:extLst>
                <a:ext uri="{FF2B5EF4-FFF2-40B4-BE49-F238E27FC236}">
                  <a16:creationId xmlns:a16="http://schemas.microsoft.com/office/drawing/2014/main" id="{67A31F69-5CC5-4CB4-9C78-116F41C222B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white">
            <a:xfrm>
              <a:off x="561" y="2271"/>
              <a:ext cx="4634" cy="145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2" name="Oval 699">
              <a:extLst>
                <a:ext uri="{FF2B5EF4-FFF2-40B4-BE49-F238E27FC236}">
                  <a16:creationId xmlns:a16="http://schemas.microsoft.com/office/drawing/2014/main" id="{AEC0D84B-AA0D-42C1-8C21-66FE36543148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561" y="2905"/>
              <a:ext cx="483" cy="4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3" name="Freeform 700">
              <a:extLst>
                <a:ext uri="{FF2B5EF4-FFF2-40B4-BE49-F238E27FC236}">
                  <a16:creationId xmlns:a16="http://schemas.microsoft.com/office/drawing/2014/main" id="{ACEB259A-1FB2-446D-8BED-6EA9D13639A5}"/>
                </a:ext>
              </a:extLst>
            </p:cNvPr>
            <p:cNvSpPr>
              <a:spLocks/>
            </p:cNvSpPr>
            <p:nvPr/>
          </p:nvSpPr>
          <p:spPr bwMode="white">
            <a:xfrm>
              <a:off x="1200" y="2269"/>
              <a:ext cx="1559" cy="1113"/>
            </a:xfrm>
            <a:custGeom>
              <a:avLst/>
              <a:gdLst>
                <a:gd name="T0" fmla="*/ 0 w 659"/>
                <a:gd name="T1" fmla="*/ 0 h 469"/>
                <a:gd name="T2" fmla="*/ 0 w 659"/>
                <a:gd name="T3" fmla="*/ 469 h 469"/>
                <a:gd name="T4" fmla="*/ 85 w 659"/>
                <a:gd name="T5" fmla="*/ 469 h 469"/>
                <a:gd name="T6" fmla="*/ 85 w 659"/>
                <a:gd name="T7" fmla="*/ 72 h 469"/>
                <a:gd name="T8" fmla="*/ 282 w 659"/>
                <a:gd name="T9" fmla="*/ 72 h 469"/>
                <a:gd name="T10" fmla="*/ 282 w 659"/>
                <a:gd name="T11" fmla="*/ 469 h 469"/>
                <a:gd name="T12" fmla="*/ 367 w 659"/>
                <a:gd name="T13" fmla="*/ 469 h 469"/>
                <a:gd name="T14" fmla="*/ 367 w 659"/>
                <a:gd name="T15" fmla="*/ 72 h 469"/>
                <a:gd name="T16" fmla="*/ 498 w 659"/>
                <a:gd name="T17" fmla="*/ 72 h 469"/>
                <a:gd name="T18" fmla="*/ 573 w 659"/>
                <a:gd name="T19" fmla="*/ 155 h 469"/>
                <a:gd name="T20" fmla="*/ 573 w 659"/>
                <a:gd name="T21" fmla="*/ 469 h 469"/>
                <a:gd name="T22" fmla="*/ 659 w 659"/>
                <a:gd name="T23" fmla="*/ 469 h 469"/>
                <a:gd name="T24" fmla="*/ 659 w 659"/>
                <a:gd name="T25" fmla="*/ 132 h 469"/>
                <a:gd name="T26" fmla="*/ 541 w 659"/>
                <a:gd name="T27" fmla="*/ 0 h 469"/>
                <a:gd name="T28" fmla="*/ 0 w 659"/>
                <a:gd name="T29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9" h="469">
                  <a:moveTo>
                    <a:pt x="0" y="0"/>
                  </a:moveTo>
                  <a:cubicBezTo>
                    <a:pt x="0" y="469"/>
                    <a:pt x="0" y="469"/>
                    <a:pt x="0" y="469"/>
                  </a:cubicBezTo>
                  <a:cubicBezTo>
                    <a:pt x="85" y="469"/>
                    <a:pt x="85" y="469"/>
                    <a:pt x="85" y="469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85" y="72"/>
                    <a:pt x="218" y="72"/>
                    <a:pt x="282" y="72"/>
                  </a:cubicBezTo>
                  <a:cubicBezTo>
                    <a:pt x="282" y="469"/>
                    <a:pt x="282" y="469"/>
                    <a:pt x="282" y="469"/>
                  </a:cubicBezTo>
                  <a:cubicBezTo>
                    <a:pt x="367" y="469"/>
                    <a:pt x="367" y="469"/>
                    <a:pt x="367" y="469"/>
                  </a:cubicBezTo>
                  <a:cubicBezTo>
                    <a:pt x="367" y="72"/>
                    <a:pt x="367" y="72"/>
                    <a:pt x="367" y="72"/>
                  </a:cubicBezTo>
                  <a:cubicBezTo>
                    <a:pt x="424" y="72"/>
                    <a:pt x="472" y="72"/>
                    <a:pt x="498" y="72"/>
                  </a:cubicBezTo>
                  <a:cubicBezTo>
                    <a:pt x="542" y="72"/>
                    <a:pt x="573" y="98"/>
                    <a:pt x="573" y="155"/>
                  </a:cubicBezTo>
                  <a:cubicBezTo>
                    <a:pt x="573" y="469"/>
                    <a:pt x="573" y="469"/>
                    <a:pt x="573" y="469"/>
                  </a:cubicBezTo>
                  <a:cubicBezTo>
                    <a:pt x="659" y="469"/>
                    <a:pt x="659" y="469"/>
                    <a:pt x="659" y="469"/>
                  </a:cubicBezTo>
                  <a:cubicBezTo>
                    <a:pt x="659" y="346"/>
                    <a:pt x="659" y="239"/>
                    <a:pt x="659" y="132"/>
                  </a:cubicBezTo>
                  <a:cubicBezTo>
                    <a:pt x="659" y="68"/>
                    <a:pt x="626" y="0"/>
                    <a:pt x="54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4" name="Freeform 701">
              <a:extLst>
                <a:ext uri="{FF2B5EF4-FFF2-40B4-BE49-F238E27FC236}">
                  <a16:creationId xmlns:a16="http://schemas.microsoft.com/office/drawing/2014/main" id="{C6412350-0479-456B-BA51-D4F87F0981CB}"/>
                </a:ext>
              </a:extLst>
            </p:cNvPr>
            <p:cNvSpPr>
              <a:spLocks/>
            </p:cNvSpPr>
            <p:nvPr/>
          </p:nvSpPr>
          <p:spPr bwMode="white">
            <a:xfrm>
              <a:off x="2877" y="2269"/>
              <a:ext cx="1107" cy="1113"/>
            </a:xfrm>
            <a:custGeom>
              <a:avLst/>
              <a:gdLst>
                <a:gd name="T0" fmla="*/ 121 w 468"/>
                <a:gd name="T1" fmla="*/ 0 h 469"/>
                <a:gd name="T2" fmla="*/ 0 w 468"/>
                <a:gd name="T3" fmla="*/ 130 h 469"/>
                <a:gd name="T4" fmla="*/ 115 w 468"/>
                <a:gd name="T5" fmla="*/ 266 h 469"/>
                <a:gd name="T6" fmla="*/ 319 w 468"/>
                <a:gd name="T7" fmla="*/ 266 h 469"/>
                <a:gd name="T8" fmla="*/ 381 w 468"/>
                <a:gd name="T9" fmla="*/ 335 h 469"/>
                <a:gd name="T10" fmla="*/ 320 w 468"/>
                <a:gd name="T11" fmla="*/ 398 h 469"/>
                <a:gd name="T12" fmla="*/ 8 w 468"/>
                <a:gd name="T13" fmla="*/ 398 h 469"/>
                <a:gd name="T14" fmla="*/ 8 w 468"/>
                <a:gd name="T15" fmla="*/ 469 h 469"/>
                <a:gd name="T16" fmla="*/ 356 w 468"/>
                <a:gd name="T17" fmla="*/ 469 h 469"/>
                <a:gd name="T18" fmla="*/ 468 w 468"/>
                <a:gd name="T19" fmla="*/ 336 h 469"/>
                <a:gd name="T20" fmla="*/ 362 w 468"/>
                <a:gd name="T21" fmla="*/ 194 h 469"/>
                <a:gd name="T22" fmla="*/ 142 w 468"/>
                <a:gd name="T23" fmla="*/ 194 h 469"/>
                <a:gd name="T24" fmla="*/ 86 w 468"/>
                <a:gd name="T25" fmla="*/ 132 h 469"/>
                <a:gd name="T26" fmla="*/ 151 w 468"/>
                <a:gd name="T27" fmla="*/ 72 h 469"/>
                <a:gd name="T28" fmla="*/ 452 w 468"/>
                <a:gd name="T29" fmla="*/ 72 h 469"/>
                <a:gd name="T30" fmla="*/ 452 w 468"/>
                <a:gd name="T31" fmla="*/ 0 h 469"/>
                <a:gd name="T32" fmla="*/ 121 w 468"/>
                <a:gd name="T33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8" h="469">
                  <a:moveTo>
                    <a:pt x="121" y="0"/>
                  </a:moveTo>
                  <a:cubicBezTo>
                    <a:pt x="28" y="0"/>
                    <a:pt x="0" y="62"/>
                    <a:pt x="0" y="130"/>
                  </a:cubicBezTo>
                  <a:cubicBezTo>
                    <a:pt x="0" y="204"/>
                    <a:pt x="31" y="266"/>
                    <a:pt x="115" y="266"/>
                  </a:cubicBezTo>
                  <a:cubicBezTo>
                    <a:pt x="191" y="266"/>
                    <a:pt x="262" y="266"/>
                    <a:pt x="319" y="266"/>
                  </a:cubicBezTo>
                  <a:cubicBezTo>
                    <a:pt x="381" y="266"/>
                    <a:pt x="381" y="314"/>
                    <a:pt x="381" y="335"/>
                  </a:cubicBezTo>
                  <a:cubicBezTo>
                    <a:pt x="381" y="356"/>
                    <a:pt x="381" y="398"/>
                    <a:pt x="320" y="398"/>
                  </a:cubicBezTo>
                  <a:cubicBezTo>
                    <a:pt x="272" y="398"/>
                    <a:pt x="8" y="398"/>
                    <a:pt x="8" y="398"/>
                  </a:cubicBezTo>
                  <a:cubicBezTo>
                    <a:pt x="8" y="398"/>
                    <a:pt x="8" y="449"/>
                    <a:pt x="8" y="469"/>
                  </a:cubicBezTo>
                  <a:cubicBezTo>
                    <a:pt x="356" y="469"/>
                    <a:pt x="356" y="469"/>
                    <a:pt x="356" y="469"/>
                  </a:cubicBezTo>
                  <a:cubicBezTo>
                    <a:pt x="443" y="469"/>
                    <a:pt x="468" y="418"/>
                    <a:pt x="468" y="336"/>
                  </a:cubicBezTo>
                  <a:cubicBezTo>
                    <a:pt x="468" y="238"/>
                    <a:pt x="436" y="194"/>
                    <a:pt x="362" y="194"/>
                  </a:cubicBezTo>
                  <a:cubicBezTo>
                    <a:pt x="274" y="194"/>
                    <a:pt x="213" y="194"/>
                    <a:pt x="142" y="194"/>
                  </a:cubicBezTo>
                  <a:cubicBezTo>
                    <a:pt x="86" y="194"/>
                    <a:pt x="86" y="157"/>
                    <a:pt x="86" y="132"/>
                  </a:cubicBezTo>
                  <a:cubicBezTo>
                    <a:pt x="86" y="112"/>
                    <a:pt x="92" y="72"/>
                    <a:pt x="151" y="72"/>
                  </a:cubicBezTo>
                  <a:cubicBezTo>
                    <a:pt x="214" y="72"/>
                    <a:pt x="452" y="72"/>
                    <a:pt x="452" y="72"/>
                  </a:cubicBezTo>
                  <a:cubicBezTo>
                    <a:pt x="452" y="43"/>
                    <a:pt x="452" y="27"/>
                    <a:pt x="452" y="0"/>
                  </a:cubicBezTo>
                  <a:cubicBezTo>
                    <a:pt x="121" y="0"/>
                    <a:pt x="121" y="0"/>
                    <a:pt x="1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5" name="Freeform 702">
              <a:extLst>
                <a:ext uri="{FF2B5EF4-FFF2-40B4-BE49-F238E27FC236}">
                  <a16:creationId xmlns:a16="http://schemas.microsoft.com/office/drawing/2014/main" id="{4964E71A-07A7-4F64-B1BF-8C264CD95261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4107" y="2269"/>
              <a:ext cx="1090" cy="1455"/>
            </a:xfrm>
            <a:custGeom>
              <a:avLst/>
              <a:gdLst>
                <a:gd name="T0" fmla="*/ 170 w 461"/>
                <a:gd name="T1" fmla="*/ 0 h 613"/>
                <a:gd name="T2" fmla="*/ 44 w 461"/>
                <a:gd name="T3" fmla="*/ 29 h 613"/>
                <a:gd name="T4" fmla="*/ 0 w 461"/>
                <a:gd name="T5" fmla="*/ 149 h 613"/>
                <a:gd name="T6" fmla="*/ 0 w 461"/>
                <a:gd name="T7" fmla="*/ 233 h 613"/>
                <a:gd name="T8" fmla="*/ 0 w 461"/>
                <a:gd name="T9" fmla="*/ 318 h 613"/>
                <a:gd name="T10" fmla="*/ 47 w 461"/>
                <a:gd name="T11" fmla="*/ 445 h 613"/>
                <a:gd name="T12" fmla="*/ 170 w 461"/>
                <a:gd name="T13" fmla="*/ 469 h 613"/>
                <a:gd name="T14" fmla="*/ 376 w 461"/>
                <a:gd name="T15" fmla="*/ 469 h 613"/>
                <a:gd name="T16" fmla="*/ 376 w 461"/>
                <a:gd name="T17" fmla="*/ 487 h 613"/>
                <a:gd name="T18" fmla="*/ 328 w 461"/>
                <a:gd name="T19" fmla="*/ 538 h 613"/>
                <a:gd name="T20" fmla="*/ 61 w 461"/>
                <a:gd name="T21" fmla="*/ 538 h 613"/>
                <a:gd name="T22" fmla="*/ 61 w 461"/>
                <a:gd name="T23" fmla="*/ 613 h 613"/>
                <a:gd name="T24" fmla="*/ 356 w 461"/>
                <a:gd name="T25" fmla="*/ 613 h 613"/>
                <a:gd name="T26" fmla="*/ 461 w 461"/>
                <a:gd name="T27" fmla="*/ 511 h 613"/>
                <a:gd name="T28" fmla="*/ 461 w 461"/>
                <a:gd name="T29" fmla="*/ 0 h 613"/>
                <a:gd name="T30" fmla="*/ 170 w 461"/>
                <a:gd name="T31" fmla="*/ 0 h 613"/>
                <a:gd name="T32" fmla="*/ 376 w 461"/>
                <a:gd name="T33" fmla="*/ 398 h 613"/>
                <a:gd name="T34" fmla="*/ 196 w 461"/>
                <a:gd name="T35" fmla="*/ 398 h 613"/>
                <a:gd name="T36" fmla="*/ 88 w 461"/>
                <a:gd name="T37" fmla="*/ 333 h 613"/>
                <a:gd name="T38" fmla="*/ 88 w 461"/>
                <a:gd name="T39" fmla="*/ 231 h 613"/>
                <a:gd name="T40" fmla="*/ 88 w 461"/>
                <a:gd name="T41" fmla="*/ 148 h 613"/>
                <a:gd name="T42" fmla="*/ 200 w 461"/>
                <a:gd name="T43" fmla="*/ 72 h 613"/>
                <a:gd name="T44" fmla="*/ 376 w 461"/>
                <a:gd name="T45" fmla="*/ 72 h 613"/>
                <a:gd name="T46" fmla="*/ 376 w 461"/>
                <a:gd name="T47" fmla="*/ 398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613">
                  <a:moveTo>
                    <a:pt x="170" y="0"/>
                  </a:moveTo>
                  <a:cubicBezTo>
                    <a:pt x="94" y="0"/>
                    <a:pt x="65" y="12"/>
                    <a:pt x="44" y="29"/>
                  </a:cubicBezTo>
                  <a:cubicBezTo>
                    <a:pt x="22" y="47"/>
                    <a:pt x="1" y="70"/>
                    <a:pt x="0" y="149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402"/>
                    <a:pt x="23" y="425"/>
                    <a:pt x="47" y="445"/>
                  </a:cubicBezTo>
                  <a:cubicBezTo>
                    <a:pt x="63" y="456"/>
                    <a:pt x="89" y="469"/>
                    <a:pt x="170" y="469"/>
                  </a:cubicBezTo>
                  <a:cubicBezTo>
                    <a:pt x="376" y="469"/>
                    <a:pt x="376" y="469"/>
                    <a:pt x="376" y="469"/>
                  </a:cubicBezTo>
                  <a:cubicBezTo>
                    <a:pt x="376" y="469"/>
                    <a:pt x="376" y="484"/>
                    <a:pt x="376" y="487"/>
                  </a:cubicBezTo>
                  <a:cubicBezTo>
                    <a:pt x="376" y="523"/>
                    <a:pt x="369" y="538"/>
                    <a:pt x="328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613"/>
                    <a:pt x="61" y="613"/>
                    <a:pt x="61" y="613"/>
                  </a:cubicBezTo>
                  <a:cubicBezTo>
                    <a:pt x="356" y="613"/>
                    <a:pt x="356" y="613"/>
                    <a:pt x="356" y="613"/>
                  </a:cubicBezTo>
                  <a:cubicBezTo>
                    <a:pt x="435" y="613"/>
                    <a:pt x="461" y="578"/>
                    <a:pt x="461" y="511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170" y="0"/>
                  </a:lnTo>
                  <a:close/>
                  <a:moveTo>
                    <a:pt x="376" y="398"/>
                  </a:moveTo>
                  <a:cubicBezTo>
                    <a:pt x="196" y="398"/>
                    <a:pt x="196" y="398"/>
                    <a:pt x="196" y="398"/>
                  </a:cubicBezTo>
                  <a:cubicBezTo>
                    <a:pt x="143" y="398"/>
                    <a:pt x="89" y="402"/>
                    <a:pt x="88" y="333"/>
                  </a:cubicBezTo>
                  <a:cubicBezTo>
                    <a:pt x="88" y="330"/>
                    <a:pt x="88" y="305"/>
                    <a:pt x="88" y="231"/>
                  </a:cubicBezTo>
                  <a:cubicBezTo>
                    <a:pt x="88" y="169"/>
                    <a:pt x="87" y="154"/>
                    <a:pt x="88" y="148"/>
                  </a:cubicBezTo>
                  <a:cubicBezTo>
                    <a:pt x="91" y="90"/>
                    <a:pt x="112" y="70"/>
                    <a:pt x="200" y="72"/>
                  </a:cubicBezTo>
                  <a:cubicBezTo>
                    <a:pt x="205" y="72"/>
                    <a:pt x="376" y="72"/>
                    <a:pt x="376" y="72"/>
                  </a:cubicBezTo>
                  <a:lnTo>
                    <a:pt x="376" y="3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</p:grp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3C350885-EA58-4E93-84C8-2C045011A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© msg GillardonBSM AG | 2022 | e-fellows.net IT Day – Tokenisierung von Assets</a:t>
            </a:r>
          </a:p>
        </p:txBody>
      </p:sp>
      <p:sp>
        <p:nvSpPr>
          <p:cNvPr id="38" name="Bildplatzhalter 37">
            <a:extLst>
              <a:ext uri="{FF2B5EF4-FFF2-40B4-BE49-F238E27FC236}">
                <a16:creationId xmlns:a16="http://schemas.microsoft.com/office/drawing/2014/main" id="{8E96CF26-2AB9-4E13-8173-1D73FE403F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white">
          <a:xfrm>
            <a:off x="6588123" y="1"/>
            <a:ext cx="5603878" cy="6857999"/>
          </a:xfrm>
          <a:custGeom>
            <a:avLst/>
            <a:gdLst>
              <a:gd name="connsiteX0" fmla="*/ 1210347 w 5603878"/>
              <a:gd name="connsiteY0" fmla="*/ 0 h 6857999"/>
              <a:gd name="connsiteX1" fmla="*/ 5603878 w 5603878"/>
              <a:gd name="connsiteY1" fmla="*/ 0 h 6857999"/>
              <a:gd name="connsiteX2" fmla="*/ 5603878 w 5603878"/>
              <a:gd name="connsiteY2" fmla="*/ 6857999 h 6857999"/>
              <a:gd name="connsiteX3" fmla="*/ 1158139 w 5603878"/>
              <a:gd name="connsiteY3" fmla="*/ 6857999 h 6857999"/>
              <a:gd name="connsiteX4" fmla="*/ 1105140 w 5603878"/>
              <a:gd name="connsiteY4" fmla="*/ 6790558 h 6857999"/>
              <a:gd name="connsiteX5" fmla="*/ 0 w 5603878"/>
              <a:gd name="connsiteY5" fmla="*/ 3462217 h 6857999"/>
              <a:gd name="connsiteX6" fmla="*/ 1105141 w 5603878"/>
              <a:gd name="connsiteY6" fmla="*/ 1338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3878" h="6857999">
                <a:moveTo>
                  <a:pt x="1210347" y="0"/>
                </a:moveTo>
                <a:lnTo>
                  <a:pt x="5603878" y="0"/>
                </a:lnTo>
                <a:lnTo>
                  <a:pt x="5603878" y="6857999"/>
                </a:lnTo>
                <a:lnTo>
                  <a:pt x="1158139" y="6857999"/>
                </a:lnTo>
                <a:lnTo>
                  <a:pt x="1105140" y="6790558"/>
                </a:lnTo>
                <a:cubicBezTo>
                  <a:pt x="411041" y="5862437"/>
                  <a:pt x="0" y="4710329"/>
                  <a:pt x="0" y="3462217"/>
                </a:cubicBezTo>
                <a:cubicBezTo>
                  <a:pt x="0" y="2214104"/>
                  <a:pt x="411042" y="1061997"/>
                  <a:pt x="1105141" y="13387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vert="horz" wrap="square" lIns="0" tIns="0" rIns="0" bIns="0" rtlCol="0" anchor="ctr">
            <a:noAutofit/>
          </a:bodyPr>
          <a:lstStyle>
            <a:lvl1pPr marL="7938" algn="ctr">
              <a:defRPr lang="de-DE" sz="1200" b="0" i="0" dirty="0">
                <a:latin typeface="Calibri" panose="020F0502020204030204" pitchFamily="34" charset="0"/>
              </a:defRPr>
            </a:lvl1pPr>
          </a:lstStyle>
          <a:p>
            <a:pPr marL="7938" lvl="0" algn="ctr"/>
            <a:r>
              <a:rPr lang="de-DE"/>
              <a:t>Bild durch Klicken auf das Symbol hinzufügen.</a:t>
            </a:r>
            <a:br>
              <a:rPr lang="de-DE"/>
            </a:br>
            <a:r>
              <a:rPr lang="de-DE"/>
              <a:t>Alternativ den Rahmen des Bildplatzhalters markieren (Klick auf die graue Fläche)</a:t>
            </a:r>
            <a:br>
              <a:rPr lang="de-DE"/>
            </a:br>
            <a:r>
              <a:rPr lang="de-DE"/>
              <a:t>und ein Bild aus den </a:t>
            </a:r>
            <a:r>
              <a:rPr lang="de-DE" err="1"/>
              <a:t>QuickSlide</a:t>
            </a:r>
            <a:r>
              <a:rPr lang="de-DE"/>
              <a:t>-Elementen hinzufügen.</a:t>
            </a:r>
            <a:br>
              <a:rPr lang="de-DE"/>
            </a:br>
            <a:r>
              <a:rPr lang="de-DE"/>
              <a:t>Anschließend die Folie zurücksetzen (Folie &gt; Zurücksetzen).</a:t>
            </a:r>
            <a:br>
              <a:rPr lang="de-DE"/>
            </a:br>
            <a:r>
              <a:rPr lang="de-DE"/>
              <a:t>Hierbei werden alle Platzhalter auf der Folie zurückgesetzt!</a:t>
            </a:r>
          </a:p>
        </p:txBody>
      </p:sp>
      <p:sp>
        <p:nvSpPr>
          <p:cNvPr id="16" name="Oval 34">
            <a:extLst>
              <a:ext uri="{FF2B5EF4-FFF2-40B4-BE49-F238E27FC236}">
                <a16:creationId xmlns:a16="http://schemas.microsoft.com/office/drawing/2014/main" id="{2C4383E1-96F4-4154-B069-3E21DE478B14}"/>
              </a:ext>
            </a:extLst>
          </p:cNvPr>
          <p:cNvSpPr/>
          <p:nvPr/>
        </p:nvSpPr>
        <p:spPr bwMode="white">
          <a:xfrm>
            <a:off x="6843728" y="670323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A00A1734-D132-4CA4-AFFB-50875BC65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375" y="1270000"/>
            <a:ext cx="5254625" cy="2088809"/>
          </a:xfrm>
        </p:spPr>
        <p:txBody>
          <a:bodyPr anchor="b" anchorCtr="0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B6DECA1-6CCC-447E-8310-2FFCBBD66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2C4F53-B4CA-4838-AC7E-70E91EE9D986}" type="slidenum">
              <a:rPr lang="de-DE" smtClean="0"/>
              <a:t>‹Nr.›</a:t>
            </a:fld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C03751E-F666-41F8-856E-9658260BAC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41375" y="3423600"/>
            <a:ext cx="5254625" cy="18720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Untertitel bearbeiten</a:t>
            </a:r>
          </a:p>
        </p:txBody>
      </p:sp>
    </p:spTree>
    <p:extLst>
      <p:ext uri="{BB962C8B-B14F-4D97-AF65-F5344CB8AC3E}">
        <p14:creationId xmlns:p14="http://schemas.microsoft.com/office/powerpoint/2010/main" val="104503710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ld rund rechts 2">
    <p:bg bwMode="invGray"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D258586D-5458-4E7D-AB2C-E5EFE1CD85BF}"/>
              </a:ext>
            </a:extLst>
          </p:cNvPr>
          <p:cNvSpPr/>
          <p:nvPr/>
        </p:nvSpPr>
        <p:spPr>
          <a:xfrm>
            <a:off x="6312025" y="-18000"/>
            <a:ext cx="5897975" cy="6894000"/>
          </a:xfrm>
          <a:custGeom>
            <a:avLst/>
            <a:gdLst>
              <a:gd name="connsiteX0" fmla="*/ 1143851 w 5897975"/>
              <a:gd name="connsiteY0" fmla="*/ 0 h 6894000"/>
              <a:gd name="connsiteX1" fmla="*/ 5897975 w 5897975"/>
              <a:gd name="connsiteY1" fmla="*/ 0 h 6894000"/>
              <a:gd name="connsiteX2" fmla="*/ 5897975 w 5897975"/>
              <a:gd name="connsiteY2" fmla="*/ 6894000 h 6894000"/>
              <a:gd name="connsiteX3" fmla="*/ 1146456 w 5897975"/>
              <a:gd name="connsiteY3" fmla="*/ 6894000 h 6894000"/>
              <a:gd name="connsiteX4" fmla="*/ 1144103 w 5897975"/>
              <a:gd name="connsiteY4" fmla="*/ 6891006 h 6894000"/>
              <a:gd name="connsiteX5" fmla="*/ 0 w 5897975"/>
              <a:gd name="connsiteY5" fmla="*/ 3445325 h 6894000"/>
              <a:gd name="connsiteX6" fmla="*/ 983542 w 5897975"/>
              <a:gd name="connsiteY6" fmla="*/ 225433 h 689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97975" h="6894000">
                <a:moveTo>
                  <a:pt x="1143851" y="0"/>
                </a:moveTo>
                <a:lnTo>
                  <a:pt x="5897975" y="0"/>
                </a:lnTo>
                <a:lnTo>
                  <a:pt x="5897975" y="6894000"/>
                </a:lnTo>
                <a:lnTo>
                  <a:pt x="1146456" y="6894000"/>
                </a:lnTo>
                <a:lnTo>
                  <a:pt x="1144103" y="6891006"/>
                </a:lnTo>
                <a:cubicBezTo>
                  <a:pt x="425533" y="5930165"/>
                  <a:pt x="0" y="4737440"/>
                  <a:pt x="0" y="3445325"/>
                </a:cubicBezTo>
                <a:cubicBezTo>
                  <a:pt x="0" y="2252604"/>
                  <a:pt x="362587" y="1144570"/>
                  <a:pt x="983542" y="22543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14" name="Freihandform 23">
            <a:extLst>
              <a:ext uri="{FF2B5EF4-FFF2-40B4-BE49-F238E27FC236}">
                <a16:creationId xmlns:a16="http://schemas.microsoft.com/office/drawing/2014/main" id="{CD9933A0-5E36-441A-B282-4BAF114102D1}"/>
              </a:ext>
            </a:extLst>
          </p:cNvPr>
          <p:cNvSpPr/>
          <p:nvPr/>
        </p:nvSpPr>
        <p:spPr bwMode="white">
          <a:xfrm rot="10800000" flipH="1">
            <a:off x="0" y="2087918"/>
            <a:ext cx="4295800" cy="4770082"/>
          </a:xfrm>
          <a:custGeom>
            <a:avLst/>
            <a:gdLst>
              <a:gd name="connsiteX0" fmla="*/ 0 w 5562328"/>
              <a:gd name="connsiteY0" fmla="*/ 0 h 6147385"/>
              <a:gd name="connsiteX1" fmla="*/ 4578774 w 5562328"/>
              <a:gd name="connsiteY1" fmla="*/ 0 h 6147385"/>
              <a:gd name="connsiteX2" fmla="*/ 4727110 w 5562328"/>
              <a:gd name="connsiteY2" fmla="*/ 163212 h 6147385"/>
              <a:gd name="connsiteX3" fmla="*/ 5562328 w 5562328"/>
              <a:gd name="connsiteY3" fmla="*/ 2489785 h 6147385"/>
              <a:gd name="connsiteX4" fmla="*/ 1904728 w 5562328"/>
              <a:gd name="connsiteY4" fmla="*/ 6147385 h 6147385"/>
              <a:gd name="connsiteX5" fmla="*/ 161299 w 5562328"/>
              <a:gd name="connsiteY5" fmla="*/ 5705932 h 6147385"/>
              <a:gd name="connsiteX6" fmla="*/ 0 w 5562328"/>
              <a:gd name="connsiteY6" fmla="*/ 5607941 h 6147385"/>
              <a:gd name="connsiteX7" fmla="*/ 0 w 5562328"/>
              <a:gd name="connsiteY7" fmla="*/ 0 h 61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2328" h="6147385">
                <a:moveTo>
                  <a:pt x="0" y="0"/>
                </a:moveTo>
                <a:lnTo>
                  <a:pt x="4578774" y="0"/>
                </a:lnTo>
                <a:lnTo>
                  <a:pt x="4727110" y="163212"/>
                </a:lnTo>
                <a:cubicBezTo>
                  <a:pt x="5248888" y="795461"/>
                  <a:pt x="5562328" y="1606019"/>
                  <a:pt x="5562328" y="2489785"/>
                </a:cubicBezTo>
                <a:cubicBezTo>
                  <a:pt x="5562328" y="4509822"/>
                  <a:pt x="3924765" y="6147385"/>
                  <a:pt x="1904728" y="6147385"/>
                </a:cubicBezTo>
                <a:cubicBezTo>
                  <a:pt x="1273467" y="6147385"/>
                  <a:pt x="679556" y="5987467"/>
                  <a:pt x="161299" y="5705932"/>
                </a:cubicBezTo>
                <a:lnTo>
                  <a:pt x="0" y="560794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15" name="Oval 24">
            <a:extLst>
              <a:ext uri="{FF2B5EF4-FFF2-40B4-BE49-F238E27FC236}">
                <a16:creationId xmlns:a16="http://schemas.microsoft.com/office/drawing/2014/main" id="{E7EBF26C-49B3-451D-84F8-4E6638CD518C}"/>
              </a:ext>
            </a:extLst>
          </p:cNvPr>
          <p:cNvSpPr/>
          <p:nvPr/>
        </p:nvSpPr>
        <p:spPr bwMode="white">
          <a:xfrm rot="10800000">
            <a:off x="5745726" y="445403"/>
            <a:ext cx="639544" cy="639544"/>
          </a:xfrm>
          <a:prstGeom prst="ellipse">
            <a:avLst/>
          </a:prstGeom>
          <a:solidFill>
            <a:schemeClr val="tx1">
              <a:lumMod val="85000"/>
              <a:lumOff val="1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24" name="Oval 22">
            <a:extLst>
              <a:ext uri="{FF2B5EF4-FFF2-40B4-BE49-F238E27FC236}">
                <a16:creationId xmlns:a16="http://schemas.microsoft.com/office/drawing/2014/main" id="{B6B4683F-6753-4ADC-A683-0D363D807977}"/>
              </a:ext>
            </a:extLst>
          </p:cNvPr>
          <p:cNvSpPr/>
          <p:nvPr/>
        </p:nvSpPr>
        <p:spPr bwMode="white">
          <a:xfrm rot="10800000">
            <a:off x="2975648" y="2489173"/>
            <a:ext cx="2011494" cy="2011494"/>
          </a:xfrm>
          <a:prstGeom prst="ellipse">
            <a:avLst/>
          </a:prstGeom>
          <a:solidFill>
            <a:schemeClr val="tx1">
              <a:lumMod val="85000"/>
              <a:lumOff val="1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16" name="Oval 34">
            <a:extLst>
              <a:ext uri="{FF2B5EF4-FFF2-40B4-BE49-F238E27FC236}">
                <a16:creationId xmlns:a16="http://schemas.microsoft.com/office/drawing/2014/main" id="{2C4383E1-96F4-4154-B069-3E21DE478B14}"/>
              </a:ext>
            </a:extLst>
          </p:cNvPr>
          <p:cNvSpPr/>
          <p:nvPr/>
        </p:nvSpPr>
        <p:spPr bwMode="white">
          <a:xfrm>
            <a:off x="6843728" y="670323"/>
            <a:ext cx="216024" cy="2160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DC6A33B-2F7E-4227-A8BF-358811E121A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© msg GillardonBSM AG | 2022 | e-fellows.net IT Day – Tokenisierung von Assets</a:t>
            </a:r>
          </a:p>
        </p:txBody>
      </p:sp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52939448-F9BF-4B69-9233-9274D075FE7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white">
          <a:xfrm>
            <a:off x="6588121" y="0"/>
            <a:ext cx="5603878" cy="6857999"/>
          </a:xfrm>
          <a:custGeom>
            <a:avLst/>
            <a:gdLst>
              <a:gd name="connsiteX0" fmla="*/ 1210347 w 5603878"/>
              <a:gd name="connsiteY0" fmla="*/ 0 h 6857999"/>
              <a:gd name="connsiteX1" fmla="*/ 5603878 w 5603878"/>
              <a:gd name="connsiteY1" fmla="*/ 0 h 6857999"/>
              <a:gd name="connsiteX2" fmla="*/ 5603878 w 5603878"/>
              <a:gd name="connsiteY2" fmla="*/ 6857999 h 6857999"/>
              <a:gd name="connsiteX3" fmla="*/ 1158141 w 5603878"/>
              <a:gd name="connsiteY3" fmla="*/ 6857999 h 6857999"/>
              <a:gd name="connsiteX4" fmla="*/ 1105142 w 5603878"/>
              <a:gd name="connsiteY4" fmla="*/ 6790558 h 6857999"/>
              <a:gd name="connsiteX5" fmla="*/ 0 w 5603878"/>
              <a:gd name="connsiteY5" fmla="*/ 3462217 h 6857999"/>
              <a:gd name="connsiteX6" fmla="*/ 1105142 w 5603878"/>
              <a:gd name="connsiteY6" fmla="*/ 1338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3878" h="6857999">
                <a:moveTo>
                  <a:pt x="1210347" y="0"/>
                </a:moveTo>
                <a:lnTo>
                  <a:pt x="5603878" y="0"/>
                </a:lnTo>
                <a:lnTo>
                  <a:pt x="5603878" y="6857999"/>
                </a:lnTo>
                <a:lnTo>
                  <a:pt x="1158141" y="6857999"/>
                </a:lnTo>
                <a:lnTo>
                  <a:pt x="1105142" y="6790558"/>
                </a:lnTo>
                <a:cubicBezTo>
                  <a:pt x="411043" y="5862437"/>
                  <a:pt x="0" y="4710329"/>
                  <a:pt x="0" y="3462217"/>
                </a:cubicBezTo>
                <a:cubicBezTo>
                  <a:pt x="0" y="2214105"/>
                  <a:pt x="411043" y="1061997"/>
                  <a:pt x="1105142" y="13387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vert="horz" wrap="square" lIns="0" tIns="0" rIns="0" bIns="0" rtlCol="0" anchor="ctr">
            <a:noAutofit/>
          </a:bodyPr>
          <a:lstStyle>
            <a:lvl1pPr marL="7938" algn="ctr">
              <a:defRPr lang="de-DE" sz="1200" b="0" i="0" dirty="0">
                <a:latin typeface="Calibri" panose="020F0502020204030204" pitchFamily="34" charset="0"/>
              </a:defRPr>
            </a:lvl1pPr>
          </a:lstStyle>
          <a:p>
            <a:pPr marL="7938" lvl="0" algn="ctr"/>
            <a:r>
              <a:rPr lang="de-DE"/>
              <a:t>Bild durch Klicken auf das Symbol hinzufügen.</a:t>
            </a:r>
            <a:br>
              <a:rPr lang="de-DE"/>
            </a:br>
            <a:r>
              <a:rPr lang="de-DE"/>
              <a:t>Alternativ den Rahmen des Bildplatzhalters markieren (Klick auf die graue Fläche)</a:t>
            </a:r>
            <a:br>
              <a:rPr lang="de-DE"/>
            </a:br>
            <a:r>
              <a:rPr lang="de-DE"/>
              <a:t>und ein Bild aus den </a:t>
            </a:r>
            <a:r>
              <a:rPr lang="de-DE" noProof="1"/>
              <a:t>QuickSlide</a:t>
            </a:r>
            <a:r>
              <a:rPr lang="de-DE"/>
              <a:t>-Elementen hinzufügen.</a:t>
            </a:r>
            <a:br>
              <a:rPr lang="de-DE"/>
            </a:br>
            <a:r>
              <a:rPr lang="de-DE"/>
              <a:t>Anschließend die Folie zurücksetzen (Folie &gt; Zurücksetzen).</a:t>
            </a:r>
            <a:br>
              <a:rPr lang="de-DE"/>
            </a:br>
            <a:r>
              <a:rPr lang="de-DE"/>
              <a:t>Hierbei werden alle Platzhalter auf der Folie zurückgesetzt!</a:t>
            </a:r>
          </a:p>
        </p:txBody>
      </p:sp>
      <p:grpSp>
        <p:nvGrpSpPr>
          <p:cNvPr id="26" name="Group 698">
            <a:extLst>
              <a:ext uri="{FF2B5EF4-FFF2-40B4-BE49-F238E27FC236}">
                <a16:creationId xmlns:a16="http://schemas.microsoft.com/office/drawing/2014/main" id="{CC28539B-349E-4682-AE8F-89ADD66453B5}"/>
              </a:ext>
            </a:extLst>
          </p:cNvPr>
          <p:cNvGrpSpPr>
            <a:grpSpLocks noChangeAspect="1"/>
          </p:cNvGrpSpPr>
          <p:nvPr/>
        </p:nvGrpSpPr>
        <p:grpSpPr bwMode="white">
          <a:xfrm>
            <a:off x="844060" y="406800"/>
            <a:ext cx="1386310" cy="460800"/>
            <a:chOff x="561" y="2269"/>
            <a:chExt cx="4636" cy="1455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grpSpPr>
        <p:sp>
          <p:nvSpPr>
            <p:cNvPr id="29" name="AutoShape 697">
              <a:extLst>
                <a:ext uri="{FF2B5EF4-FFF2-40B4-BE49-F238E27FC236}">
                  <a16:creationId xmlns:a16="http://schemas.microsoft.com/office/drawing/2014/main" id="{B362396A-AA3D-421B-9226-36FA87D83D2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white">
            <a:xfrm>
              <a:off x="561" y="2271"/>
              <a:ext cx="4634" cy="145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6" name="Oval 699">
              <a:extLst>
                <a:ext uri="{FF2B5EF4-FFF2-40B4-BE49-F238E27FC236}">
                  <a16:creationId xmlns:a16="http://schemas.microsoft.com/office/drawing/2014/main" id="{0809B540-9A0E-4BB0-85B2-F32BD602D0F0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561" y="2905"/>
              <a:ext cx="483" cy="4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7" name="Freeform 700">
              <a:extLst>
                <a:ext uri="{FF2B5EF4-FFF2-40B4-BE49-F238E27FC236}">
                  <a16:creationId xmlns:a16="http://schemas.microsoft.com/office/drawing/2014/main" id="{7C3ABD22-2B92-4F82-B5E4-F1D820CD2C4D}"/>
                </a:ext>
              </a:extLst>
            </p:cNvPr>
            <p:cNvSpPr>
              <a:spLocks/>
            </p:cNvSpPr>
            <p:nvPr/>
          </p:nvSpPr>
          <p:spPr bwMode="white">
            <a:xfrm>
              <a:off x="1200" y="2269"/>
              <a:ext cx="1559" cy="1113"/>
            </a:xfrm>
            <a:custGeom>
              <a:avLst/>
              <a:gdLst>
                <a:gd name="T0" fmla="*/ 0 w 659"/>
                <a:gd name="T1" fmla="*/ 0 h 469"/>
                <a:gd name="T2" fmla="*/ 0 w 659"/>
                <a:gd name="T3" fmla="*/ 469 h 469"/>
                <a:gd name="T4" fmla="*/ 85 w 659"/>
                <a:gd name="T5" fmla="*/ 469 h 469"/>
                <a:gd name="T6" fmla="*/ 85 w 659"/>
                <a:gd name="T7" fmla="*/ 72 h 469"/>
                <a:gd name="T8" fmla="*/ 282 w 659"/>
                <a:gd name="T9" fmla="*/ 72 h 469"/>
                <a:gd name="T10" fmla="*/ 282 w 659"/>
                <a:gd name="T11" fmla="*/ 469 h 469"/>
                <a:gd name="T12" fmla="*/ 367 w 659"/>
                <a:gd name="T13" fmla="*/ 469 h 469"/>
                <a:gd name="T14" fmla="*/ 367 w 659"/>
                <a:gd name="T15" fmla="*/ 72 h 469"/>
                <a:gd name="T16" fmla="*/ 498 w 659"/>
                <a:gd name="T17" fmla="*/ 72 h 469"/>
                <a:gd name="T18" fmla="*/ 573 w 659"/>
                <a:gd name="T19" fmla="*/ 155 h 469"/>
                <a:gd name="T20" fmla="*/ 573 w 659"/>
                <a:gd name="T21" fmla="*/ 469 h 469"/>
                <a:gd name="T22" fmla="*/ 659 w 659"/>
                <a:gd name="T23" fmla="*/ 469 h 469"/>
                <a:gd name="T24" fmla="*/ 659 w 659"/>
                <a:gd name="T25" fmla="*/ 132 h 469"/>
                <a:gd name="T26" fmla="*/ 541 w 659"/>
                <a:gd name="T27" fmla="*/ 0 h 469"/>
                <a:gd name="T28" fmla="*/ 0 w 659"/>
                <a:gd name="T29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9" h="469">
                  <a:moveTo>
                    <a:pt x="0" y="0"/>
                  </a:moveTo>
                  <a:cubicBezTo>
                    <a:pt x="0" y="469"/>
                    <a:pt x="0" y="469"/>
                    <a:pt x="0" y="469"/>
                  </a:cubicBezTo>
                  <a:cubicBezTo>
                    <a:pt x="85" y="469"/>
                    <a:pt x="85" y="469"/>
                    <a:pt x="85" y="469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85" y="72"/>
                    <a:pt x="218" y="72"/>
                    <a:pt x="282" y="72"/>
                  </a:cubicBezTo>
                  <a:cubicBezTo>
                    <a:pt x="282" y="469"/>
                    <a:pt x="282" y="469"/>
                    <a:pt x="282" y="469"/>
                  </a:cubicBezTo>
                  <a:cubicBezTo>
                    <a:pt x="367" y="469"/>
                    <a:pt x="367" y="469"/>
                    <a:pt x="367" y="469"/>
                  </a:cubicBezTo>
                  <a:cubicBezTo>
                    <a:pt x="367" y="72"/>
                    <a:pt x="367" y="72"/>
                    <a:pt x="367" y="72"/>
                  </a:cubicBezTo>
                  <a:cubicBezTo>
                    <a:pt x="424" y="72"/>
                    <a:pt x="472" y="72"/>
                    <a:pt x="498" y="72"/>
                  </a:cubicBezTo>
                  <a:cubicBezTo>
                    <a:pt x="542" y="72"/>
                    <a:pt x="573" y="98"/>
                    <a:pt x="573" y="155"/>
                  </a:cubicBezTo>
                  <a:cubicBezTo>
                    <a:pt x="573" y="469"/>
                    <a:pt x="573" y="469"/>
                    <a:pt x="573" y="469"/>
                  </a:cubicBezTo>
                  <a:cubicBezTo>
                    <a:pt x="659" y="469"/>
                    <a:pt x="659" y="469"/>
                    <a:pt x="659" y="469"/>
                  </a:cubicBezTo>
                  <a:cubicBezTo>
                    <a:pt x="659" y="346"/>
                    <a:pt x="659" y="239"/>
                    <a:pt x="659" y="132"/>
                  </a:cubicBezTo>
                  <a:cubicBezTo>
                    <a:pt x="659" y="68"/>
                    <a:pt x="626" y="0"/>
                    <a:pt x="54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9" name="Freeform 701">
              <a:extLst>
                <a:ext uri="{FF2B5EF4-FFF2-40B4-BE49-F238E27FC236}">
                  <a16:creationId xmlns:a16="http://schemas.microsoft.com/office/drawing/2014/main" id="{6D622CB6-FBBC-4522-9324-B83B5A053939}"/>
                </a:ext>
              </a:extLst>
            </p:cNvPr>
            <p:cNvSpPr>
              <a:spLocks/>
            </p:cNvSpPr>
            <p:nvPr/>
          </p:nvSpPr>
          <p:spPr bwMode="white">
            <a:xfrm>
              <a:off x="2877" y="2269"/>
              <a:ext cx="1107" cy="1113"/>
            </a:xfrm>
            <a:custGeom>
              <a:avLst/>
              <a:gdLst>
                <a:gd name="T0" fmla="*/ 121 w 468"/>
                <a:gd name="T1" fmla="*/ 0 h 469"/>
                <a:gd name="T2" fmla="*/ 0 w 468"/>
                <a:gd name="T3" fmla="*/ 130 h 469"/>
                <a:gd name="T4" fmla="*/ 115 w 468"/>
                <a:gd name="T5" fmla="*/ 266 h 469"/>
                <a:gd name="T6" fmla="*/ 319 w 468"/>
                <a:gd name="T7" fmla="*/ 266 h 469"/>
                <a:gd name="T8" fmla="*/ 381 w 468"/>
                <a:gd name="T9" fmla="*/ 335 h 469"/>
                <a:gd name="T10" fmla="*/ 320 w 468"/>
                <a:gd name="T11" fmla="*/ 398 h 469"/>
                <a:gd name="T12" fmla="*/ 8 w 468"/>
                <a:gd name="T13" fmla="*/ 398 h 469"/>
                <a:gd name="T14" fmla="*/ 8 w 468"/>
                <a:gd name="T15" fmla="*/ 469 h 469"/>
                <a:gd name="T16" fmla="*/ 356 w 468"/>
                <a:gd name="T17" fmla="*/ 469 h 469"/>
                <a:gd name="T18" fmla="*/ 468 w 468"/>
                <a:gd name="T19" fmla="*/ 336 h 469"/>
                <a:gd name="T20" fmla="*/ 362 w 468"/>
                <a:gd name="T21" fmla="*/ 194 h 469"/>
                <a:gd name="T22" fmla="*/ 142 w 468"/>
                <a:gd name="T23" fmla="*/ 194 h 469"/>
                <a:gd name="T24" fmla="*/ 86 w 468"/>
                <a:gd name="T25" fmla="*/ 132 h 469"/>
                <a:gd name="T26" fmla="*/ 151 w 468"/>
                <a:gd name="T27" fmla="*/ 72 h 469"/>
                <a:gd name="T28" fmla="*/ 452 w 468"/>
                <a:gd name="T29" fmla="*/ 72 h 469"/>
                <a:gd name="T30" fmla="*/ 452 w 468"/>
                <a:gd name="T31" fmla="*/ 0 h 469"/>
                <a:gd name="T32" fmla="*/ 121 w 468"/>
                <a:gd name="T33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8" h="469">
                  <a:moveTo>
                    <a:pt x="121" y="0"/>
                  </a:moveTo>
                  <a:cubicBezTo>
                    <a:pt x="28" y="0"/>
                    <a:pt x="0" y="62"/>
                    <a:pt x="0" y="130"/>
                  </a:cubicBezTo>
                  <a:cubicBezTo>
                    <a:pt x="0" y="204"/>
                    <a:pt x="31" y="266"/>
                    <a:pt x="115" y="266"/>
                  </a:cubicBezTo>
                  <a:cubicBezTo>
                    <a:pt x="191" y="266"/>
                    <a:pt x="262" y="266"/>
                    <a:pt x="319" y="266"/>
                  </a:cubicBezTo>
                  <a:cubicBezTo>
                    <a:pt x="381" y="266"/>
                    <a:pt x="381" y="314"/>
                    <a:pt x="381" y="335"/>
                  </a:cubicBezTo>
                  <a:cubicBezTo>
                    <a:pt x="381" y="356"/>
                    <a:pt x="381" y="398"/>
                    <a:pt x="320" y="398"/>
                  </a:cubicBezTo>
                  <a:cubicBezTo>
                    <a:pt x="272" y="398"/>
                    <a:pt x="8" y="398"/>
                    <a:pt x="8" y="398"/>
                  </a:cubicBezTo>
                  <a:cubicBezTo>
                    <a:pt x="8" y="398"/>
                    <a:pt x="8" y="449"/>
                    <a:pt x="8" y="469"/>
                  </a:cubicBezTo>
                  <a:cubicBezTo>
                    <a:pt x="356" y="469"/>
                    <a:pt x="356" y="469"/>
                    <a:pt x="356" y="469"/>
                  </a:cubicBezTo>
                  <a:cubicBezTo>
                    <a:pt x="443" y="469"/>
                    <a:pt x="468" y="418"/>
                    <a:pt x="468" y="336"/>
                  </a:cubicBezTo>
                  <a:cubicBezTo>
                    <a:pt x="468" y="238"/>
                    <a:pt x="436" y="194"/>
                    <a:pt x="362" y="194"/>
                  </a:cubicBezTo>
                  <a:cubicBezTo>
                    <a:pt x="274" y="194"/>
                    <a:pt x="213" y="194"/>
                    <a:pt x="142" y="194"/>
                  </a:cubicBezTo>
                  <a:cubicBezTo>
                    <a:pt x="86" y="194"/>
                    <a:pt x="86" y="157"/>
                    <a:pt x="86" y="132"/>
                  </a:cubicBezTo>
                  <a:cubicBezTo>
                    <a:pt x="86" y="112"/>
                    <a:pt x="92" y="72"/>
                    <a:pt x="151" y="72"/>
                  </a:cubicBezTo>
                  <a:cubicBezTo>
                    <a:pt x="214" y="72"/>
                    <a:pt x="452" y="72"/>
                    <a:pt x="452" y="72"/>
                  </a:cubicBezTo>
                  <a:cubicBezTo>
                    <a:pt x="452" y="43"/>
                    <a:pt x="452" y="27"/>
                    <a:pt x="452" y="0"/>
                  </a:cubicBezTo>
                  <a:cubicBezTo>
                    <a:pt x="121" y="0"/>
                    <a:pt x="121" y="0"/>
                    <a:pt x="1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40" name="Freeform 702">
              <a:extLst>
                <a:ext uri="{FF2B5EF4-FFF2-40B4-BE49-F238E27FC236}">
                  <a16:creationId xmlns:a16="http://schemas.microsoft.com/office/drawing/2014/main" id="{13D92684-72B6-4673-893E-B6B76C117D0F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4107" y="2269"/>
              <a:ext cx="1090" cy="1455"/>
            </a:xfrm>
            <a:custGeom>
              <a:avLst/>
              <a:gdLst>
                <a:gd name="T0" fmla="*/ 170 w 461"/>
                <a:gd name="T1" fmla="*/ 0 h 613"/>
                <a:gd name="T2" fmla="*/ 44 w 461"/>
                <a:gd name="T3" fmla="*/ 29 h 613"/>
                <a:gd name="T4" fmla="*/ 0 w 461"/>
                <a:gd name="T5" fmla="*/ 149 h 613"/>
                <a:gd name="T6" fmla="*/ 0 w 461"/>
                <a:gd name="T7" fmla="*/ 233 h 613"/>
                <a:gd name="T8" fmla="*/ 0 w 461"/>
                <a:gd name="T9" fmla="*/ 318 h 613"/>
                <a:gd name="T10" fmla="*/ 47 w 461"/>
                <a:gd name="T11" fmla="*/ 445 h 613"/>
                <a:gd name="T12" fmla="*/ 170 w 461"/>
                <a:gd name="T13" fmla="*/ 469 h 613"/>
                <a:gd name="T14" fmla="*/ 376 w 461"/>
                <a:gd name="T15" fmla="*/ 469 h 613"/>
                <a:gd name="T16" fmla="*/ 376 w 461"/>
                <a:gd name="T17" fmla="*/ 487 h 613"/>
                <a:gd name="T18" fmla="*/ 328 w 461"/>
                <a:gd name="T19" fmla="*/ 538 h 613"/>
                <a:gd name="T20" fmla="*/ 61 w 461"/>
                <a:gd name="T21" fmla="*/ 538 h 613"/>
                <a:gd name="T22" fmla="*/ 61 w 461"/>
                <a:gd name="T23" fmla="*/ 613 h 613"/>
                <a:gd name="T24" fmla="*/ 356 w 461"/>
                <a:gd name="T25" fmla="*/ 613 h 613"/>
                <a:gd name="T26" fmla="*/ 461 w 461"/>
                <a:gd name="T27" fmla="*/ 511 h 613"/>
                <a:gd name="T28" fmla="*/ 461 w 461"/>
                <a:gd name="T29" fmla="*/ 0 h 613"/>
                <a:gd name="T30" fmla="*/ 170 w 461"/>
                <a:gd name="T31" fmla="*/ 0 h 613"/>
                <a:gd name="T32" fmla="*/ 376 w 461"/>
                <a:gd name="T33" fmla="*/ 398 h 613"/>
                <a:gd name="T34" fmla="*/ 196 w 461"/>
                <a:gd name="T35" fmla="*/ 398 h 613"/>
                <a:gd name="T36" fmla="*/ 88 w 461"/>
                <a:gd name="T37" fmla="*/ 333 h 613"/>
                <a:gd name="T38" fmla="*/ 88 w 461"/>
                <a:gd name="T39" fmla="*/ 231 h 613"/>
                <a:gd name="T40" fmla="*/ 88 w 461"/>
                <a:gd name="T41" fmla="*/ 148 h 613"/>
                <a:gd name="T42" fmla="*/ 200 w 461"/>
                <a:gd name="T43" fmla="*/ 72 h 613"/>
                <a:gd name="T44" fmla="*/ 376 w 461"/>
                <a:gd name="T45" fmla="*/ 72 h 613"/>
                <a:gd name="T46" fmla="*/ 376 w 461"/>
                <a:gd name="T47" fmla="*/ 398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613">
                  <a:moveTo>
                    <a:pt x="170" y="0"/>
                  </a:moveTo>
                  <a:cubicBezTo>
                    <a:pt x="94" y="0"/>
                    <a:pt x="65" y="12"/>
                    <a:pt x="44" y="29"/>
                  </a:cubicBezTo>
                  <a:cubicBezTo>
                    <a:pt x="22" y="47"/>
                    <a:pt x="1" y="70"/>
                    <a:pt x="0" y="149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402"/>
                    <a:pt x="23" y="425"/>
                    <a:pt x="47" y="445"/>
                  </a:cubicBezTo>
                  <a:cubicBezTo>
                    <a:pt x="63" y="456"/>
                    <a:pt x="89" y="469"/>
                    <a:pt x="170" y="469"/>
                  </a:cubicBezTo>
                  <a:cubicBezTo>
                    <a:pt x="376" y="469"/>
                    <a:pt x="376" y="469"/>
                    <a:pt x="376" y="469"/>
                  </a:cubicBezTo>
                  <a:cubicBezTo>
                    <a:pt x="376" y="469"/>
                    <a:pt x="376" y="484"/>
                    <a:pt x="376" y="487"/>
                  </a:cubicBezTo>
                  <a:cubicBezTo>
                    <a:pt x="376" y="523"/>
                    <a:pt x="369" y="538"/>
                    <a:pt x="328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613"/>
                    <a:pt x="61" y="613"/>
                    <a:pt x="61" y="613"/>
                  </a:cubicBezTo>
                  <a:cubicBezTo>
                    <a:pt x="356" y="613"/>
                    <a:pt x="356" y="613"/>
                    <a:pt x="356" y="613"/>
                  </a:cubicBezTo>
                  <a:cubicBezTo>
                    <a:pt x="435" y="613"/>
                    <a:pt x="461" y="578"/>
                    <a:pt x="461" y="511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170" y="0"/>
                  </a:lnTo>
                  <a:close/>
                  <a:moveTo>
                    <a:pt x="376" y="398"/>
                  </a:moveTo>
                  <a:cubicBezTo>
                    <a:pt x="196" y="398"/>
                    <a:pt x="196" y="398"/>
                    <a:pt x="196" y="398"/>
                  </a:cubicBezTo>
                  <a:cubicBezTo>
                    <a:pt x="143" y="398"/>
                    <a:pt x="89" y="402"/>
                    <a:pt x="88" y="333"/>
                  </a:cubicBezTo>
                  <a:cubicBezTo>
                    <a:pt x="88" y="330"/>
                    <a:pt x="88" y="305"/>
                    <a:pt x="88" y="231"/>
                  </a:cubicBezTo>
                  <a:cubicBezTo>
                    <a:pt x="88" y="169"/>
                    <a:pt x="87" y="154"/>
                    <a:pt x="88" y="148"/>
                  </a:cubicBezTo>
                  <a:cubicBezTo>
                    <a:pt x="91" y="90"/>
                    <a:pt x="112" y="70"/>
                    <a:pt x="200" y="72"/>
                  </a:cubicBezTo>
                  <a:cubicBezTo>
                    <a:pt x="205" y="72"/>
                    <a:pt x="376" y="72"/>
                    <a:pt x="376" y="72"/>
                  </a:cubicBezTo>
                  <a:lnTo>
                    <a:pt x="376" y="3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</p:grpSp>
      <p:sp>
        <p:nvSpPr>
          <p:cNvPr id="28" name="Titel 18">
            <a:extLst>
              <a:ext uri="{FF2B5EF4-FFF2-40B4-BE49-F238E27FC236}">
                <a16:creationId xmlns:a16="http://schemas.microsoft.com/office/drawing/2014/main" id="{988D6D18-E1C7-433B-906C-1DFD6AB3E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375" y="1270000"/>
            <a:ext cx="5254625" cy="2088809"/>
          </a:xfrm>
        </p:spPr>
        <p:txBody>
          <a:bodyPr anchor="b" anchorCtr="0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4AEA5C50-176E-4B3A-B28E-B0E8F95DD03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41375" y="3423600"/>
            <a:ext cx="5254625" cy="18720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Untertitel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CE6F457-34D0-40E0-A0D3-A975F1FAFF1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2C4F53-B4CA-4838-AC7E-70E91EE9D9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59155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1F1840-D1EB-40B1-96CC-BBA80AAAA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375" y="1847675"/>
            <a:ext cx="10510838" cy="4461050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F0B54F-2072-4CD1-B810-4CD894788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msg GillardonBSM AG | 2022 | e-fellows.net IT Day – Tokenisierung von Assets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2A1C4D-F8D7-43D1-8609-E81C05FD9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C4F53-B4CA-4838-AC7E-70E91EE9D986}" type="slidenum">
              <a:rPr lang="de-DE" smtClean="0"/>
              <a:t>‹Nr.›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86CDE3B-773E-47EF-B194-C2A6E1E36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5330B51B-4D4E-409D-84CD-D10F6059A9A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41375" y="198000"/>
            <a:ext cx="7480624" cy="216000"/>
          </a:xfrm>
        </p:spPr>
        <p:txBody>
          <a:bodyPr anchor="b"/>
          <a:lstStyle>
            <a:lvl1pPr marL="0" indent="0">
              <a:buNone/>
              <a:defRPr sz="1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Untertitel bearbeiten</a:t>
            </a:r>
          </a:p>
        </p:txBody>
      </p:sp>
    </p:spTree>
    <p:extLst>
      <p:ext uri="{BB962C8B-B14F-4D97-AF65-F5344CB8AC3E}">
        <p14:creationId xmlns:p14="http://schemas.microsoft.com/office/powerpoint/2010/main" val="19877328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s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chtungspfeil 6">
            <a:extLst>
              <a:ext uri="{FF2B5EF4-FFF2-40B4-BE49-F238E27FC236}">
                <a16:creationId xmlns:a16="http://schemas.microsoft.com/office/drawing/2014/main" id="{AE4C8F95-27A7-4CAE-8736-C4A9B0DF0030}"/>
              </a:ext>
            </a:extLst>
          </p:cNvPr>
          <p:cNvSpPr/>
          <p:nvPr/>
        </p:nvSpPr>
        <p:spPr>
          <a:xfrm rot="10800000">
            <a:off x="8595120" y="1267255"/>
            <a:ext cx="3596875" cy="5590745"/>
          </a:xfrm>
          <a:prstGeom prst="homePlate">
            <a:avLst>
              <a:gd name="adj" fmla="val 30873"/>
            </a:avLst>
          </a:prstGeom>
          <a:solidFill>
            <a:schemeClr val="bg1">
              <a:lumMod val="8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60FBEB0-8DA4-4C67-957D-10B82E30A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msg GillardonBSM AG | 2022 | e-fellows.net IT Day – Tokenisierung von Assets</a:t>
            </a: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1FBD48F5-6FEB-4E6C-9FD4-86A3248A7BB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41375" y="198000"/>
            <a:ext cx="7480624" cy="216000"/>
          </a:xfrm>
        </p:spPr>
        <p:txBody>
          <a:bodyPr anchor="b"/>
          <a:lstStyle>
            <a:lvl1pPr marL="0" indent="0">
              <a:buNone/>
              <a:defRPr sz="1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Untertitel bearbeiten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78E929A1-A4D5-4A08-8AC4-220EC713414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41375" y="1847675"/>
            <a:ext cx="6622414" cy="4461050"/>
          </a:xfrm>
        </p:spPr>
        <p:txBody>
          <a:bodyPr/>
          <a:lstStyle>
            <a:lvl3pPr>
              <a:defRPr/>
            </a:lvl3pPr>
            <a:lvl4pPr marL="900000" indent="-1440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A0CB33C-D576-4CB5-BB5B-9DA3AC204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C4F53-B4CA-4838-AC7E-70E91EE9D986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3D72423-6668-45F7-9F25-61AB88EBF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6441969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s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chtungspfeil 6">
            <a:extLst>
              <a:ext uri="{FF2B5EF4-FFF2-40B4-BE49-F238E27FC236}">
                <a16:creationId xmlns:a16="http://schemas.microsoft.com/office/drawing/2014/main" id="{C47F5986-0C06-4670-8FDB-8FCCFABF818E}"/>
              </a:ext>
            </a:extLst>
          </p:cNvPr>
          <p:cNvSpPr/>
          <p:nvPr/>
        </p:nvSpPr>
        <p:spPr>
          <a:xfrm>
            <a:off x="0" y="1267255"/>
            <a:ext cx="3596875" cy="5590745"/>
          </a:xfrm>
          <a:prstGeom prst="homePlate">
            <a:avLst>
              <a:gd name="adj" fmla="val 30873"/>
            </a:avLst>
          </a:prstGeom>
          <a:solidFill>
            <a:schemeClr val="bg1">
              <a:lumMod val="8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8C93709-4C23-4D0F-AAAA-D62F94420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C4F53-B4CA-4838-AC7E-70E91EE9D9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3F2C8DCF-C749-46DB-A7B4-0C686B17544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41375" y="198000"/>
            <a:ext cx="7480624" cy="216000"/>
          </a:xfrm>
        </p:spPr>
        <p:txBody>
          <a:bodyPr anchor="b"/>
          <a:lstStyle>
            <a:lvl1pPr marL="0" indent="0">
              <a:buNone/>
              <a:defRPr sz="1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Untertitel bearbeiten</a:t>
            </a:r>
          </a:p>
        </p:txBody>
      </p:sp>
      <p:sp>
        <p:nvSpPr>
          <p:cNvPr id="10" name="Inhaltsplatzhalter 8">
            <a:extLst>
              <a:ext uri="{FF2B5EF4-FFF2-40B4-BE49-F238E27FC236}">
                <a16:creationId xmlns:a16="http://schemas.microsoft.com/office/drawing/2014/main" id="{C0E3B0E9-B6C6-4147-A1ED-84BBDDCA743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36211" y="1847675"/>
            <a:ext cx="7416002" cy="44610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AEF094B-A47A-4A6D-8C74-859E8B29B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msg GillardonBSM AG | 2022 | e-fellows.net IT Day – Tokenisierung von Assets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B71D8909-B5A6-4ABE-B623-020A13149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36015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Kontakt">
    <p:bg bwMode="inv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>
            <a:extLst>
              <a:ext uri="{FF2B5EF4-FFF2-40B4-BE49-F238E27FC236}">
                <a16:creationId xmlns:a16="http://schemas.microsoft.com/office/drawing/2014/main" id="{DECC9B4C-3A10-4D94-8FD7-5387D32314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92000" y="6780904"/>
            <a:ext cx="36000" cy="36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de-DE" noProof="1"/>
              <a:t>.</a:t>
            </a:r>
          </a:p>
        </p:txBody>
      </p:sp>
      <p:sp>
        <p:nvSpPr>
          <p:cNvPr id="22" name="Bildplatzhalter 39">
            <a:extLst>
              <a:ext uri="{FF2B5EF4-FFF2-40B4-BE49-F238E27FC236}">
                <a16:creationId xmlns:a16="http://schemas.microsoft.com/office/drawing/2014/main" id="{39BC9ADD-F4B8-40F8-A374-4A907F75CCC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44849" y="1847675"/>
            <a:ext cx="1002039" cy="1002039"/>
          </a:xfrm>
          <a:custGeom>
            <a:avLst/>
            <a:gdLst>
              <a:gd name="connsiteX0" fmla="*/ 625710 w 1251420"/>
              <a:gd name="connsiteY0" fmla="*/ 0 h 1251420"/>
              <a:gd name="connsiteX1" fmla="*/ 1251420 w 1251420"/>
              <a:gd name="connsiteY1" fmla="*/ 625710 h 1251420"/>
              <a:gd name="connsiteX2" fmla="*/ 625710 w 1251420"/>
              <a:gd name="connsiteY2" fmla="*/ 1251420 h 1251420"/>
              <a:gd name="connsiteX3" fmla="*/ 0 w 1251420"/>
              <a:gd name="connsiteY3" fmla="*/ 625710 h 1251420"/>
              <a:gd name="connsiteX4" fmla="*/ 625710 w 1251420"/>
              <a:gd name="connsiteY4" fmla="*/ 0 h 1251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1420" h="1251420">
                <a:moveTo>
                  <a:pt x="625710" y="0"/>
                </a:moveTo>
                <a:cubicBezTo>
                  <a:pt x="971280" y="0"/>
                  <a:pt x="1251420" y="280140"/>
                  <a:pt x="1251420" y="625710"/>
                </a:cubicBezTo>
                <a:cubicBezTo>
                  <a:pt x="1251420" y="971280"/>
                  <a:pt x="971280" y="1251420"/>
                  <a:pt x="625710" y="1251420"/>
                </a:cubicBezTo>
                <a:cubicBezTo>
                  <a:pt x="280140" y="1251420"/>
                  <a:pt x="0" y="971280"/>
                  <a:pt x="0" y="625710"/>
                </a:cubicBezTo>
                <a:cubicBezTo>
                  <a:pt x="0" y="280140"/>
                  <a:pt x="280140" y="0"/>
                  <a:pt x="62571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7938" indent="0" algn="ctr">
              <a:buNone/>
              <a:defRPr sz="1200" b="0" i="0">
                <a:latin typeface="+mn-lt"/>
              </a:defRPr>
            </a:lvl1pPr>
          </a:lstStyle>
          <a:p>
            <a:r>
              <a:rPr lang="de-DE"/>
              <a:t>Bild einfügen und Folie zurücksetzen</a:t>
            </a:r>
          </a:p>
        </p:txBody>
      </p:sp>
      <p:sp>
        <p:nvSpPr>
          <p:cNvPr id="23" name="Bildplatzhalter 40">
            <a:extLst>
              <a:ext uri="{FF2B5EF4-FFF2-40B4-BE49-F238E27FC236}">
                <a16:creationId xmlns:a16="http://schemas.microsoft.com/office/drawing/2014/main" id="{F87C7A95-FA4B-4535-82B0-A81336C2846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44849" y="3038224"/>
            <a:ext cx="1002039" cy="1002039"/>
          </a:xfrm>
          <a:custGeom>
            <a:avLst/>
            <a:gdLst>
              <a:gd name="connsiteX0" fmla="*/ 625710 w 1251420"/>
              <a:gd name="connsiteY0" fmla="*/ 0 h 1251420"/>
              <a:gd name="connsiteX1" fmla="*/ 1251420 w 1251420"/>
              <a:gd name="connsiteY1" fmla="*/ 625710 h 1251420"/>
              <a:gd name="connsiteX2" fmla="*/ 625710 w 1251420"/>
              <a:gd name="connsiteY2" fmla="*/ 1251420 h 1251420"/>
              <a:gd name="connsiteX3" fmla="*/ 0 w 1251420"/>
              <a:gd name="connsiteY3" fmla="*/ 625710 h 1251420"/>
              <a:gd name="connsiteX4" fmla="*/ 625710 w 1251420"/>
              <a:gd name="connsiteY4" fmla="*/ 0 h 1251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1420" h="1251420">
                <a:moveTo>
                  <a:pt x="625710" y="0"/>
                </a:moveTo>
                <a:cubicBezTo>
                  <a:pt x="971280" y="0"/>
                  <a:pt x="1251420" y="280140"/>
                  <a:pt x="1251420" y="625710"/>
                </a:cubicBezTo>
                <a:cubicBezTo>
                  <a:pt x="1251420" y="971280"/>
                  <a:pt x="971280" y="1251420"/>
                  <a:pt x="625710" y="1251420"/>
                </a:cubicBezTo>
                <a:cubicBezTo>
                  <a:pt x="280140" y="1251420"/>
                  <a:pt x="0" y="971280"/>
                  <a:pt x="0" y="625710"/>
                </a:cubicBezTo>
                <a:cubicBezTo>
                  <a:pt x="0" y="280140"/>
                  <a:pt x="280140" y="0"/>
                  <a:pt x="62571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7938" indent="0" algn="ctr">
              <a:buNone/>
              <a:defRPr sz="1200" b="0" i="0">
                <a:latin typeface="+mn-lt"/>
              </a:defRPr>
            </a:lvl1pPr>
          </a:lstStyle>
          <a:p>
            <a:r>
              <a:rPr lang="de-DE"/>
              <a:t>Bild einfügen und Folie zurücksetzen</a:t>
            </a:r>
          </a:p>
        </p:txBody>
      </p:sp>
      <p:sp>
        <p:nvSpPr>
          <p:cNvPr id="24" name="Bildplatzhalter 41">
            <a:extLst>
              <a:ext uri="{FF2B5EF4-FFF2-40B4-BE49-F238E27FC236}">
                <a16:creationId xmlns:a16="http://schemas.microsoft.com/office/drawing/2014/main" id="{8D8EB787-9111-4B5F-A8BF-8B4C56D95D7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44849" y="4228774"/>
            <a:ext cx="1002039" cy="1002039"/>
          </a:xfrm>
          <a:custGeom>
            <a:avLst/>
            <a:gdLst>
              <a:gd name="connsiteX0" fmla="*/ 625710 w 1251420"/>
              <a:gd name="connsiteY0" fmla="*/ 0 h 1251420"/>
              <a:gd name="connsiteX1" fmla="*/ 1251420 w 1251420"/>
              <a:gd name="connsiteY1" fmla="*/ 625710 h 1251420"/>
              <a:gd name="connsiteX2" fmla="*/ 625710 w 1251420"/>
              <a:gd name="connsiteY2" fmla="*/ 1251420 h 1251420"/>
              <a:gd name="connsiteX3" fmla="*/ 0 w 1251420"/>
              <a:gd name="connsiteY3" fmla="*/ 625710 h 1251420"/>
              <a:gd name="connsiteX4" fmla="*/ 625710 w 1251420"/>
              <a:gd name="connsiteY4" fmla="*/ 0 h 1251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1420" h="1251420">
                <a:moveTo>
                  <a:pt x="625710" y="0"/>
                </a:moveTo>
                <a:cubicBezTo>
                  <a:pt x="971280" y="0"/>
                  <a:pt x="1251420" y="280140"/>
                  <a:pt x="1251420" y="625710"/>
                </a:cubicBezTo>
                <a:cubicBezTo>
                  <a:pt x="1251420" y="971280"/>
                  <a:pt x="971280" y="1251420"/>
                  <a:pt x="625710" y="1251420"/>
                </a:cubicBezTo>
                <a:cubicBezTo>
                  <a:pt x="280140" y="1251420"/>
                  <a:pt x="0" y="971280"/>
                  <a:pt x="0" y="625710"/>
                </a:cubicBezTo>
                <a:cubicBezTo>
                  <a:pt x="0" y="280140"/>
                  <a:pt x="280140" y="0"/>
                  <a:pt x="62571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7938" indent="0" algn="ctr">
              <a:buNone/>
              <a:defRPr sz="1200" b="0" i="0">
                <a:latin typeface="+mn-lt"/>
              </a:defRPr>
            </a:lvl1pPr>
          </a:lstStyle>
          <a:p>
            <a:r>
              <a:rPr lang="de-DE"/>
              <a:t>Bild einfügen und Folie zurücksetzen</a:t>
            </a:r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9EA4F3F5-509B-4A6F-A8F3-BC0EBAF473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094833" y="1847675"/>
            <a:ext cx="4001167" cy="1002039"/>
          </a:xfrm>
        </p:spPr>
        <p:txBody>
          <a:bodyPr/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Ansprechpartner 1</a:t>
            </a:r>
          </a:p>
        </p:txBody>
      </p:sp>
      <p:sp>
        <p:nvSpPr>
          <p:cNvPr id="35" name="Textplatzhalter 33">
            <a:extLst>
              <a:ext uri="{FF2B5EF4-FFF2-40B4-BE49-F238E27FC236}">
                <a16:creationId xmlns:a16="http://schemas.microsoft.com/office/drawing/2014/main" id="{1867A3C3-4DCF-49DE-ACDB-4504BF85A1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094835" y="3038224"/>
            <a:ext cx="4001165" cy="1002039"/>
          </a:xfrm>
        </p:spPr>
        <p:txBody>
          <a:bodyPr/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Ansprechpartner 2</a:t>
            </a:r>
          </a:p>
        </p:txBody>
      </p:sp>
      <p:sp>
        <p:nvSpPr>
          <p:cNvPr id="38" name="Textplatzhalter 33">
            <a:extLst>
              <a:ext uri="{FF2B5EF4-FFF2-40B4-BE49-F238E27FC236}">
                <a16:creationId xmlns:a16="http://schemas.microsoft.com/office/drawing/2014/main" id="{F2E83AE1-F6C8-454E-A602-39A2E0B0D2B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094835" y="4228774"/>
            <a:ext cx="4001165" cy="1002039"/>
          </a:xfrm>
        </p:spPr>
        <p:txBody>
          <a:bodyPr/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Ansprechpartner 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4198170-9D9C-458A-8DC6-A9ACB9EBE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© msg GillardonBSM AG | 2022 | Roadshow 2.0 – Digitale Assets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D4A773-9F89-475D-B783-EEE81AED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27B0579-4238-4E44-9A9E-134B676F827C}" type="slidenum">
              <a:rPr lang="de-DE" noProof="1" dirty="0" smtClean="0"/>
              <a:pPr/>
              <a:t>‹Nr.›</a:t>
            </a:fld>
            <a:endParaRPr lang="de-DE" noProof="1"/>
          </a:p>
        </p:txBody>
      </p:sp>
      <p:cxnSp>
        <p:nvCxnSpPr>
          <p:cNvPr id="26" name="Gerade Verbindung 11">
            <a:extLst>
              <a:ext uri="{FF2B5EF4-FFF2-40B4-BE49-F238E27FC236}">
                <a16:creationId xmlns:a16="http://schemas.microsoft.com/office/drawing/2014/main" id="{8C39866D-8907-4AE0-A62B-42F62EAF5AA7}"/>
              </a:ext>
            </a:extLst>
          </p:cNvPr>
          <p:cNvCxnSpPr>
            <a:cxnSpLocks/>
          </p:cNvCxnSpPr>
          <p:nvPr/>
        </p:nvCxnSpPr>
        <p:spPr bwMode="black">
          <a:xfrm>
            <a:off x="6888088" y="1853268"/>
            <a:ext cx="0" cy="33775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F118E151-6A48-43A2-ABDF-636B5992867C}"/>
              </a:ext>
            </a:extLst>
          </p:cNvPr>
          <p:cNvSpPr txBox="1"/>
          <p:nvPr/>
        </p:nvSpPr>
        <p:spPr bwMode="black">
          <a:xfrm>
            <a:off x="7476811" y="1854427"/>
            <a:ext cx="3870339" cy="2958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lnSpc>
                <a:spcPts val="2460"/>
              </a:lnSpc>
              <a:defRPr b="0" i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/>
            <a:lvl3pPr marL="914400">
              <a:defRPr sz="1800"/>
            </a:lvl3pPr>
            <a:lvl4pPr marL="1371600">
              <a:defRPr sz="1800"/>
            </a:lvl4pPr>
            <a:lvl5pPr marL="1828800">
              <a:defRPr sz="1800"/>
            </a:lvl5pPr>
            <a:lvl6pPr marL="2286000">
              <a:defRPr sz="1800"/>
            </a:lvl6pPr>
            <a:lvl7pPr marL="2743200">
              <a:defRPr sz="1800"/>
            </a:lvl7pPr>
            <a:lvl8pPr marL="3200400">
              <a:defRPr sz="1800"/>
            </a:lvl8pPr>
            <a:lvl9pPr marL="3657600">
              <a:defRPr sz="1800"/>
            </a:lvl9pPr>
          </a:lstStyle>
          <a:p>
            <a:pPr marL="0" lvl="0" algn="l" defTabSz="914400" rtl="0" eaLnBrk="1" latinLnBrk="0" hangingPunct="1">
              <a:lnSpc>
                <a:spcPts val="2460"/>
              </a:lnSpc>
              <a:spcBef>
                <a:spcPts val="0"/>
              </a:spcBef>
            </a:pPr>
            <a:r>
              <a:rPr lang="de-DE" sz="1800" b="0" i="0" kern="1200" noProof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rPr>
              <a:t>msg GillardonBSM AG</a:t>
            </a:r>
          </a:p>
          <a:p>
            <a:pPr marL="0" lvl="0" algn="l" defTabSz="914400" rtl="0" eaLnBrk="1" latinLnBrk="0" hangingPunct="1">
              <a:lnSpc>
                <a:spcPts val="2460"/>
              </a:lnSpc>
              <a:spcBef>
                <a:spcPts val="0"/>
              </a:spcBef>
            </a:pPr>
            <a:r>
              <a:rPr lang="de-DE"/>
              <a:t>Amelia-​Mary-Earhart-Straße 14</a:t>
            </a:r>
            <a:br>
              <a:rPr lang="de-DE"/>
            </a:br>
            <a:r>
              <a:rPr lang="de-DE"/>
              <a:t>60549 Frankfurt a. M.</a:t>
            </a:r>
            <a:endParaRPr lang="de-DE" sz="1800" b="0" i="0" kern="1200" noProof="1">
              <a:solidFill>
                <a:schemeClr val="bg1"/>
              </a:solidFill>
              <a:latin typeface="Calibri" panose="020F0502020204030204" pitchFamily="34" charset="0"/>
              <a:ea typeface="+mn-ea"/>
              <a:cs typeface="+mn-cs"/>
            </a:endParaRPr>
          </a:p>
          <a:p>
            <a:pPr marL="0" lvl="0" algn="l" defTabSz="914400" rtl="0" eaLnBrk="1" latinLnBrk="0" hangingPunct="1">
              <a:lnSpc>
                <a:spcPts val="2460"/>
              </a:lnSpc>
              <a:spcBef>
                <a:spcPts val="0"/>
              </a:spcBef>
            </a:pPr>
            <a:r>
              <a:rPr lang="de-DE" sz="1800" b="0" i="0" kern="1200" noProof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rPr>
              <a:t>Deutschland</a:t>
            </a:r>
          </a:p>
          <a:p>
            <a:pPr marL="0" lvl="0" algn="l" defTabSz="914400" rtl="0" eaLnBrk="1" latinLnBrk="0" hangingPunct="1">
              <a:lnSpc>
                <a:spcPts val="2460"/>
              </a:lnSpc>
              <a:spcBef>
                <a:spcPts val="0"/>
              </a:spcBef>
            </a:pPr>
            <a:endParaRPr lang="de-DE" sz="1800" b="0" i="0" kern="1200" noProof="1">
              <a:solidFill>
                <a:schemeClr val="bg1"/>
              </a:solidFill>
              <a:latin typeface="Calibri" panose="020F0502020204030204" pitchFamily="34" charset="0"/>
              <a:ea typeface="+mn-ea"/>
              <a:cs typeface="+mn-cs"/>
            </a:endParaRPr>
          </a:p>
          <a:p>
            <a:pPr marL="0" lvl="0" algn="l" defTabSz="914400" rtl="0" eaLnBrk="1" latinLnBrk="0" hangingPunct="1">
              <a:lnSpc>
                <a:spcPts val="2460"/>
              </a:lnSpc>
              <a:spcBef>
                <a:spcPts val="0"/>
              </a:spcBef>
            </a:pPr>
            <a:r>
              <a:rPr lang="de-DE"/>
              <a:t>+49 69 580 045 – 0</a:t>
            </a:r>
          </a:p>
          <a:p>
            <a:pPr marL="0" lvl="0" algn="l" defTabSz="914400" rtl="0" eaLnBrk="1" latinLnBrk="0" hangingPunct="1">
              <a:lnSpc>
                <a:spcPts val="2460"/>
              </a:lnSpc>
              <a:spcBef>
                <a:spcPts val="0"/>
              </a:spcBef>
            </a:pPr>
            <a:endParaRPr lang="de-DE" sz="1800" b="0" i="0" kern="1200" noProof="1">
              <a:solidFill>
                <a:schemeClr val="bg1"/>
              </a:solidFill>
              <a:latin typeface="Calibri" panose="020F0502020204030204" pitchFamily="34" charset="0"/>
              <a:ea typeface="+mn-ea"/>
              <a:cs typeface="+mn-cs"/>
            </a:endParaRPr>
          </a:p>
          <a:p>
            <a:pPr marL="0" lvl="0" algn="l" defTabSz="914400" rtl="0" eaLnBrk="1" latinLnBrk="0" hangingPunct="1">
              <a:lnSpc>
                <a:spcPts val="2460"/>
              </a:lnSpc>
              <a:spcBef>
                <a:spcPts val="0"/>
              </a:spcBef>
            </a:pPr>
            <a:r>
              <a:rPr lang="de-DE" sz="1800" b="0" i="0" kern="1200" noProof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rPr>
              <a:t>info-banking@msg.group</a:t>
            </a:r>
          </a:p>
          <a:p>
            <a:pPr marL="0" marR="0" lvl="0" indent="0" algn="l" defTabSz="914400" rtl="0" eaLnBrk="1" fontAlgn="auto" latinLnBrk="0" hangingPunct="1">
              <a:lnSpc>
                <a:spcPts val="246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de-DE" sz="1800" b="0" i="0" kern="1200" noProof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rPr>
              <a:t>www.msgforbanking.de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2E1862B7-4EF6-4953-90E1-F97B1C860279}"/>
              </a:ext>
            </a:extLst>
          </p:cNvPr>
          <p:cNvSpPr txBox="1"/>
          <p:nvPr/>
        </p:nvSpPr>
        <p:spPr>
          <a:xfrm>
            <a:off x="841375" y="5999336"/>
            <a:ext cx="411587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sz="1400" b="0" i="0" spc="50" baseline="0" noProof="0">
                <a:solidFill>
                  <a:schemeClr val="bg1"/>
                </a:solidFill>
                <a:latin typeface="Calibri" panose="020F0502020204030204" pitchFamily="34" charset="0"/>
              </a:rPr>
              <a:t>Die Zukunft des Bankings aus einer Hand</a:t>
            </a:r>
          </a:p>
        </p:txBody>
      </p:sp>
      <p:grpSp>
        <p:nvGrpSpPr>
          <p:cNvPr id="32" name="Group 698">
            <a:extLst>
              <a:ext uri="{FF2B5EF4-FFF2-40B4-BE49-F238E27FC236}">
                <a16:creationId xmlns:a16="http://schemas.microsoft.com/office/drawing/2014/main" id="{EDF58693-2C82-4BE9-AF15-1F248C8AFEB5}"/>
              </a:ext>
            </a:extLst>
          </p:cNvPr>
          <p:cNvGrpSpPr>
            <a:grpSpLocks noChangeAspect="1"/>
          </p:cNvGrpSpPr>
          <p:nvPr/>
        </p:nvGrpSpPr>
        <p:grpSpPr bwMode="white">
          <a:xfrm>
            <a:off x="10471181" y="406800"/>
            <a:ext cx="1386000" cy="460800"/>
            <a:chOff x="561" y="2269"/>
            <a:chExt cx="4636" cy="1455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grpSpPr>
        <p:sp>
          <p:nvSpPr>
            <p:cNvPr id="36" name="AutoShape 697">
              <a:extLst>
                <a:ext uri="{FF2B5EF4-FFF2-40B4-BE49-F238E27FC236}">
                  <a16:creationId xmlns:a16="http://schemas.microsoft.com/office/drawing/2014/main" id="{853EF702-2D4A-46ED-AADF-07918920C3C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white">
            <a:xfrm>
              <a:off x="561" y="2271"/>
              <a:ext cx="4634" cy="145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7" name="Oval 699">
              <a:extLst>
                <a:ext uri="{FF2B5EF4-FFF2-40B4-BE49-F238E27FC236}">
                  <a16:creationId xmlns:a16="http://schemas.microsoft.com/office/drawing/2014/main" id="{35D24E82-25CF-4CB0-BBAC-85820EFD3672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561" y="2905"/>
              <a:ext cx="483" cy="4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9" name="Freeform 700">
              <a:extLst>
                <a:ext uri="{FF2B5EF4-FFF2-40B4-BE49-F238E27FC236}">
                  <a16:creationId xmlns:a16="http://schemas.microsoft.com/office/drawing/2014/main" id="{02BABFEE-54D1-4A22-96C1-D3BD9B068DB3}"/>
                </a:ext>
              </a:extLst>
            </p:cNvPr>
            <p:cNvSpPr>
              <a:spLocks/>
            </p:cNvSpPr>
            <p:nvPr/>
          </p:nvSpPr>
          <p:spPr bwMode="white">
            <a:xfrm>
              <a:off x="1200" y="2269"/>
              <a:ext cx="1559" cy="1113"/>
            </a:xfrm>
            <a:custGeom>
              <a:avLst/>
              <a:gdLst>
                <a:gd name="T0" fmla="*/ 0 w 659"/>
                <a:gd name="T1" fmla="*/ 0 h 469"/>
                <a:gd name="T2" fmla="*/ 0 w 659"/>
                <a:gd name="T3" fmla="*/ 469 h 469"/>
                <a:gd name="T4" fmla="*/ 85 w 659"/>
                <a:gd name="T5" fmla="*/ 469 h 469"/>
                <a:gd name="T6" fmla="*/ 85 w 659"/>
                <a:gd name="T7" fmla="*/ 72 h 469"/>
                <a:gd name="T8" fmla="*/ 282 w 659"/>
                <a:gd name="T9" fmla="*/ 72 h 469"/>
                <a:gd name="T10" fmla="*/ 282 w 659"/>
                <a:gd name="T11" fmla="*/ 469 h 469"/>
                <a:gd name="T12" fmla="*/ 367 w 659"/>
                <a:gd name="T13" fmla="*/ 469 h 469"/>
                <a:gd name="T14" fmla="*/ 367 w 659"/>
                <a:gd name="T15" fmla="*/ 72 h 469"/>
                <a:gd name="T16" fmla="*/ 498 w 659"/>
                <a:gd name="T17" fmla="*/ 72 h 469"/>
                <a:gd name="T18" fmla="*/ 573 w 659"/>
                <a:gd name="T19" fmla="*/ 155 h 469"/>
                <a:gd name="T20" fmla="*/ 573 w 659"/>
                <a:gd name="T21" fmla="*/ 469 h 469"/>
                <a:gd name="T22" fmla="*/ 659 w 659"/>
                <a:gd name="T23" fmla="*/ 469 h 469"/>
                <a:gd name="T24" fmla="*/ 659 w 659"/>
                <a:gd name="T25" fmla="*/ 132 h 469"/>
                <a:gd name="T26" fmla="*/ 541 w 659"/>
                <a:gd name="T27" fmla="*/ 0 h 469"/>
                <a:gd name="T28" fmla="*/ 0 w 659"/>
                <a:gd name="T29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9" h="469">
                  <a:moveTo>
                    <a:pt x="0" y="0"/>
                  </a:moveTo>
                  <a:cubicBezTo>
                    <a:pt x="0" y="469"/>
                    <a:pt x="0" y="469"/>
                    <a:pt x="0" y="469"/>
                  </a:cubicBezTo>
                  <a:cubicBezTo>
                    <a:pt x="85" y="469"/>
                    <a:pt x="85" y="469"/>
                    <a:pt x="85" y="469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85" y="72"/>
                    <a:pt x="218" y="72"/>
                    <a:pt x="282" y="72"/>
                  </a:cubicBezTo>
                  <a:cubicBezTo>
                    <a:pt x="282" y="469"/>
                    <a:pt x="282" y="469"/>
                    <a:pt x="282" y="469"/>
                  </a:cubicBezTo>
                  <a:cubicBezTo>
                    <a:pt x="367" y="469"/>
                    <a:pt x="367" y="469"/>
                    <a:pt x="367" y="469"/>
                  </a:cubicBezTo>
                  <a:cubicBezTo>
                    <a:pt x="367" y="72"/>
                    <a:pt x="367" y="72"/>
                    <a:pt x="367" y="72"/>
                  </a:cubicBezTo>
                  <a:cubicBezTo>
                    <a:pt x="424" y="72"/>
                    <a:pt x="472" y="72"/>
                    <a:pt x="498" y="72"/>
                  </a:cubicBezTo>
                  <a:cubicBezTo>
                    <a:pt x="542" y="72"/>
                    <a:pt x="573" y="98"/>
                    <a:pt x="573" y="155"/>
                  </a:cubicBezTo>
                  <a:cubicBezTo>
                    <a:pt x="573" y="469"/>
                    <a:pt x="573" y="469"/>
                    <a:pt x="573" y="469"/>
                  </a:cubicBezTo>
                  <a:cubicBezTo>
                    <a:pt x="659" y="469"/>
                    <a:pt x="659" y="469"/>
                    <a:pt x="659" y="469"/>
                  </a:cubicBezTo>
                  <a:cubicBezTo>
                    <a:pt x="659" y="346"/>
                    <a:pt x="659" y="239"/>
                    <a:pt x="659" y="132"/>
                  </a:cubicBezTo>
                  <a:cubicBezTo>
                    <a:pt x="659" y="68"/>
                    <a:pt x="626" y="0"/>
                    <a:pt x="54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41" name="Freeform 701">
              <a:extLst>
                <a:ext uri="{FF2B5EF4-FFF2-40B4-BE49-F238E27FC236}">
                  <a16:creationId xmlns:a16="http://schemas.microsoft.com/office/drawing/2014/main" id="{624CB114-9C79-435D-B281-251E603ACF03}"/>
                </a:ext>
              </a:extLst>
            </p:cNvPr>
            <p:cNvSpPr>
              <a:spLocks/>
            </p:cNvSpPr>
            <p:nvPr/>
          </p:nvSpPr>
          <p:spPr bwMode="white">
            <a:xfrm>
              <a:off x="2877" y="2269"/>
              <a:ext cx="1107" cy="1113"/>
            </a:xfrm>
            <a:custGeom>
              <a:avLst/>
              <a:gdLst>
                <a:gd name="T0" fmla="*/ 121 w 468"/>
                <a:gd name="T1" fmla="*/ 0 h 469"/>
                <a:gd name="T2" fmla="*/ 0 w 468"/>
                <a:gd name="T3" fmla="*/ 130 h 469"/>
                <a:gd name="T4" fmla="*/ 115 w 468"/>
                <a:gd name="T5" fmla="*/ 266 h 469"/>
                <a:gd name="T6" fmla="*/ 319 w 468"/>
                <a:gd name="T7" fmla="*/ 266 h 469"/>
                <a:gd name="T8" fmla="*/ 381 w 468"/>
                <a:gd name="T9" fmla="*/ 335 h 469"/>
                <a:gd name="T10" fmla="*/ 320 w 468"/>
                <a:gd name="T11" fmla="*/ 398 h 469"/>
                <a:gd name="T12" fmla="*/ 8 w 468"/>
                <a:gd name="T13" fmla="*/ 398 h 469"/>
                <a:gd name="T14" fmla="*/ 8 w 468"/>
                <a:gd name="T15" fmla="*/ 469 h 469"/>
                <a:gd name="T16" fmla="*/ 356 w 468"/>
                <a:gd name="T17" fmla="*/ 469 h 469"/>
                <a:gd name="T18" fmla="*/ 468 w 468"/>
                <a:gd name="T19" fmla="*/ 336 h 469"/>
                <a:gd name="T20" fmla="*/ 362 w 468"/>
                <a:gd name="T21" fmla="*/ 194 h 469"/>
                <a:gd name="T22" fmla="*/ 142 w 468"/>
                <a:gd name="T23" fmla="*/ 194 h 469"/>
                <a:gd name="T24" fmla="*/ 86 w 468"/>
                <a:gd name="T25" fmla="*/ 132 h 469"/>
                <a:gd name="T26" fmla="*/ 151 w 468"/>
                <a:gd name="T27" fmla="*/ 72 h 469"/>
                <a:gd name="T28" fmla="*/ 452 w 468"/>
                <a:gd name="T29" fmla="*/ 72 h 469"/>
                <a:gd name="T30" fmla="*/ 452 w 468"/>
                <a:gd name="T31" fmla="*/ 0 h 469"/>
                <a:gd name="T32" fmla="*/ 121 w 468"/>
                <a:gd name="T33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8" h="469">
                  <a:moveTo>
                    <a:pt x="121" y="0"/>
                  </a:moveTo>
                  <a:cubicBezTo>
                    <a:pt x="28" y="0"/>
                    <a:pt x="0" y="62"/>
                    <a:pt x="0" y="130"/>
                  </a:cubicBezTo>
                  <a:cubicBezTo>
                    <a:pt x="0" y="204"/>
                    <a:pt x="31" y="266"/>
                    <a:pt x="115" y="266"/>
                  </a:cubicBezTo>
                  <a:cubicBezTo>
                    <a:pt x="191" y="266"/>
                    <a:pt x="262" y="266"/>
                    <a:pt x="319" y="266"/>
                  </a:cubicBezTo>
                  <a:cubicBezTo>
                    <a:pt x="381" y="266"/>
                    <a:pt x="381" y="314"/>
                    <a:pt x="381" y="335"/>
                  </a:cubicBezTo>
                  <a:cubicBezTo>
                    <a:pt x="381" y="356"/>
                    <a:pt x="381" y="398"/>
                    <a:pt x="320" y="398"/>
                  </a:cubicBezTo>
                  <a:cubicBezTo>
                    <a:pt x="272" y="398"/>
                    <a:pt x="8" y="398"/>
                    <a:pt x="8" y="398"/>
                  </a:cubicBezTo>
                  <a:cubicBezTo>
                    <a:pt x="8" y="398"/>
                    <a:pt x="8" y="449"/>
                    <a:pt x="8" y="469"/>
                  </a:cubicBezTo>
                  <a:cubicBezTo>
                    <a:pt x="356" y="469"/>
                    <a:pt x="356" y="469"/>
                    <a:pt x="356" y="469"/>
                  </a:cubicBezTo>
                  <a:cubicBezTo>
                    <a:pt x="443" y="469"/>
                    <a:pt x="468" y="418"/>
                    <a:pt x="468" y="336"/>
                  </a:cubicBezTo>
                  <a:cubicBezTo>
                    <a:pt x="468" y="238"/>
                    <a:pt x="436" y="194"/>
                    <a:pt x="362" y="194"/>
                  </a:cubicBezTo>
                  <a:cubicBezTo>
                    <a:pt x="274" y="194"/>
                    <a:pt x="213" y="194"/>
                    <a:pt x="142" y="194"/>
                  </a:cubicBezTo>
                  <a:cubicBezTo>
                    <a:pt x="86" y="194"/>
                    <a:pt x="86" y="157"/>
                    <a:pt x="86" y="132"/>
                  </a:cubicBezTo>
                  <a:cubicBezTo>
                    <a:pt x="86" y="112"/>
                    <a:pt x="92" y="72"/>
                    <a:pt x="151" y="72"/>
                  </a:cubicBezTo>
                  <a:cubicBezTo>
                    <a:pt x="214" y="72"/>
                    <a:pt x="452" y="72"/>
                    <a:pt x="452" y="72"/>
                  </a:cubicBezTo>
                  <a:cubicBezTo>
                    <a:pt x="452" y="43"/>
                    <a:pt x="452" y="27"/>
                    <a:pt x="452" y="0"/>
                  </a:cubicBezTo>
                  <a:cubicBezTo>
                    <a:pt x="121" y="0"/>
                    <a:pt x="121" y="0"/>
                    <a:pt x="1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42" name="Freeform 702">
              <a:extLst>
                <a:ext uri="{FF2B5EF4-FFF2-40B4-BE49-F238E27FC236}">
                  <a16:creationId xmlns:a16="http://schemas.microsoft.com/office/drawing/2014/main" id="{926A9805-83D5-4EE6-BE41-1543B84C637D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4107" y="2269"/>
              <a:ext cx="1090" cy="1455"/>
            </a:xfrm>
            <a:custGeom>
              <a:avLst/>
              <a:gdLst>
                <a:gd name="T0" fmla="*/ 170 w 461"/>
                <a:gd name="T1" fmla="*/ 0 h 613"/>
                <a:gd name="T2" fmla="*/ 44 w 461"/>
                <a:gd name="T3" fmla="*/ 29 h 613"/>
                <a:gd name="T4" fmla="*/ 0 w 461"/>
                <a:gd name="T5" fmla="*/ 149 h 613"/>
                <a:gd name="T6" fmla="*/ 0 w 461"/>
                <a:gd name="T7" fmla="*/ 233 h 613"/>
                <a:gd name="T8" fmla="*/ 0 w 461"/>
                <a:gd name="T9" fmla="*/ 318 h 613"/>
                <a:gd name="T10" fmla="*/ 47 w 461"/>
                <a:gd name="T11" fmla="*/ 445 h 613"/>
                <a:gd name="T12" fmla="*/ 170 w 461"/>
                <a:gd name="T13" fmla="*/ 469 h 613"/>
                <a:gd name="T14" fmla="*/ 376 w 461"/>
                <a:gd name="T15" fmla="*/ 469 h 613"/>
                <a:gd name="T16" fmla="*/ 376 w 461"/>
                <a:gd name="T17" fmla="*/ 487 h 613"/>
                <a:gd name="T18" fmla="*/ 328 w 461"/>
                <a:gd name="T19" fmla="*/ 538 h 613"/>
                <a:gd name="T20" fmla="*/ 61 w 461"/>
                <a:gd name="T21" fmla="*/ 538 h 613"/>
                <a:gd name="T22" fmla="*/ 61 w 461"/>
                <a:gd name="T23" fmla="*/ 613 h 613"/>
                <a:gd name="T24" fmla="*/ 356 w 461"/>
                <a:gd name="T25" fmla="*/ 613 h 613"/>
                <a:gd name="T26" fmla="*/ 461 w 461"/>
                <a:gd name="T27" fmla="*/ 511 h 613"/>
                <a:gd name="T28" fmla="*/ 461 w 461"/>
                <a:gd name="T29" fmla="*/ 0 h 613"/>
                <a:gd name="T30" fmla="*/ 170 w 461"/>
                <a:gd name="T31" fmla="*/ 0 h 613"/>
                <a:gd name="T32" fmla="*/ 376 w 461"/>
                <a:gd name="T33" fmla="*/ 398 h 613"/>
                <a:gd name="T34" fmla="*/ 196 w 461"/>
                <a:gd name="T35" fmla="*/ 398 h 613"/>
                <a:gd name="T36" fmla="*/ 88 w 461"/>
                <a:gd name="T37" fmla="*/ 333 h 613"/>
                <a:gd name="T38" fmla="*/ 88 w 461"/>
                <a:gd name="T39" fmla="*/ 231 h 613"/>
                <a:gd name="T40" fmla="*/ 88 w 461"/>
                <a:gd name="T41" fmla="*/ 148 h 613"/>
                <a:gd name="T42" fmla="*/ 200 w 461"/>
                <a:gd name="T43" fmla="*/ 72 h 613"/>
                <a:gd name="T44" fmla="*/ 376 w 461"/>
                <a:gd name="T45" fmla="*/ 72 h 613"/>
                <a:gd name="T46" fmla="*/ 376 w 461"/>
                <a:gd name="T47" fmla="*/ 398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613">
                  <a:moveTo>
                    <a:pt x="170" y="0"/>
                  </a:moveTo>
                  <a:cubicBezTo>
                    <a:pt x="94" y="0"/>
                    <a:pt x="65" y="12"/>
                    <a:pt x="44" y="29"/>
                  </a:cubicBezTo>
                  <a:cubicBezTo>
                    <a:pt x="22" y="47"/>
                    <a:pt x="1" y="70"/>
                    <a:pt x="0" y="149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402"/>
                    <a:pt x="23" y="425"/>
                    <a:pt x="47" y="445"/>
                  </a:cubicBezTo>
                  <a:cubicBezTo>
                    <a:pt x="63" y="456"/>
                    <a:pt x="89" y="469"/>
                    <a:pt x="170" y="469"/>
                  </a:cubicBezTo>
                  <a:cubicBezTo>
                    <a:pt x="376" y="469"/>
                    <a:pt x="376" y="469"/>
                    <a:pt x="376" y="469"/>
                  </a:cubicBezTo>
                  <a:cubicBezTo>
                    <a:pt x="376" y="469"/>
                    <a:pt x="376" y="484"/>
                    <a:pt x="376" y="487"/>
                  </a:cubicBezTo>
                  <a:cubicBezTo>
                    <a:pt x="376" y="523"/>
                    <a:pt x="369" y="538"/>
                    <a:pt x="328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613"/>
                    <a:pt x="61" y="613"/>
                    <a:pt x="61" y="613"/>
                  </a:cubicBezTo>
                  <a:cubicBezTo>
                    <a:pt x="356" y="613"/>
                    <a:pt x="356" y="613"/>
                    <a:pt x="356" y="613"/>
                  </a:cubicBezTo>
                  <a:cubicBezTo>
                    <a:pt x="435" y="613"/>
                    <a:pt x="461" y="578"/>
                    <a:pt x="461" y="511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170" y="0"/>
                  </a:lnTo>
                  <a:close/>
                  <a:moveTo>
                    <a:pt x="376" y="398"/>
                  </a:moveTo>
                  <a:cubicBezTo>
                    <a:pt x="196" y="398"/>
                    <a:pt x="196" y="398"/>
                    <a:pt x="196" y="398"/>
                  </a:cubicBezTo>
                  <a:cubicBezTo>
                    <a:pt x="143" y="398"/>
                    <a:pt x="89" y="402"/>
                    <a:pt x="88" y="333"/>
                  </a:cubicBezTo>
                  <a:cubicBezTo>
                    <a:pt x="88" y="330"/>
                    <a:pt x="88" y="305"/>
                    <a:pt x="88" y="231"/>
                  </a:cubicBezTo>
                  <a:cubicBezTo>
                    <a:pt x="88" y="169"/>
                    <a:pt x="87" y="154"/>
                    <a:pt x="88" y="148"/>
                  </a:cubicBezTo>
                  <a:cubicBezTo>
                    <a:pt x="91" y="90"/>
                    <a:pt x="112" y="70"/>
                    <a:pt x="200" y="72"/>
                  </a:cubicBezTo>
                  <a:cubicBezTo>
                    <a:pt x="205" y="72"/>
                    <a:pt x="376" y="72"/>
                    <a:pt x="376" y="72"/>
                  </a:cubicBezTo>
                  <a:lnTo>
                    <a:pt x="376" y="3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9603A489-1F53-4531-8C5C-93BD7F5DEB9C}"/>
              </a:ext>
            </a:extLst>
          </p:cNvPr>
          <p:cNvSpPr txBox="1"/>
          <p:nvPr/>
        </p:nvSpPr>
        <p:spPr>
          <a:xfrm>
            <a:off x="841200" y="343488"/>
            <a:ext cx="2408801" cy="9648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6000">
                <a:solidFill>
                  <a:schemeClr val="bg1"/>
                </a:solidFill>
              </a:rPr>
              <a:t>Kontakt</a:t>
            </a:r>
          </a:p>
        </p:txBody>
      </p:sp>
    </p:spTree>
    <p:extLst>
      <p:ext uri="{BB962C8B-B14F-4D97-AF65-F5344CB8AC3E}">
        <p14:creationId xmlns:p14="http://schemas.microsoft.com/office/powerpoint/2010/main" val="77674577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sfolie, 2 Text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9B9718-8E0F-4ECA-9BE5-CF83642D4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msg GillardonBSM AG | 2022 | e-fellows.net IT Day – Tokenisierung von Assets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99B717-3839-4732-A74D-2B5CBA3C8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C4F53-B4CA-4838-AC7E-70E91EE9D986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562319CB-9216-40DB-BEFF-180AE7B82F4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41375" y="198000"/>
            <a:ext cx="7480624" cy="216000"/>
          </a:xfrm>
        </p:spPr>
        <p:txBody>
          <a:bodyPr anchor="b"/>
          <a:lstStyle>
            <a:lvl1pPr marL="0" indent="0">
              <a:buNone/>
              <a:defRPr sz="1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Untertitel bearbeiten</a:t>
            </a:r>
          </a:p>
        </p:txBody>
      </p:sp>
      <p:sp>
        <p:nvSpPr>
          <p:cNvPr id="11" name="Inhaltsplatzhalter 8">
            <a:extLst>
              <a:ext uri="{FF2B5EF4-FFF2-40B4-BE49-F238E27FC236}">
                <a16:creationId xmlns:a16="http://schemas.microsoft.com/office/drawing/2014/main" id="{8023EBF5-D6B4-4CE5-AC63-1CBECFB7EC1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41375" y="1847675"/>
            <a:ext cx="5075849" cy="44610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3" name="Inhaltsplatzhalter 8">
            <a:extLst>
              <a:ext uri="{FF2B5EF4-FFF2-40B4-BE49-F238E27FC236}">
                <a16:creationId xmlns:a16="http://schemas.microsoft.com/office/drawing/2014/main" id="{8962A071-D29B-4635-A5D7-12C0AF25252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76794" y="1847675"/>
            <a:ext cx="5075418" cy="44610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C00934-D66B-42C9-8B32-5AD44227E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648775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sfolie, 1 Text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567C0EE-B18C-4921-B412-B641F36DF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msg GillardonBSM AG | 2022 | e-fellows.net IT Day – Tokenisierung von Assets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7B92CD-C3FC-49EA-8A2A-EF19F8639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C4F53-B4CA-4838-AC7E-70E91EE9D986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FD915DAA-1030-4BDB-BDFF-6DD8100EEF8C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41375" y="198000"/>
            <a:ext cx="7480624" cy="216000"/>
          </a:xfrm>
        </p:spPr>
        <p:txBody>
          <a:bodyPr anchor="b"/>
          <a:lstStyle>
            <a:lvl1pPr marL="0" indent="0">
              <a:buNone/>
              <a:defRPr sz="1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Untertitel bearbeiten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0E0E8C56-7A81-4791-B86E-B42C00275AC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41375" y="1847675"/>
            <a:ext cx="5254625" cy="44610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F6C5C74-7AF2-4509-8EC5-4054D77B6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4134237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sfolie, 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7C55D7B-5235-4377-85BB-80387F167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msg GillardonBSM AG | 2022 | e-fellows.net IT Day – Tokenisierung von Assets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8F26C7-AB39-4845-A04C-9384DE5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C4F53-B4CA-4838-AC7E-70E91EE9D986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EB98F7A2-B9DD-4222-9586-DA5BD25097A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41375" y="198000"/>
            <a:ext cx="7480624" cy="216000"/>
          </a:xfrm>
        </p:spPr>
        <p:txBody>
          <a:bodyPr anchor="b"/>
          <a:lstStyle>
            <a:lvl1pPr marL="0" indent="0">
              <a:buNone/>
              <a:defRPr sz="1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Untertitel bearbeiten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5D233B9-C21F-4FBC-808D-8CA7DEBEA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1712179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links,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F34DB8-6534-4728-A43C-6E37BD774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msg GillardonBSM AG | 2022 | e-fellows.net IT Day – Tokenisierung von Assets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4C3A4F-D821-4A05-8AD9-C650515EF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C4F53-B4CA-4838-AC7E-70E91EE9D986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Freihandform 7">
            <a:extLst>
              <a:ext uri="{FF2B5EF4-FFF2-40B4-BE49-F238E27FC236}">
                <a16:creationId xmlns:a16="http://schemas.microsoft.com/office/drawing/2014/main" id="{42372A54-737C-45B4-AE63-787EB9BD506A}"/>
              </a:ext>
            </a:extLst>
          </p:cNvPr>
          <p:cNvSpPr/>
          <p:nvPr/>
        </p:nvSpPr>
        <p:spPr>
          <a:xfrm rot="21149552">
            <a:off x="3327789" y="1197032"/>
            <a:ext cx="1048196" cy="677831"/>
          </a:xfrm>
          <a:custGeom>
            <a:avLst/>
            <a:gdLst>
              <a:gd name="connsiteX0" fmla="*/ 0 w 1048195"/>
              <a:gd name="connsiteY0" fmla="*/ 0 h 677831"/>
              <a:gd name="connsiteX1" fmla="*/ 881236 w 1048195"/>
              <a:gd name="connsiteY1" fmla="*/ 116134 h 677831"/>
              <a:gd name="connsiteX2" fmla="*/ 966081 w 1048195"/>
              <a:gd name="connsiteY2" fmla="*/ 255793 h 677831"/>
              <a:gd name="connsiteX3" fmla="*/ 1048195 w 1048195"/>
              <a:gd name="connsiteY3" fmla="*/ 426251 h 677831"/>
              <a:gd name="connsiteX4" fmla="*/ 463746 w 1048195"/>
              <a:gd name="connsiteY4" fmla="*/ 677831 h 677831"/>
              <a:gd name="connsiteX5" fmla="*/ 406552 w 1048195"/>
              <a:gd name="connsiteY5" fmla="*/ 559107 h 677831"/>
              <a:gd name="connsiteX6" fmla="*/ 112895 w 1048195"/>
              <a:gd name="connsiteY6" fmla="*/ 124216 h 67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8195" h="677831">
                <a:moveTo>
                  <a:pt x="0" y="0"/>
                </a:moveTo>
                <a:lnTo>
                  <a:pt x="881236" y="116134"/>
                </a:lnTo>
                <a:lnTo>
                  <a:pt x="966081" y="255793"/>
                </a:lnTo>
                <a:lnTo>
                  <a:pt x="1048195" y="426251"/>
                </a:lnTo>
                <a:lnTo>
                  <a:pt x="463746" y="677831"/>
                </a:lnTo>
                <a:lnTo>
                  <a:pt x="406552" y="559107"/>
                </a:lnTo>
                <a:cubicBezTo>
                  <a:pt x="322569" y="404506"/>
                  <a:pt x="224073" y="258933"/>
                  <a:pt x="112895" y="124216"/>
                </a:cubicBezTo>
                <a:close/>
              </a:path>
            </a:pathLst>
          </a:custGeom>
          <a:solidFill>
            <a:srgbClr val="D9D9D9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b="1" i="0" err="1">
              <a:latin typeface="Calibri" panose="020F0502020204030204" pitchFamily="34" charset="0"/>
            </a:endParaRPr>
          </a:p>
        </p:txBody>
      </p:sp>
      <p:sp>
        <p:nvSpPr>
          <p:cNvPr id="7" name="Freihandform 8">
            <a:extLst>
              <a:ext uri="{FF2B5EF4-FFF2-40B4-BE49-F238E27FC236}">
                <a16:creationId xmlns:a16="http://schemas.microsoft.com/office/drawing/2014/main" id="{625FC537-E0ED-4011-AE0C-79FD608EC25C}"/>
              </a:ext>
            </a:extLst>
          </p:cNvPr>
          <p:cNvSpPr/>
          <p:nvPr/>
        </p:nvSpPr>
        <p:spPr>
          <a:xfrm rot="18058433">
            <a:off x="198028" y="5030281"/>
            <a:ext cx="698478" cy="1674057"/>
          </a:xfrm>
          <a:custGeom>
            <a:avLst/>
            <a:gdLst>
              <a:gd name="connsiteX0" fmla="*/ 680347 w 698478"/>
              <a:gd name="connsiteY0" fmla="*/ 0 h 1674057"/>
              <a:gd name="connsiteX1" fmla="*/ 635073 w 698478"/>
              <a:gd name="connsiteY1" fmla="*/ 172208 h 1674057"/>
              <a:gd name="connsiteX2" fmla="*/ 572257 w 698478"/>
              <a:gd name="connsiteY2" fmla="*/ 742263 h 1674057"/>
              <a:gd name="connsiteX3" fmla="*/ 682543 w 698478"/>
              <a:gd name="connsiteY3" fmla="*/ 1492880 h 1674057"/>
              <a:gd name="connsiteX4" fmla="*/ 698478 w 698478"/>
              <a:gd name="connsiteY4" fmla="*/ 1537680 h 1674057"/>
              <a:gd name="connsiteX5" fmla="*/ 168340 w 698478"/>
              <a:gd name="connsiteY5" fmla="*/ 1674057 h 1674057"/>
              <a:gd name="connsiteX6" fmla="*/ 113660 w 698478"/>
              <a:gd name="connsiteY6" fmla="*/ 1582961 h 1674057"/>
              <a:gd name="connsiteX7" fmla="*/ 77470 w 698478"/>
              <a:gd name="connsiteY7" fmla="*/ 1445302 h 1674057"/>
              <a:gd name="connsiteX8" fmla="*/ 0 w 698478"/>
              <a:gd name="connsiteY8" fmla="*/ 742264 h 1674057"/>
              <a:gd name="connsiteX9" fmla="*/ 8822 w 698478"/>
              <a:gd name="connsiteY9" fmla="*/ 502746 h 1674057"/>
              <a:gd name="connsiteX10" fmla="*/ 20675 w 698478"/>
              <a:gd name="connsiteY10" fmla="*/ 395961 h 1674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8478" h="1674057">
                <a:moveTo>
                  <a:pt x="680347" y="0"/>
                </a:moveTo>
                <a:lnTo>
                  <a:pt x="635073" y="172208"/>
                </a:lnTo>
                <a:cubicBezTo>
                  <a:pt x="593976" y="355401"/>
                  <a:pt x="572257" y="546222"/>
                  <a:pt x="572257" y="742263"/>
                </a:cubicBezTo>
                <a:cubicBezTo>
                  <a:pt x="572257" y="1003652"/>
                  <a:pt x="610869" y="1255760"/>
                  <a:pt x="682543" y="1492880"/>
                </a:cubicBezTo>
                <a:lnTo>
                  <a:pt x="698478" y="1537680"/>
                </a:lnTo>
                <a:lnTo>
                  <a:pt x="168340" y="1674057"/>
                </a:lnTo>
                <a:lnTo>
                  <a:pt x="113660" y="1582961"/>
                </a:lnTo>
                <a:lnTo>
                  <a:pt x="77470" y="1445302"/>
                </a:lnTo>
                <a:cubicBezTo>
                  <a:pt x="26785" y="1219374"/>
                  <a:pt x="0" y="984038"/>
                  <a:pt x="0" y="742264"/>
                </a:cubicBezTo>
                <a:cubicBezTo>
                  <a:pt x="0" y="661672"/>
                  <a:pt x="2976" y="581796"/>
                  <a:pt x="8822" y="502746"/>
                </a:cubicBezTo>
                <a:lnTo>
                  <a:pt x="20675" y="395961"/>
                </a:lnTo>
                <a:close/>
              </a:path>
            </a:pathLst>
          </a:custGeom>
          <a:solidFill>
            <a:srgbClr val="D9D9D9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b="1" i="0" err="1">
              <a:latin typeface="Calibri" panose="020F0502020204030204" pitchFamily="34" charset="0"/>
            </a:endParaRPr>
          </a:p>
        </p:txBody>
      </p:sp>
      <p:sp>
        <p:nvSpPr>
          <p:cNvPr id="8" name="Freihandform 9">
            <a:extLst>
              <a:ext uri="{FF2B5EF4-FFF2-40B4-BE49-F238E27FC236}">
                <a16:creationId xmlns:a16="http://schemas.microsoft.com/office/drawing/2014/main" id="{1A5D1082-5AF4-46B2-8400-EE9B7D303226}"/>
              </a:ext>
            </a:extLst>
          </p:cNvPr>
          <p:cNvSpPr/>
          <p:nvPr/>
        </p:nvSpPr>
        <p:spPr>
          <a:xfrm rot="4774343">
            <a:off x="3395215" y="3918181"/>
            <a:ext cx="1189458" cy="1288209"/>
          </a:xfrm>
          <a:custGeom>
            <a:avLst/>
            <a:gdLst>
              <a:gd name="connsiteX0" fmla="*/ 269442 w 899152"/>
              <a:gd name="connsiteY0" fmla="*/ 0 h 973801"/>
              <a:gd name="connsiteX1" fmla="*/ 288267 w 899152"/>
              <a:gd name="connsiteY1" fmla="*/ 14077 h 973801"/>
              <a:gd name="connsiteX2" fmla="*/ 843434 w 899152"/>
              <a:gd name="connsiteY2" fmla="*/ 687432 h 973801"/>
              <a:gd name="connsiteX3" fmla="*/ 899152 w 899152"/>
              <a:gd name="connsiteY3" fmla="*/ 803094 h 973801"/>
              <a:gd name="connsiteX4" fmla="*/ 502580 w 899152"/>
              <a:gd name="connsiteY4" fmla="*/ 973801 h 973801"/>
              <a:gd name="connsiteX5" fmla="*/ 463772 w 899152"/>
              <a:gd name="connsiteY5" fmla="*/ 893242 h 973801"/>
              <a:gd name="connsiteX6" fmla="*/ 13618 w 899152"/>
              <a:gd name="connsiteY6" fmla="*/ 347255 h 973801"/>
              <a:gd name="connsiteX7" fmla="*/ 0 w 899152"/>
              <a:gd name="connsiteY7" fmla="*/ 337072 h 97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9152" h="973801">
                <a:moveTo>
                  <a:pt x="269442" y="0"/>
                </a:moveTo>
                <a:lnTo>
                  <a:pt x="288267" y="14077"/>
                </a:lnTo>
                <a:cubicBezTo>
                  <a:pt x="513739" y="200152"/>
                  <a:pt x="702874" y="428684"/>
                  <a:pt x="843434" y="687432"/>
                </a:cubicBezTo>
                <a:lnTo>
                  <a:pt x="899152" y="803094"/>
                </a:lnTo>
                <a:lnTo>
                  <a:pt x="502580" y="973801"/>
                </a:lnTo>
                <a:lnTo>
                  <a:pt x="463772" y="893242"/>
                </a:lnTo>
                <a:cubicBezTo>
                  <a:pt x="349800" y="683437"/>
                  <a:pt x="196440" y="498134"/>
                  <a:pt x="13618" y="347255"/>
                </a:cubicBezTo>
                <a:lnTo>
                  <a:pt x="0" y="337072"/>
                </a:lnTo>
                <a:close/>
              </a:path>
            </a:pathLst>
          </a:custGeom>
          <a:solidFill>
            <a:srgbClr val="D9D9D9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b="1" i="0" err="1">
              <a:latin typeface="Calibri" panose="020F0502020204030204" pitchFamily="34" charset="0"/>
            </a:endParaRPr>
          </a:p>
        </p:txBody>
      </p:sp>
      <p:sp>
        <p:nvSpPr>
          <p:cNvPr id="9" name="Freihandform 10">
            <a:extLst>
              <a:ext uri="{FF2B5EF4-FFF2-40B4-BE49-F238E27FC236}">
                <a16:creationId xmlns:a16="http://schemas.microsoft.com/office/drawing/2014/main" id="{2E8A2785-1AE5-4A31-9AA9-1788E7688913}"/>
              </a:ext>
            </a:extLst>
          </p:cNvPr>
          <p:cNvSpPr/>
          <p:nvPr/>
        </p:nvSpPr>
        <p:spPr>
          <a:xfrm rot="13644815">
            <a:off x="4355575" y="4489221"/>
            <a:ext cx="612188" cy="2074447"/>
          </a:xfrm>
          <a:custGeom>
            <a:avLst/>
            <a:gdLst>
              <a:gd name="connsiteX0" fmla="*/ 106983 w 527832"/>
              <a:gd name="connsiteY0" fmla="*/ 0 h 1379153"/>
              <a:gd name="connsiteX1" fmla="*/ 527832 w 527832"/>
              <a:gd name="connsiteY1" fmla="*/ 105212 h 1379153"/>
              <a:gd name="connsiteX2" fmla="*/ 514987 w 527832"/>
              <a:gd name="connsiteY2" fmla="*/ 140308 h 1379153"/>
              <a:gd name="connsiteX3" fmla="*/ 431775 w 527832"/>
              <a:gd name="connsiteY3" fmla="*/ 690699 h 1379153"/>
              <a:gd name="connsiteX4" fmla="*/ 514987 w 527832"/>
              <a:gd name="connsiteY4" fmla="*/ 1241091 h 1379153"/>
              <a:gd name="connsiteX5" fmla="*/ 527010 w 527832"/>
              <a:gd name="connsiteY5" fmla="*/ 1273941 h 1379153"/>
              <a:gd name="connsiteX6" fmla="*/ 106161 w 527832"/>
              <a:gd name="connsiteY6" fmla="*/ 1379153 h 1379153"/>
              <a:gd name="connsiteX7" fmla="*/ 102623 w 527832"/>
              <a:gd name="connsiteY7" fmla="*/ 1369487 h 1379153"/>
              <a:gd name="connsiteX8" fmla="*/ 0 w 527832"/>
              <a:gd name="connsiteY8" fmla="*/ 690699 h 1379153"/>
              <a:gd name="connsiteX9" fmla="*/ 102623 w 527832"/>
              <a:gd name="connsiteY9" fmla="*/ 11911 h 1379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7832" h="1379153">
                <a:moveTo>
                  <a:pt x="106983" y="0"/>
                </a:moveTo>
                <a:lnTo>
                  <a:pt x="527832" y="105212"/>
                </a:lnTo>
                <a:lnTo>
                  <a:pt x="514987" y="140308"/>
                </a:lnTo>
                <a:cubicBezTo>
                  <a:pt x="460908" y="314176"/>
                  <a:pt x="431775" y="499035"/>
                  <a:pt x="431775" y="690699"/>
                </a:cubicBezTo>
                <a:cubicBezTo>
                  <a:pt x="431775" y="882363"/>
                  <a:pt x="460908" y="1067222"/>
                  <a:pt x="514987" y="1241091"/>
                </a:cubicBezTo>
                <a:lnTo>
                  <a:pt x="527010" y="1273941"/>
                </a:lnTo>
                <a:lnTo>
                  <a:pt x="106161" y="1379153"/>
                </a:lnTo>
                <a:lnTo>
                  <a:pt x="102623" y="1369487"/>
                </a:lnTo>
                <a:cubicBezTo>
                  <a:pt x="35929" y="1155058"/>
                  <a:pt x="0" y="927075"/>
                  <a:pt x="0" y="690699"/>
                </a:cubicBezTo>
                <a:cubicBezTo>
                  <a:pt x="0" y="454324"/>
                  <a:pt x="35929" y="226340"/>
                  <a:pt x="102623" y="11911"/>
                </a:cubicBezTo>
                <a:close/>
              </a:path>
            </a:pathLst>
          </a:custGeom>
          <a:solidFill>
            <a:srgbClr val="D9D9D9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b="1" i="0" err="1">
              <a:latin typeface="Calibri" panose="020F0502020204030204" pitchFamily="34" charset="0"/>
            </a:endParaRPr>
          </a:p>
        </p:txBody>
      </p:sp>
      <p:sp>
        <p:nvSpPr>
          <p:cNvPr id="10" name="Freihandform 11">
            <a:extLst>
              <a:ext uri="{FF2B5EF4-FFF2-40B4-BE49-F238E27FC236}">
                <a16:creationId xmlns:a16="http://schemas.microsoft.com/office/drawing/2014/main" id="{BD4ED3DD-4B69-46E2-A02F-D6CDF2CA4FDB}"/>
              </a:ext>
            </a:extLst>
          </p:cNvPr>
          <p:cNvSpPr/>
          <p:nvPr/>
        </p:nvSpPr>
        <p:spPr>
          <a:xfrm rot="2158040">
            <a:off x="5618833" y="2953744"/>
            <a:ext cx="408496" cy="442410"/>
          </a:xfrm>
          <a:custGeom>
            <a:avLst/>
            <a:gdLst>
              <a:gd name="connsiteX0" fmla="*/ 269442 w 899152"/>
              <a:gd name="connsiteY0" fmla="*/ 0 h 973801"/>
              <a:gd name="connsiteX1" fmla="*/ 288267 w 899152"/>
              <a:gd name="connsiteY1" fmla="*/ 14077 h 973801"/>
              <a:gd name="connsiteX2" fmla="*/ 843434 w 899152"/>
              <a:gd name="connsiteY2" fmla="*/ 687432 h 973801"/>
              <a:gd name="connsiteX3" fmla="*/ 899152 w 899152"/>
              <a:gd name="connsiteY3" fmla="*/ 803094 h 973801"/>
              <a:gd name="connsiteX4" fmla="*/ 502580 w 899152"/>
              <a:gd name="connsiteY4" fmla="*/ 973801 h 973801"/>
              <a:gd name="connsiteX5" fmla="*/ 463772 w 899152"/>
              <a:gd name="connsiteY5" fmla="*/ 893242 h 973801"/>
              <a:gd name="connsiteX6" fmla="*/ 13618 w 899152"/>
              <a:gd name="connsiteY6" fmla="*/ 347255 h 973801"/>
              <a:gd name="connsiteX7" fmla="*/ 0 w 899152"/>
              <a:gd name="connsiteY7" fmla="*/ 337072 h 97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9152" h="973801">
                <a:moveTo>
                  <a:pt x="269442" y="0"/>
                </a:moveTo>
                <a:lnTo>
                  <a:pt x="288267" y="14077"/>
                </a:lnTo>
                <a:cubicBezTo>
                  <a:pt x="513739" y="200152"/>
                  <a:pt x="702874" y="428684"/>
                  <a:pt x="843434" y="687432"/>
                </a:cubicBezTo>
                <a:lnTo>
                  <a:pt x="899152" y="803094"/>
                </a:lnTo>
                <a:lnTo>
                  <a:pt x="502580" y="973801"/>
                </a:lnTo>
                <a:lnTo>
                  <a:pt x="463772" y="893242"/>
                </a:lnTo>
                <a:cubicBezTo>
                  <a:pt x="349800" y="683437"/>
                  <a:pt x="196440" y="498134"/>
                  <a:pt x="13618" y="347255"/>
                </a:cubicBezTo>
                <a:lnTo>
                  <a:pt x="0" y="337072"/>
                </a:lnTo>
                <a:close/>
              </a:path>
            </a:pathLst>
          </a:custGeom>
          <a:solidFill>
            <a:srgbClr val="D9D9D9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b="1" i="0" err="1">
              <a:latin typeface="Calibri" panose="020F0502020204030204" pitchFamily="34" charset="0"/>
            </a:endParaRPr>
          </a:p>
        </p:txBody>
      </p:sp>
      <p:sp>
        <p:nvSpPr>
          <p:cNvPr id="11" name="Bildplatzhalter 27">
            <a:extLst>
              <a:ext uri="{FF2B5EF4-FFF2-40B4-BE49-F238E27FC236}">
                <a16:creationId xmlns:a16="http://schemas.microsoft.com/office/drawing/2014/main" id="{7D5B86A1-9745-4F41-9951-7EC609011D4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0" y="1268413"/>
            <a:ext cx="5272466" cy="4887448"/>
          </a:xfrm>
          <a:custGeom>
            <a:avLst/>
            <a:gdLst>
              <a:gd name="connsiteX0" fmla="*/ 4974758 w 5272466"/>
              <a:gd name="connsiteY0" fmla="*/ 473426 h 4887448"/>
              <a:gd name="connsiteX1" fmla="*/ 5029169 w 5272466"/>
              <a:gd name="connsiteY1" fmla="*/ 586376 h 4887448"/>
              <a:gd name="connsiteX2" fmla="*/ 5272466 w 5272466"/>
              <a:gd name="connsiteY2" fmla="*/ 1791470 h 4887448"/>
              <a:gd name="connsiteX3" fmla="*/ 2176487 w 5272466"/>
              <a:gd name="connsiteY3" fmla="*/ 4887448 h 4887448"/>
              <a:gd name="connsiteX4" fmla="*/ 94823 w 5272466"/>
              <a:gd name="connsiteY4" fmla="*/ 4083169 h 4887448"/>
              <a:gd name="connsiteX5" fmla="*/ 0 w 5272466"/>
              <a:gd name="connsiteY5" fmla="*/ 3990581 h 4887448"/>
              <a:gd name="connsiteX6" fmla="*/ 0 w 5272466"/>
              <a:gd name="connsiteY6" fmla="*/ 2996193 h 4887448"/>
              <a:gd name="connsiteX7" fmla="*/ 44893 w 5272466"/>
              <a:gd name="connsiteY7" fmla="*/ 3083886 h 4887448"/>
              <a:gd name="connsiteX8" fmla="*/ 2176487 w 5272466"/>
              <a:gd name="connsiteY8" fmla="*/ 4283900 h 4887448"/>
              <a:gd name="connsiteX9" fmla="*/ 4668920 w 5272466"/>
              <a:gd name="connsiteY9" fmla="*/ 1791469 h 4887448"/>
              <a:gd name="connsiteX10" fmla="*/ 4473051 w 5272466"/>
              <a:gd name="connsiteY10" fmla="*/ 821302 h 4887448"/>
              <a:gd name="connsiteX11" fmla="*/ 4420420 w 5272466"/>
              <a:gd name="connsiteY11" fmla="*/ 712045 h 4887448"/>
              <a:gd name="connsiteX12" fmla="*/ 2176487 w 5272466"/>
              <a:gd name="connsiteY12" fmla="*/ 3172 h 4887448"/>
              <a:gd name="connsiteX13" fmla="*/ 3964785 w 5272466"/>
              <a:gd name="connsiteY13" fmla="*/ 1791470 h 4887448"/>
              <a:gd name="connsiteX14" fmla="*/ 2176487 w 5272466"/>
              <a:gd name="connsiteY14" fmla="*/ 3579768 h 4887448"/>
              <a:gd name="connsiteX15" fmla="*/ 388189 w 5272466"/>
              <a:gd name="connsiteY15" fmla="*/ 1791470 h 4887448"/>
              <a:gd name="connsiteX16" fmla="*/ 2176487 w 5272466"/>
              <a:gd name="connsiteY16" fmla="*/ 3172 h 4887448"/>
              <a:gd name="connsiteX17" fmla="*/ 2772249 w 5272466"/>
              <a:gd name="connsiteY17" fmla="*/ 0 h 4887448"/>
              <a:gd name="connsiteX18" fmla="*/ 3601845 w 5272466"/>
              <a:gd name="connsiteY18" fmla="*/ 0 h 4887448"/>
              <a:gd name="connsiteX19" fmla="*/ 3675942 w 5272466"/>
              <a:gd name="connsiteY19" fmla="*/ 58947 h 4887448"/>
              <a:gd name="connsiteX20" fmla="*/ 4467740 w 5272466"/>
              <a:gd name="connsiteY20" fmla="*/ 1791470 h 4887448"/>
              <a:gd name="connsiteX21" fmla="*/ 4076430 w 5272466"/>
              <a:gd name="connsiteY21" fmla="*/ 3072531 h 4887448"/>
              <a:gd name="connsiteX22" fmla="*/ 4039982 w 5272466"/>
              <a:gd name="connsiteY22" fmla="*/ 3121272 h 4887448"/>
              <a:gd name="connsiteX23" fmla="*/ 3720616 w 5272466"/>
              <a:gd name="connsiteY23" fmla="*/ 2877212 h 4887448"/>
              <a:gd name="connsiteX24" fmla="*/ 3742785 w 5272466"/>
              <a:gd name="connsiteY24" fmla="*/ 2847568 h 4887448"/>
              <a:gd name="connsiteX25" fmla="*/ 4065377 w 5272466"/>
              <a:gd name="connsiteY25" fmla="*/ 1791470 h 4887448"/>
              <a:gd name="connsiteX26" fmla="*/ 2859702 w 5272466"/>
              <a:gd name="connsiteY26" fmla="*/ 29925 h 4887448"/>
              <a:gd name="connsiteX27" fmla="*/ 749601 w 5272466"/>
              <a:gd name="connsiteY27" fmla="*/ 0 h 4887448"/>
              <a:gd name="connsiteX28" fmla="*/ 1571630 w 5272466"/>
              <a:gd name="connsiteY28" fmla="*/ 0 h 4887448"/>
              <a:gd name="connsiteX29" fmla="*/ 1572591 w 5272466"/>
              <a:gd name="connsiteY29" fmla="*/ 2947 h 4887448"/>
              <a:gd name="connsiteX30" fmla="*/ 1441249 w 5272466"/>
              <a:gd name="connsiteY30" fmla="*/ 51019 h 4887448"/>
              <a:gd name="connsiteX31" fmla="*/ 287599 w 5272466"/>
              <a:gd name="connsiteY31" fmla="*/ 1791470 h 4887448"/>
              <a:gd name="connsiteX32" fmla="*/ 2176487 w 5272466"/>
              <a:gd name="connsiteY32" fmla="*/ 3680360 h 4887448"/>
              <a:gd name="connsiteX33" fmla="*/ 2738187 w 5272466"/>
              <a:gd name="connsiteY33" fmla="*/ 3595438 h 4887448"/>
              <a:gd name="connsiteX34" fmla="*/ 2908402 w 5272466"/>
              <a:gd name="connsiteY34" fmla="*/ 3533139 h 4887448"/>
              <a:gd name="connsiteX35" fmla="*/ 3075537 w 5272466"/>
              <a:gd name="connsiteY35" fmla="*/ 3899200 h 4887448"/>
              <a:gd name="connsiteX36" fmla="*/ 3068346 w 5272466"/>
              <a:gd name="connsiteY36" fmla="*/ 3902664 h 4887448"/>
              <a:gd name="connsiteX37" fmla="*/ 2176487 w 5272466"/>
              <a:gd name="connsiteY37" fmla="*/ 4082723 h 4887448"/>
              <a:gd name="connsiteX38" fmla="*/ 123392 w 5272466"/>
              <a:gd name="connsiteY38" fmla="*/ 2809780 h 4887448"/>
              <a:gd name="connsiteX39" fmla="*/ 0 w 5272466"/>
              <a:gd name="connsiteY39" fmla="*/ 2502125 h 4887448"/>
              <a:gd name="connsiteX40" fmla="*/ 0 w 5272466"/>
              <a:gd name="connsiteY40" fmla="*/ 1080290 h 4887448"/>
              <a:gd name="connsiteX41" fmla="*/ 111179 w 5272466"/>
              <a:gd name="connsiteY41" fmla="*/ 798118 h 4887448"/>
              <a:gd name="connsiteX42" fmla="*/ 719040 w 5272466"/>
              <a:gd name="connsiteY42" fmla="*/ 23429 h 4887448"/>
              <a:gd name="connsiteX43" fmla="*/ 0 w 5272466"/>
              <a:gd name="connsiteY43" fmla="*/ 0 h 4887448"/>
              <a:gd name="connsiteX44" fmla="*/ 445867 w 5272466"/>
              <a:gd name="connsiteY44" fmla="*/ 0 h 4887448"/>
              <a:gd name="connsiteX45" fmla="*/ 372294 w 5272466"/>
              <a:gd name="connsiteY45" fmla="*/ 71839 h 4887448"/>
              <a:gd name="connsiteX46" fmla="*/ 44893 w 5272466"/>
              <a:gd name="connsiteY46" fmla="*/ 499052 h 4887448"/>
              <a:gd name="connsiteX47" fmla="*/ 0 w 5272466"/>
              <a:gd name="connsiteY47" fmla="*/ 586745 h 488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272466" h="4887448">
                <a:moveTo>
                  <a:pt x="4974758" y="473426"/>
                </a:moveTo>
                <a:lnTo>
                  <a:pt x="5029169" y="586376"/>
                </a:lnTo>
                <a:cubicBezTo>
                  <a:pt x="5185833" y="956774"/>
                  <a:pt x="5272466" y="1364006"/>
                  <a:pt x="5272466" y="1791470"/>
                </a:cubicBezTo>
                <a:cubicBezTo>
                  <a:pt x="5272466" y="3501332"/>
                  <a:pt x="3886349" y="4887448"/>
                  <a:pt x="2176487" y="4887448"/>
                </a:cubicBezTo>
                <a:cubicBezTo>
                  <a:pt x="1374991" y="4887448"/>
                  <a:pt x="644629" y="4582882"/>
                  <a:pt x="94823" y="4083169"/>
                </a:cubicBezTo>
                <a:lnTo>
                  <a:pt x="0" y="3990581"/>
                </a:lnTo>
                <a:lnTo>
                  <a:pt x="0" y="2996193"/>
                </a:lnTo>
                <a:lnTo>
                  <a:pt x="44893" y="3083886"/>
                </a:lnTo>
                <a:cubicBezTo>
                  <a:pt x="482033" y="3803324"/>
                  <a:pt x="1273138" y="4283900"/>
                  <a:pt x="2176487" y="4283900"/>
                </a:cubicBezTo>
                <a:cubicBezTo>
                  <a:pt x="3553019" y="4283900"/>
                  <a:pt x="4668920" y="3168002"/>
                  <a:pt x="4668920" y="1791469"/>
                </a:cubicBezTo>
                <a:cubicBezTo>
                  <a:pt x="4668920" y="1447336"/>
                  <a:pt x="4599176" y="1119491"/>
                  <a:pt x="4473051" y="821302"/>
                </a:cubicBezTo>
                <a:lnTo>
                  <a:pt x="4420420" y="712045"/>
                </a:lnTo>
                <a:close/>
                <a:moveTo>
                  <a:pt x="2176487" y="3172"/>
                </a:moveTo>
                <a:cubicBezTo>
                  <a:pt x="3164137" y="3172"/>
                  <a:pt x="3964785" y="803820"/>
                  <a:pt x="3964785" y="1791470"/>
                </a:cubicBezTo>
                <a:cubicBezTo>
                  <a:pt x="3964785" y="2779120"/>
                  <a:pt x="3164137" y="3579768"/>
                  <a:pt x="2176487" y="3579768"/>
                </a:cubicBezTo>
                <a:cubicBezTo>
                  <a:pt x="1188839" y="3579768"/>
                  <a:pt x="388189" y="2779120"/>
                  <a:pt x="388189" y="1791470"/>
                </a:cubicBezTo>
                <a:cubicBezTo>
                  <a:pt x="388189" y="803820"/>
                  <a:pt x="1188839" y="3172"/>
                  <a:pt x="2176487" y="3172"/>
                </a:cubicBezTo>
                <a:close/>
                <a:moveTo>
                  <a:pt x="2772249" y="0"/>
                </a:moveTo>
                <a:lnTo>
                  <a:pt x="3601845" y="0"/>
                </a:lnTo>
                <a:lnTo>
                  <a:pt x="3675942" y="58947"/>
                </a:lnTo>
                <a:cubicBezTo>
                  <a:pt x="4160943" y="479070"/>
                  <a:pt x="4467740" y="1099442"/>
                  <a:pt x="4467740" y="1791470"/>
                </a:cubicBezTo>
                <a:cubicBezTo>
                  <a:pt x="4467740" y="2266005"/>
                  <a:pt x="4323483" y="2706844"/>
                  <a:pt x="4076430" y="3072531"/>
                </a:cubicBezTo>
                <a:lnTo>
                  <a:pt x="4039982" y="3121272"/>
                </a:lnTo>
                <a:lnTo>
                  <a:pt x="3720616" y="2877212"/>
                </a:lnTo>
                <a:lnTo>
                  <a:pt x="3742785" y="2847568"/>
                </a:lnTo>
                <a:cubicBezTo>
                  <a:pt x="3946454" y="2546098"/>
                  <a:pt x="4065377" y="2182673"/>
                  <a:pt x="4065377" y="1791470"/>
                </a:cubicBezTo>
                <a:cubicBezTo>
                  <a:pt x="4065377" y="989202"/>
                  <a:pt x="3565215" y="303750"/>
                  <a:pt x="2859702" y="29925"/>
                </a:cubicBezTo>
                <a:close/>
                <a:moveTo>
                  <a:pt x="749601" y="0"/>
                </a:moveTo>
                <a:lnTo>
                  <a:pt x="1571630" y="0"/>
                </a:lnTo>
                <a:lnTo>
                  <a:pt x="1572591" y="2947"/>
                </a:lnTo>
                <a:lnTo>
                  <a:pt x="1441249" y="51019"/>
                </a:lnTo>
                <a:cubicBezTo>
                  <a:pt x="763297" y="337770"/>
                  <a:pt x="287599" y="1009067"/>
                  <a:pt x="287599" y="1791470"/>
                </a:cubicBezTo>
                <a:cubicBezTo>
                  <a:pt x="287599" y="2834674"/>
                  <a:pt x="1133283" y="3680360"/>
                  <a:pt x="2176487" y="3680360"/>
                </a:cubicBezTo>
                <a:cubicBezTo>
                  <a:pt x="2372089" y="3680360"/>
                  <a:pt x="2560746" y="3650630"/>
                  <a:pt x="2738187" y="3595438"/>
                </a:cubicBezTo>
                <a:lnTo>
                  <a:pt x="2908402" y="3533139"/>
                </a:lnTo>
                <a:lnTo>
                  <a:pt x="3075537" y="3899200"/>
                </a:lnTo>
                <a:lnTo>
                  <a:pt x="3068346" y="3902664"/>
                </a:lnTo>
                <a:cubicBezTo>
                  <a:pt x="2794225" y="4018609"/>
                  <a:pt x="2492844" y="4082723"/>
                  <a:pt x="2176487" y="4082723"/>
                </a:cubicBezTo>
                <a:cubicBezTo>
                  <a:pt x="1276852" y="4082723"/>
                  <a:pt x="498313" y="3564236"/>
                  <a:pt x="123392" y="2809780"/>
                </a:cubicBezTo>
                <a:lnTo>
                  <a:pt x="0" y="2502125"/>
                </a:lnTo>
                <a:lnTo>
                  <a:pt x="0" y="1080290"/>
                </a:lnTo>
                <a:lnTo>
                  <a:pt x="111179" y="798118"/>
                </a:lnTo>
                <a:cubicBezTo>
                  <a:pt x="255977" y="497614"/>
                  <a:pt x="464428" y="233554"/>
                  <a:pt x="719040" y="23429"/>
                </a:cubicBezTo>
                <a:close/>
                <a:moveTo>
                  <a:pt x="0" y="0"/>
                </a:moveTo>
                <a:lnTo>
                  <a:pt x="445867" y="0"/>
                </a:lnTo>
                <a:lnTo>
                  <a:pt x="372294" y="71839"/>
                </a:lnTo>
                <a:cubicBezTo>
                  <a:pt x="248492" y="201690"/>
                  <a:pt x="138566" y="344887"/>
                  <a:pt x="44893" y="499052"/>
                </a:cubicBezTo>
                <a:lnTo>
                  <a:pt x="0" y="58674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Calibri" panose="020F0502020204030204" pitchFamily="34" charset="0"/>
              </a:defRPr>
            </a:lvl1pPr>
          </a:lstStyle>
          <a:p>
            <a:r>
              <a:rPr lang="de-DE"/>
              <a:t>Bild durch Klicken auf das Symbol hinzufügen.</a:t>
            </a:r>
            <a:br>
              <a:rPr lang="de-DE"/>
            </a:br>
            <a:r>
              <a:rPr lang="de-DE"/>
              <a:t>Alternativ den Rahmen des Bildplatzhalters markieren (Klick auf die graue Fläche)</a:t>
            </a:r>
            <a:br>
              <a:rPr lang="de-DE"/>
            </a:br>
            <a:r>
              <a:rPr lang="de-DE"/>
              <a:t>und ein Bild aus den </a:t>
            </a:r>
            <a:r>
              <a:rPr lang="de-DE" err="1"/>
              <a:t>QuickSlide</a:t>
            </a:r>
            <a:r>
              <a:rPr lang="de-DE"/>
              <a:t>-Elementen hinzufügen.</a:t>
            </a:r>
            <a:br>
              <a:rPr lang="de-DE"/>
            </a:br>
            <a:r>
              <a:rPr lang="de-DE"/>
              <a:t>Anschließend die Folie zurücksetzen (Folie &gt; Zurücksetzen).</a:t>
            </a:r>
            <a:br>
              <a:rPr lang="de-DE"/>
            </a:br>
            <a:r>
              <a:rPr lang="de-DE"/>
              <a:t>Hierbei werden alle Platzhalter auf der Folie zurückgesetzt!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2A6EC0F0-A9B5-4476-95C3-0AD2E674AA06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41375" y="198000"/>
            <a:ext cx="7480624" cy="216000"/>
          </a:xfrm>
        </p:spPr>
        <p:txBody>
          <a:bodyPr anchor="b"/>
          <a:lstStyle>
            <a:lvl1pPr marL="0" indent="0">
              <a:buNone/>
              <a:defRPr sz="1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Untertitel bearbeiten</a:t>
            </a:r>
          </a:p>
        </p:txBody>
      </p:sp>
      <p:sp>
        <p:nvSpPr>
          <p:cNvPr id="15" name="Inhaltsplatzhalter 8">
            <a:extLst>
              <a:ext uri="{FF2B5EF4-FFF2-40B4-BE49-F238E27FC236}">
                <a16:creationId xmlns:a16="http://schemas.microsoft.com/office/drawing/2014/main" id="{BDB63C17-0320-4C97-8AB0-58AB655D8D9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000" y="1847675"/>
            <a:ext cx="5256213" cy="44610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95CFC6A-8970-4400-B6FB-394E656A6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3001278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ld links oben,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643490-D985-4FFE-9FD3-CB461F30C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270000"/>
            <a:ext cx="5256212" cy="660352"/>
          </a:xfrm>
        </p:spPr>
        <p:txBody>
          <a:bodyPr anchor="b" anchorCtr="0"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326B12-57C3-4246-B91A-5907F7698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msg GillardonBSM AG | 2022 | e-fellows.net IT Day – Tokenisierung von Assets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26B255-646E-4212-A3E9-570F84D6B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C4F53-B4CA-4838-AC7E-70E91EE9D986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Freihandform 7">
            <a:extLst>
              <a:ext uri="{FF2B5EF4-FFF2-40B4-BE49-F238E27FC236}">
                <a16:creationId xmlns:a16="http://schemas.microsoft.com/office/drawing/2014/main" id="{5E70B5A2-61E7-47D9-9DFE-8DB0CC4DF810}"/>
              </a:ext>
            </a:extLst>
          </p:cNvPr>
          <p:cNvSpPr/>
          <p:nvPr/>
        </p:nvSpPr>
        <p:spPr>
          <a:xfrm rot="21149552">
            <a:off x="3327789" y="-71381"/>
            <a:ext cx="1048196" cy="677831"/>
          </a:xfrm>
          <a:custGeom>
            <a:avLst/>
            <a:gdLst>
              <a:gd name="connsiteX0" fmla="*/ 0 w 1048195"/>
              <a:gd name="connsiteY0" fmla="*/ 0 h 677831"/>
              <a:gd name="connsiteX1" fmla="*/ 881236 w 1048195"/>
              <a:gd name="connsiteY1" fmla="*/ 116134 h 677831"/>
              <a:gd name="connsiteX2" fmla="*/ 966081 w 1048195"/>
              <a:gd name="connsiteY2" fmla="*/ 255793 h 677831"/>
              <a:gd name="connsiteX3" fmla="*/ 1048195 w 1048195"/>
              <a:gd name="connsiteY3" fmla="*/ 426251 h 677831"/>
              <a:gd name="connsiteX4" fmla="*/ 463746 w 1048195"/>
              <a:gd name="connsiteY4" fmla="*/ 677831 h 677831"/>
              <a:gd name="connsiteX5" fmla="*/ 406552 w 1048195"/>
              <a:gd name="connsiteY5" fmla="*/ 559107 h 677831"/>
              <a:gd name="connsiteX6" fmla="*/ 112895 w 1048195"/>
              <a:gd name="connsiteY6" fmla="*/ 124216 h 67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8195" h="677831">
                <a:moveTo>
                  <a:pt x="0" y="0"/>
                </a:moveTo>
                <a:lnTo>
                  <a:pt x="881236" y="116134"/>
                </a:lnTo>
                <a:lnTo>
                  <a:pt x="966081" y="255793"/>
                </a:lnTo>
                <a:lnTo>
                  <a:pt x="1048195" y="426251"/>
                </a:lnTo>
                <a:lnTo>
                  <a:pt x="463746" y="677831"/>
                </a:lnTo>
                <a:lnTo>
                  <a:pt x="406552" y="559107"/>
                </a:lnTo>
                <a:cubicBezTo>
                  <a:pt x="322569" y="404506"/>
                  <a:pt x="224073" y="258933"/>
                  <a:pt x="112895" y="124216"/>
                </a:cubicBezTo>
                <a:close/>
              </a:path>
            </a:pathLst>
          </a:custGeom>
          <a:solidFill>
            <a:schemeClr val="bg1">
              <a:lumMod val="8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b="1" i="0" err="1">
              <a:latin typeface="Calibri" panose="020F0502020204030204" pitchFamily="34" charset="0"/>
            </a:endParaRPr>
          </a:p>
        </p:txBody>
      </p:sp>
      <p:sp>
        <p:nvSpPr>
          <p:cNvPr id="7" name="Freihandform 8">
            <a:extLst>
              <a:ext uri="{FF2B5EF4-FFF2-40B4-BE49-F238E27FC236}">
                <a16:creationId xmlns:a16="http://schemas.microsoft.com/office/drawing/2014/main" id="{18DDE77D-867F-4B36-84BC-9D808B2C64F1}"/>
              </a:ext>
            </a:extLst>
          </p:cNvPr>
          <p:cNvSpPr/>
          <p:nvPr/>
        </p:nvSpPr>
        <p:spPr>
          <a:xfrm rot="18058433">
            <a:off x="198028" y="3761868"/>
            <a:ext cx="698478" cy="1674057"/>
          </a:xfrm>
          <a:custGeom>
            <a:avLst/>
            <a:gdLst>
              <a:gd name="connsiteX0" fmla="*/ 680347 w 698478"/>
              <a:gd name="connsiteY0" fmla="*/ 0 h 1674057"/>
              <a:gd name="connsiteX1" fmla="*/ 635073 w 698478"/>
              <a:gd name="connsiteY1" fmla="*/ 172208 h 1674057"/>
              <a:gd name="connsiteX2" fmla="*/ 572257 w 698478"/>
              <a:gd name="connsiteY2" fmla="*/ 742263 h 1674057"/>
              <a:gd name="connsiteX3" fmla="*/ 682543 w 698478"/>
              <a:gd name="connsiteY3" fmla="*/ 1492880 h 1674057"/>
              <a:gd name="connsiteX4" fmla="*/ 698478 w 698478"/>
              <a:gd name="connsiteY4" fmla="*/ 1537680 h 1674057"/>
              <a:gd name="connsiteX5" fmla="*/ 168340 w 698478"/>
              <a:gd name="connsiteY5" fmla="*/ 1674057 h 1674057"/>
              <a:gd name="connsiteX6" fmla="*/ 113660 w 698478"/>
              <a:gd name="connsiteY6" fmla="*/ 1582961 h 1674057"/>
              <a:gd name="connsiteX7" fmla="*/ 77470 w 698478"/>
              <a:gd name="connsiteY7" fmla="*/ 1445302 h 1674057"/>
              <a:gd name="connsiteX8" fmla="*/ 0 w 698478"/>
              <a:gd name="connsiteY8" fmla="*/ 742264 h 1674057"/>
              <a:gd name="connsiteX9" fmla="*/ 8822 w 698478"/>
              <a:gd name="connsiteY9" fmla="*/ 502746 h 1674057"/>
              <a:gd name="connsiteX10" fmla="*/ 20675 w 698478"/>
              <a:gd name="connsiteY10" fmla="*/ 395961 h 1674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8478" h="1674057">
                <a:moveTo>
                  <a:pt x="680347" y="0"/>
                </a:moveTo>
                <a:lnTo>
                  <a:pt x="635073" y="172208"/>
                </a:lnTo>
                <a:cubicBezTo>
                  <a:pt x="593976" y="355401"/>
                  <a:pt x="572257" y="546222"/>
                  <a:pt x="572257" y="742263"/>
                </a:cubicBezTo>
                <a:cubicBezTo>
                  <a:pt x="572257" y="1003652"/>
                  <a:pt x="610869" y="1255760"/>
                  <a:pt x="682543" y="1492880"/>
                </a:cubicBezTo>
                <a:lnTo>
                  <a:pt x="698478" y="1537680"/>
                </a:lnTo>
                <a:lnTo>
                  <a:pt x="168340" y="1674057"/>
                </a:lnTo>
                <a:lnTo>
                  <a:pt x="113660" y="1582961"/>
                </a:lnTo>
                <a:lnTo>
                  <a:pt x="77470" y="1445302"/>
                </a:lnTo>
                <a:cubicBezTo>
                  <a:pt x="26785" y="1219374"/>
                  <a:pt x="0" y="984038"/>
                  <a:pt x="0" y="742264"/>
                </a:cubicBezTo>
                <a:cubicBezTo>
                  <a:pt x="0" y="661672"/>
                  <a:pt x="2976" y="581796"/>
                  <a:pt x="8822" y="502746"/>
                </a:cubicBezTo>
                <a:lnTo>
                  <a:pt x="20675" y="395961"/>
                </a:lnTo>
                <a:close/>
              </a:path>
            </a:pathLst>
          </a:custGeom>
          <a:solidFill>
            <a:schemeClr val="bg1">
              <a:lumMod val="8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b="1" i="0" err="1">
              <a:latin typeface="Calibri" panose="020F0502020204030204" pitchFamily="34" charset="0"/>
            </a:endParaRPr>
          </a:p>
        </p:txBody>
      </p:sp>
      <p:sp>
        <p:nvSpPr>
          <p:cNvPr id="8" name="Freihandform 9">
            <a:extLst>
              <a:ext uri="{FF2B5EF4-FFF2-40B4-BE49-F238E27FC236}">
                <a16:creationId xmlns:a16="http://schemas.microsoft.com/office/drawing/2014/main" id="{77ADB59E-F4E1-4988-AFE5-58CD00116D93}"/>
              </a:ext>
            </a:extLst>
          </p:cNvPr>
          <p:cNvSpPr/>
          <p:nvPr/>
        </p:nvSpPr>
        <p:spPr>
          <a:xfrm rot="4774343">
            <a:off x="3395215" y="2649768"/>
            <a:ext cx="1189458" cy="1288209"/>
          </a:xfrm>
          <a:custGeom>
            <a:avLst/>
            <a:gdLst>
              <a:gd name="connsiteX0" fmla="*/ 269442 w 899152"/>
              <a:gd name="connsiteY0" fmla="*/ 0 h 973801"/>
              <a:gd name="connsiteX1" fmla="*/ 288267 w 899152"/>
              <a:gd name="connsiteY1" fmla="*/ 14077 h 973801"/>
              <a:gd name="connsiteX2" fmla="*/ 843434 w 899152"/>
              <a:gd name="connsiteY2" fmla="*/ 687432 h 973801"/>
              <a:gd name="connsiteX3" fmla="*/ 899152 w 899152"/>
              <a:gd name="connsiteY3" fmla="*/ 803094 h 973801"/>
              <a:gd name="connsiteX4" fmla="*/ 502580 w 899152"/>
              <a:gd name="connsiteY4" fmla="*/ 973801 h 973801"/>
              <a:gd name="connsiteX5" fmla="*/ 463772 w 899152"/>
              <a:gd name="connsiteY5" fmla="*/ 893242 h 973801"/>
              <a:gd name="connsiteX6" fmla="*/ 13618 w 899152"/>
              <a:gd name="connsiteY6" fmla="*/ 347255 h 973801"/>
              <a:gd name="connsiteX7" fmla="*/ 0 w 899152"/>
              <a:gd name="connsiteY7" fmla="*/ 337072 h 97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9152" h="973801">
                <a:moveTo>
                  <a:pt x="269442" y="0"/>
                </a:moveTo>
                <a:lnTo>
                  <a:pt x="288267" y="14077"/>
                </a:lnTo>
                <a:cubicBezTo>
                  <a:pt x="513739" y="200152"/>
                  <a:pt x="702874" y="428684"/>
                  <a:pt x="843434" y="687432"/>
                </a:cubicBezTo>
                <a:lnTo>
                  <a:pt x="899152" y="803094"/>
                </a:lnTo>
                <a:lnTo>
                  <a:pt x="502580" y="973801"/>
                </a:lnTo>
                <a:lnTo>
                  <a:pt x="463772" y="893242"/>
                </a:lnTo>
                <a:cubicBezTo>
                  <a:pt x="349800" y="683437"/>
                  <a:pt x="196440" y="498134"/>
                  <a:pt x="13618" y="347255"/>
                </a:cubicBezTo>
                <a:lnTo>
                  <a:pt x="0" y="337072"/>
                </a:lnTo>
                <a:close/>
              </a:path>
            </a:pathLst>
          </a:custGeom>
          <a:solidFill>
            <a:schemeClr val="bg1">
              <a:lumMod val="8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b="1" i="0" err="1">
              <a:latin typeface="Calibri" panose="020F0502020204030204" pitchFamily="34" charset="0"/>
            </a:endParaRPr>
          </a:p>
        </p:txBody>
      </p:sp>
      <p:sp>
        <p:nvSpPr>
          <p:cNvPr id="9" name="Freihandform 10">
            <a:extLst>
              <a:ext uri="{FF2B5EF4-FFF2-40B4-BE49-F238E27FC236}">
                <a16:creationId xmlns:a16="http://schemas.microsoft.com/office/drawing/2014/main" id="{9BE2D55F-513E-4C24-B2A7-F5AE0178E096}"/>
              </a:ext>
            </a:extLst>
          </p:cNvPr>
          <p:cNvSpPr/>
          <p:nvPr/>
        </p:nvSpPr>
        <p:spPr>
          <a:xfrm rot="13644815">
            <a:off x="4355575" y="3220808"/>
            <a:ext cx="612188" cy="2074447"/>
          </a:xfrm>
          <a:custGeom>
            <a:avLst/>
            <a:gdLst>
              <a:gd name="connsiteX0" fmla="*/ 106983 w 527832"/>
              <a:gd name="connsiteY0" fmla="*/ 0 h 1379153"/>
              <a:gd name="connsiteX1" fmla="*/ 527832 w 527832"/>
              <a:gd name="connsiteY1" fmla="*/ 105212 h 1379153"/>
              <a:gd name="connsiteX2" fmla="*/ 514987 w 527832"/>
              <a:gd name="connsiteY2" fmla="*/ 140308 h 1379153"/>
              <a:gd name="connsiteX3" fmla="*/ 431775 w 527832"/>
              <a:gd name="connsiteY3" fmla="*/ 690699 h 1379153"/>
              <a:gd name="connsiteX4" fmla="*/ 514987 w 527832"/>
              <a:gd name="connsiteY4" fmla="*/ 1241091 h 1379153"/>
              <a:gd name="connsiteX5" fmla="*/ 527010 w 527832"/>
              <a:gd name="connsiteY5" fmla="*/ 1273941 h 1379153"/>
              <a:gd name="connsiteX6" fmla="*/ 106161 w 527832"/>
              <a:gd name="connsiteY6" fmla="*/ 1379153 h 1379153"/>
              <a:gd name="connsiteX7" fmla="*/ 102623 w 527832"/>
              <a:gd name="connsiteY7" fmla="*/ 1369487 h 1379153"/>
              <a:gd name="connsiteX8" fmla="*/ 0 w 527832"/>
              <a:gd name="connsiteY8" fmla="*/ 690699 h 1379153"/>
              <a:gd name="connsiteX9" fmla="*/ 102623 w 527832"/>
              <a:gd name="connsiteY9" fmla="*/ 11911 h 1379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7832" h="1379153">
                <a:moveTo>
                  <a:pt x="106983" y="0"/>
                </a:moveTo>
                <a:lnTo>
                  <a:pt x="527832" y="105212"/>
                </a:lnTo>
                <a:lnTo>
                  <a:pt x="514987" y="140308"/>
                </a:lnTo>
                <a:cubicBezTo>
                  <a:pt x="460908" y="314176"/>
                  <a:pt x="431775" y="499035"/>
                  <a:pt x="431775" y="690699"/>
                </a:cubicBezTo>
                <a:cubicBezTo>
                  <a:pt x="431775" y="882363"/>
                  <a:pt x="460908" y="1067222"/>
                  <a:pt x="514987" y="1241091"/>
                </a:cubicBezTo>
                <a:lnTo>
                  <a:pt x="527010" y="1273941"/>
                </a:lnTo>
                <a:lnTo>
                  <a:pt x="106161" y="1379153"/>
                </a:lnTo>
                <a:lnTo>
                  <a:pt x="102623" y="1369487"/>
                </a:lnTo>
                <a:cubicBezTo>
                  <a:pt x="35929" y="1155058"/>
                  <a:pt x="0" y="927075"/>
                  <a:pt x="0" y="690699"/>
                </a:cubicBezTo>
                <a:cubicBezTo>
                  <a:pt x="0" y="454324"/>
                  <a:pt x="35929" y="226340"/>
                  <a:pt x="102623" y="11911"/>
                </a:cubicBezTo>
                <a:close/>
              </a:path>
            </a:pathLst>
          </a:custGeom>
          <a:solidFill>
            <a:schemeClr val="bg1">
              <a:lumMod val="8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b="1" i="0" err="1">
              <a:latin typeface="Calibri" panose="020F0502020204030204" pitchFamily="34" charset="0"/>
            </a:endParaRPr>
          </a:p>
        </p:txBody>
      </p:sp>
      <p:sp>
        <p:nvSpPr>
          <p:cNvPr id="10" name="Freihandform 11">
            <a:extLst>
              <a:ext uri="{FF2B5EF4-FFF2-40B4-BE49-F238E27FC236}">
                <a16:creationId xmlns:a16="http://schemas.microsoft.com/office/drawing/2014/main" id="{AB277618-A1C4-4866-8BCF-01A10261D247}"/>
              </a:ext>
            </a:extLst>
          </p:cNvPr>
          <p:cNvSpPr/>
          <p:nvPr/>
        </p:nvSpPr>
        <p:spPr>
          <a:xfrm rot="2158040">
            <a:off x="5618833" y="2953744"/>
            <a:ext cx="408496" cy="442410"/>
          </a:xfrm>
          <a:custGeom>
            <a:avLst/>
            <a:gdLst>
              <a:gd name="connsiteX0" fmla="*/ 269442 w 899152"/>
              <a:gd name="connsiteY0" fmla="*/ 0 h 973801"/>
              <a:gd name="connsiteX1" fmla="*/ 288267 w 899152"/>
              <a:gd name="connsiteY1" fmla="*/ 14077 h 973801"/>
              <a:gd name="connsiteX2" fmla="*/ 843434 w 899152"/>
              <a:gd name="connsiteY2" fmla="*/ 687432 h 973801"/>
              <a:gd name="connsiteX3" fmla="*/ 899152 w 899152"/>
              <a:gd name="connsiteY3" fmla="*/ 803094 h 973801"/>
              <a:gd name="connsiteX4" fmla="*/ 502580 w 899152"/>
              <a:gd name="connsiteY4" fmla="*/ 973801 h 973801"/>
              <a:gd name="connsiteX5" fmla="*/ 463772 w 899152"/>
              <a:gd name="connsiteY5" fmla="*/ 893242 h 973801"/>
              <a:gd name="connsiteX6" fmla="*/ 13618 w 899152"/>
              <a:gd name="connsiteY6" fmla="*/ 347255 h 973801"/>
              <a:gd name="connsiteX7" fmla="*/ 0 w 899152"/>
              <a:gd name="connsiteY7" fmla="*/ 337072 h 97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9152" h="973801">
                <a:moveTo>
                  <a:pt x="269442" y="0"/>
                </a:moveTo>
                <a:lnTo>
                  <a:pt x="288267" y="14077"/>
                </a:lnTo>
                <a:cubicBezTo>
                  <a:pt x="513739" y="200152"/>
                  <a:pt x="702874" y="428684"/>
                  <a:pt x="843434" y="687432"/>
                </a:cubicBezTo>
                <a:lnTo>
                  <a:pt x="899152" y="803094"/>
                </a:lnTo>
                <a:lnTo>
                  <a:pt x="502580" y="973801"/>
                </a:lnTo>
                <a:lnTo>
                  <a:pt x="463772" y="893242"/>
                </a:lnTo>
                <a:cubicBezTo>
                  <a:pt x="349800" y="683437"/>
                  <a:pt x="196440" y="498134"/>
                  <a:pt x="13618" y="347255"/>
                </a:cubicBezTo>
                <a:lnTo>
                  <a:pt x="0" y="337072"/>
                </a:lnTo>
                <a:close/>
              </a:path>
            </a:pathLst>
          </a:custGeom>
          <a:solidFill>
            <a:schemeClr val="bg1">
              <a:lumMod val="8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b="1" i="0" err="1">
              <a:latin typeface="Calibri" panose="020F0502020204030204" pitchFamily="34" charset="0"/>
            </a:endParaRPr>
          </a:p>
        </p:txBody>
      </p:sp>
      <p:sp>
        <p:nvSpPr>
          <p:cNvPr id="11" name="Bildplatzhalter 27">
            <a:extLst>
              <a:ext uri="{FF2B5EF4-FFF2-40B4-BE49-F238E27FC236}">
                <a16:creationId xmlns:a16="http://schemas.microsoft.com/office/drawing/2014/main" id="{941298A0-5D60-4135-BB03-1C926D7D788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0" y="0"/>
            <a:ext cx="5272466" cy="4887448"/>
          </a:xfrm>
          <a:custGeom>
            <a:avLst/>
            <a:gdLst>
              <a:gd name="connsiteX0" fmla="*/ 4974758 w 5272466"/>
              <a:gd name="connsiteY0" fmla="*/ 473426 h 4887448"/>
              <a:gd name="connsiteX1" fmla="*/ 5029169 w 5272466"/>
              <a:gd name="connsiteY1" fmla="*/ 586376 h 4887448"/>
              <a:gd name="connsiteX2" fmla="*/ 5272466 w 5272466"/>
              <a:gd name="connsiteY2" fmla="*/ 1791470 h 4887448"/>
              <a:gd name="connsiteX3" fmla="*/ 2176487 w 5272466"/>
              <a:gd name="connsiteY3" fmla="*/ 4887448 h 4887448"/>
              <a:gd name="connsiteX4" fmla="*/ 94823 w 5272466"/>
              <a:gd name="connsiteY4" fmla="*/ 4083169 h 4887448"/>
              <a:gd name="connsiteX5" fmla="*/ 0 w 5272466"/>
              <a:gd name="connsiteY5" fmla="*/ 3990581 h 4887448"/>
              <a:gd name="connsiteX6" fmla="*/ 0 w 5272466"/>
              <a:gd name="connsiteY6" fmla="*/ 2996193 h 4887448"/>
              <a:gd name="connsiteX7" fmla="*/ 44893 w 5272466"/>
              <a:gd name="connsiteY7" fmla="*/ 3083886 h 4887448"/>
              <a:gd name="connsiteX8" fmla="*/ 2176487 w 5272466"/>
              <a:gd name="connsiteY8" fmla="*/ 4283900 h 4887448"/>
              <a:gd name="connsiteX9" fmla="*/ 4668920 w 5272466"/>
              <a:gd name="connsiteY9" fmla="*/ 1791469 h 4887448"/>
              <a:gd name="connsiteX10" fmla="*/ 4473051 w 5272466"/>
              <a:gd name="connsiteY10" fmla="*/ 821302 h 4887448"/>
              <a:gd name="connsiteX11" fmla="*/ 4420420 w 5272466"/>
              <a:gd name="connsiteY11" fmla="*/ 712045 h 4887448"/>
              <a:gd name="connsiteX12" fmla="*/ 2176487 w 5272466"/>
              <a:gd name="connsiteY12" fmla="*/ 3172 h 4887448"/>
              <a:gd name="connsiteX13" fmla="*/ 3964785 w 5272466"/>
              <a:gd name="connsiteY13" fmla="*/ 1791470 h 4887448"/>
              <a:gd name="connsiteX14" fmla="*/ 2176487 w 5272466"/>
              <a:gd name="connsiteY14" fmla="*/ 3579768 h 4887448"/>
              <a:gd name="connsiteX15" fmla="*/ 388189 w 5272466"/>
              <a:gd name="connsiteY15" fmla="*/ 1791470 h 4887448"/>
              <a:gd name="connsiteX16" fmla="*/ 2176487 w 5272466"/>
              <a:gd name="connsiteY16" fmla="*/ 3172 h 4887448"/>
              <a:gd name="connsiteX17" fmla="*/ 2772249 w 5272466"/>
              <a:gd name="connsiteY17" fmla="*/ 0 h 4887448"/>
              <a:gd name="connsiteX18" fmla="*/ 3601845 w 5272466"/>
              <a:gd name="connsiteY18" fmla="*/ 0 h 4887448"/>
              <a:gd name="connsiteX19" fmla="*/ 3675942 w 5272466"/>
              <a:gd name="connsiteY19" fmla="*/ 58947 h 4887448"/>
              <a:gd name="connsiteX20" fmla="*/ 4467740 w 5272466"/>
              <a:gd name="connsiteY20" fmla="*/ 1791470 h 4887448"/>
              <a:gd name="connsiteX21" fmla="*/ 4076430 w 5272466"/>
              <a:gd name="connsiteY21" fmla="*/ 3072531 h 4887448"/>
              <a:gd name="connsiteX22" fmla="*/ 4039982 w 5272466"/>
              <a:gd name="connsiteY22" fmla="*/ 3121272 h 4887448"/>
              <a:gd name="connsiteX23" fmla="*/ 3720616 w 5272466"/>
              <a:gd name="connsiteY23" fmla="*/ 2877212 h 4887448"/>
              <a:gd name="connsiteX24" fmla="*/ 3742785 w 5272466"/>
              <a:gd name="connsiteY24" fmla="*/ 2847568 h 4887448"/>
              <a:gd name="connsiteX25" fmla="*/ 4065377 w 5272466"/>
              <a:gd name="connsiteY25" fmla="*/ 1791470 h 4887448"/>
              <a:gd name="connsiteX26" fmla="*/ 2859702 w 5272466"/>
              <a:gd name="connsiteY26" fmla="*/ 29925 h 4887448"/>
              <a:gd name="connsiteX27" fmla="*/ 749601 w 5272466"/>
              <a:gd name="connsiteY27" fmla="*/ 0 h 4887448"/>
              <a:gd name="connsiteX28" fmla="*/ 1571630 w 5272466"/>
              <a:gd name="connsiteY28" fmla="*/ 0 h 4887448"/>
              <a:gd name="connsiteX29" fmla="*/ 1572591 w 5272466"/>
              <a:gd name="connsiteY29" fmla="*/ 2947 h 4887448"/>
              <a:gd name="connsiteX30" fmla="*/ 1441249 w 5272466"/>
              <a:gd name="connsiteY30" fmla="*/ 51019 h 4887448"/>
              <a:gd name="connsiteX31" fmla="*/ 287599 w 5272466"/>
              <a:gd name="connsiteY31" fmla="*/ 1791470 h 4887448"/>
              <a:gd name="connsiteX32" fmla="*/ 2176487 w 5272466"/>
              <a:gd name="connsiteY32" fmla="*/ 3680360 h 4887448"/>
              <a:gd name="connsiteX33" fmla="*/ 2738187 w 5272466"/>
              <a:gd name="connsiteY33" fmla="*/ 3595438 h 4887448"/>
              <a:gd name="connsiteX34" fmla="*/ 2908402 w 5272466"/>
              <a:gd name="connsiteY34" fmla="*/ 3533139 h 4887448"/>
              <a:gd name="connsiteX35" fmla="*/ 3075537 w 5272466"/>
              <a:gd name="connsiteY35" fmla="*/ 3899200 h 4887448"/>
              <a:gd name="connsiteX36" fmla="*/ 3068346 w 5272466"/>
              <a:gd name="connsiteY36" fmla="*/ 3902664 h 4887448"/>
              <a:gd name="connsiteX37" fmla="*/ 2176487 w 5272466"/>
              <a:gd name="connsiteY37" fmla="*/ 4082723 h 4887448"/>
              <a:gd name="connsiteX38" fmla="*/ 123392 w 5272466"/>
              <a:gd name="connsiteY38" fmla="*/ 2809780 h 4887448"/>
              <a:gd name="connsiteX39" fmla="*/ 0 w 5272466"/>
              <a:gd name="connsiteY39" fmla="*/ 2502125 h 4887448"/>
              <a:gd name="connsiteX40" fmla="*/ 0 w 5272466"/>
              <a:gd name="connsiteY40" fmla="*/ 1080290 h 4887448"/>
              <a:gd name="connsiteX41" fmla="*/ 111179 w 5272466"/>
              <a:gd name="connsiteY41" fmla="*/ 798118 h 4887448"/>
              <a:gd name="connsiteX42" fmla="*/ 719040 w 5272466"/>
              <a:gd name="connsiteY42" fmla="*/ 23429 h 4887448"/>
              <a:gd name="connsiteX43" fmla="*/ 0 w 5272466"/>
              <a:gd name="connsiteY43" fmla="*/ 0 h 4887448"/>
              <a:gd name="connsiteX44" fmla="*/ 445867 w 5272466"/>
              <a:gd name="connsiteY44" fmla="*/ 0 h 4887448"/>
              <a:gd name="connsiteX45" fmla="*/ 372294 w 5272466"/>
              <a:gd name="connsiteY45" fmla="*/ 71839 h 4887448"/>
              <a:gd name="connsiteX46" fmla="*/ 44893 w 5272466"/>
              <a:gd name="connsiteY46" fmla="*/ 499052 h 4887448"/>
              <a:gd name="connsiteX47" fmla="*/ 0 w 5272466"/>
              <a:gd name="connsiteY47" fmla="*/ 586745 h 488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272466" h="4887448">
                <a:moveTo>
                  <a:pt x="4974758" y="473426"/>
                </a:moveTo>
                <a:lnTo>
                  <a:pt x="5029169" y="586376"/>
                </a:lnTo>
                <a:cubicBezTo>
                  <a:pt x="5185833" y="956774"/>
                  <a:pt x="5272466" y="1364006"/>
                  <a:pt x="5272466" y="1791470"/>
                </a:cubicBezTo>
                <a:cubicBezTo>
                  <a:pt x="5272466" y="3501332"/>
                  <a:pt x="3886349" y="4887448"/>
                  <a:pt x="2176487" y="4887448"/>
                </a:cubicBezTo>
                <a:cubicBezTo>
                  <a:pt x="1374991" y="4887448"/>
                  <a:pt x="644629" y="4582882"/>
                  <a:pt x="94823" y="4083169"/>
                </a:cubicBezTo>
                <a:lnTo>
                  <a:pt x="0" y="3990581"/>
                </a:lnTo>
                <a:lnTo>
                  <a:pt x="0" y="2996193"/>
                </a:lnTo>
                <a:lnTo>
                  <a:pt x="44893" y="3083886"/>
                </a:lnTo>
                <a:cubicBezTo>
                  <a:pt x="482033" y="3803324"/>
                  <a:pt x="1273138" y="4283900"/>
                  <a:pt x="2176487" y="4283900"/>
                </a:cubicBezTo>
                <a:cubicBezTo>
                  <a:pt x="3553019" y="4283900"/>
                  <a:pt x="4668920" y="3168002"/>
                  <a:pt x="4668920" y="1791469"/>
                </a:cubicBezTo>
                <a:cubicBezTo>
                  <a:pt x="4668920" y="1447336"/>
                  <a:pt x="4599176" y="1119491"/>
                  <a:pt x="4473051" y="821302"/>
                </a:cubicBezTo>
                <a:lnTo>
                  <a:pt x="4420420" y="712045"/>
                </a:lnTo>
                <a:close/>
                <a:moveTo>
                  <a:pt x="2176487" y="3172"/>
                </a:moveTo>
                <a:cubicBezTo>
                  <a:pt x="3164137" y="3172"/>
                  <a:pt x="3964785" y="803820"/>
                  <a:pt x="3964785" y="1791470"/>
                </a:cubicBezTo>
                <a:cubicBezTo>
                  <a:pt x="3964785" y="2779120"/>
                  <a:pt x="3164137" y="3579768"/>
                  <a:pt x="2176487" y="3579768"/>
                </a:cubicBezTo>
                <a:cubicBezTo>
                  <a:pt x="1188839" y="3579768"/>
                  <a:pt x="388189" y="2779120"/>
                  <a:pt x="388189" y="1791470"/>
                </a:cubicBezTo>
                <a:cubicBezTo>
                  <a:pt x="388189" y="803820"/>
                  <a:pt x="1188839" y="3172"/>
                  <a:pt x="2176487" y="3172"/>
                </a:cubicBezTo>
                <a:close/>
                <a:moveTo>
                  <a:pt x="2772249" y="0"/>
                </a:moveTo>
                <a:lnTo>
                  <a:pt x="3601845" y="0"/>
                </a:lnTo>
                <a:lnTo>
                  <a:pt x="3675942" y="58947"/>
                </a:lnTo>
                <a:cubicBezTo>
                  <a:pt x="4160943" y="479070"/>
                  <a:pt x="4467740" y="1099442"/>
                  <a:pt x="4467740" y="1791470"/>
                </a:cubicBezTo>
                <a:cubicBezTo>
                  <a:pt x="4467740" y="2266005"/>
                  <a:pt x="4323483" y="2706844"/>
                  <a:pt x="4076430" y="3072531"/>
                </a:cubicBezTo>
                <a:lnTo>
                  <a:pt x="4039982" y="3121272"/>
                </a:lnTo>
                <a:lnTo>
                  <a:pt x="3720616" y="2877212"/>
                </a:lnTo>
                <a:lnTo>
                  <a:pt x="3742785" y="2847568"/>
                </a:lnTo>
                <a:cubicBezTo>
                  <a:pt x="3946454" y="2546098"/>
                  <a:pt x="4065377" y="2182673"/>
                  <a:pt x="4065377" y="1791470"/>
                </a:cubicBezTo>
                <a:cubicBezTo>
                  <a:pt x="4065377" y="989202"/>
                  <a:pt x="3565215" y="303750"/>
                  <a:pt x="2859702" y="29925"/>
                </a:cubicBezTo>
                <a:close/>
                <a:moveTo>
                  <a:pt x="749601" y="0"/>
                </a:moveTo>
                <a:lnTo>
                  <a:pt x="1571630" y="0"/>
                </a:lnTo>
                <a:lnTo>
                  <a:pt x="1572591" y="2947"/>
                </a:lnTo>
                <a:lnTo>
                  <a:pt x="1441249" y="51019"/>
                </a:lnTo>
                <a:cubicBezTo>
                  <a:pt x="763297" y="337770"/>
                  <a:pt x="287599" y="1009067"/>
                  <a:pt x="287599" y="1791470"/>
                </a:cubicBezTo>
                <a:cubicBezTo>
                  <a:pt x="287599" y="2834674"/>
                  <a:pt x="1133283" y="3680360"/>
                  <a:pt x="2176487" y="3680360"/>
                </a:cubicBezTo>
                <a:cubicBezTo>
                  <a:pt x="2372089" y="3680360"/>
                  <a:pt x="2560746" y="3650630"/>
                  <a:pt x="2738187" y="3595438"/>
                </a:cubicBezTo>
                <a:lnTo>
                  <a:pt x="2908402" y="3533139"/>
                </a:lnTo>
                <a:lnTo>
                  <a:pt x="3075537" y="3899200"/>
                </a:lnTo>
                <a:lnTo>
                  <a:pt x="3068346" y="3902664"/>
                </a:lnTo>
                <a:cubicBezTo>
                  <a:pt x="2794225" y="4018609"/>
                  <a:pt x="2492844" y="4082723"/>
                  <a:pt x="2176487" y="4082723"/>
                </a:cubicBezTo>
                <a:cubicBezTo>
                  <a:pt x="1276852" y="4082723"/>
                  <a:pt x="498313" y="3564236"/>
                  <a:pt x="123392" y="2809780"/>
                </a:cubicBezTo>
                <a:lnTo>
                  <a:pt x="0" y="2502125"/>
                </a:lnTo>
                <a:lnTo>
                  <a:pt x="0" y="1080290"/>
                </a:lnTo>
                <a:lnTo>
                  <a:pt x="111179" y="798118"/>
                </a:lnTo>
                <a:cubicBezTo>
                  <a:pt x="255977" y="497614"/>
                  <a:pt x="464428" y="233554"/>
                  <a:pt x="719040" y="23429"/>
                </a:cubicBezTo>
                <a:close/>
                <a:moveTo>
                  <a:pt x="0" y="0"/>
                </a:moveTo>
                <a:lnTo>
                  <a:pt x="445867" y="0"/>
                </a:lnTo>
                <a:lnTo>
                  <a:pt x="372294" y="71839"/>
                </a:lnTo>
                <a:cubicBezTo>
                  <a:pt x="248492" y="201690"/>
                  <a:pt x="138566" y="344887"/>
                  <a:pt x="44893" y="499052"/>
                </a:cubicBezTo>
                <a:lnTo>
                  <a:pt x="0" y="58674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Calibri" panose="020F0502020204030204" pitchFamily="34" charset="0"/>
              </a:defRPr>
            </a:lvl1pPr>
          </a:lstStyle>
          <a:p>
            <a:r>
              <a:rPr lang="de-DE"/>
              <a:t>Bild durch Klicken auf das Symbol hinzufügen.</a:t>
            </a:r>
            <a:br>
              <a:rPr lang="de-DE"/>
            </a:br>
            <a:r>
              <a:rPr lang="de-DE"/>
              <a:t>Alternativ den Rahmen des Bildplatzhalters markieren (Klick auf die graue Fläche)</a:t>
            </a:r>
            <a:br>
              <a:rPr lang="de-DE"/>
            </a:br>
            <a:r>
              <a:rPr lang="de-DE"/>
              <a:t>und ein Bild aus den </a:t>
            </a:r>
            <a:r>
              <a:rPr lang="de-DE" err="1"/>
              <a:t>QuickSlide</a:t>
            </a:r>
            <a:r>
              <a:rPr lang="de-DE"/>
              <a:t>-Elementen hinzufügen.</a:t>
            </a:r>
            <a:br>
              <a:rPr lang="de-DE"/>
            </a:br>
            <a:r>
              <a:rPr lang="de-DE"/>
              <a:t>Anschließend die Folie zurücksetzen (Folie &gt; Zurücksetzen).</a:t>
            </a:r>
            <a:br>
              <a:rPr lang="de-DE"/>
            </a:br>
            <a:r>
              <a:rPr lang="de-DE"/>
              <a:t>Hierbei werden alle Platzhalter auf der Folie zurückgesetzt!</a:t>
            </a:r>
          </a:p>
        </p:txBody>
      </p:sp>
      <p:sp>
        <p:nvSpPr>
          <p:cNvPr id="20" name="Inhaltsplatzhalter 8">
            <a:extLst>
              <a:ext uri="{FF2B5EF4-FFF2-40B4-BE49-F238E27FC236}">
                <a16:creationId xmlns:a16="http://schemas.microsoft.com/office/drawing/2014/main" id="{B40D2938-A291-4B2D-88F7-7B2F29289AB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000" y="2351088"/>
            <a:ext cx="5256213" cy="39576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grpSp>
        <p:nvGrpSpPr>
          <p:cNvPr id="22" name="Group 698">
            <a:extLst>
              <a:ext uri="{FF2B5EF4-FFF2-40B4-BE49-F238E27FC236}">
                <a16:creationId xmlns:a16="http://schemas.microsoft.com/office/drawing/2014/main" id="{06B0DC94-65FD-490C-8564-D9C1CBD974F0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470019" y="406800"/>
            <a:ext cx="1386309" cy="460800"/>
            <a:chOff x="561" y="2269"/>
            <a:chExt cx="4636" cy="1455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grpSpPr>
        <p:sp>
          <p:nvSpPr>
            <p:cNvPr id="23" name="AutoShape 697">
              <a:extLst>
                <a:ext uri="{FF2B5EF4-FFF2-40B4-BE49-F238E27FC236}">
                  <a16:creationId xmlns:a16="http://schemas.microsoft.com/office/drawing/2014/main" id="{22E2ED23-5511-49B2-844A-AA3086F9247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black">
            <a:xfrm>
              <a:off x="561" y="2271"/>
              <a:ext cx="4634" cy="145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24" name="Oval 699">
              <a:extLst>
                <a:ext uri="{FF2B5EF4-FFF2-40B4-BE49-F238E27FC236}">
                  <a16:creationId xmlns:a16="http://schemas.microsoft.com/office/drawing/2014/main" id="{8E67B584-8169-4308-9379-B81E83D13362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561" y="2905"/>
              <a:ext cx="483" cy="4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25" name="Freeform 700">
              <a:extLst>
                <a:ext uri="{FF2B5EF4-FFF2-40B4-BE49-F238E27FC236}">
                  <a16:creationId xmlns:a16="http://schemas.microsoft.com/office/drawing/2014/main" id="{536A7AC9-53EA-4373-AEA5-9EA8AC19FE57}"/>
                </a:ext>
              </a:extLst>
            </p:cNvPr>
            <p:cNvSpPr>
              <a:spLocks/>
            </p:cNvSpPr>
            <p:nvPr/>
          </p:nvSpPr>
          <p:spPr bwMode="black">
            <a:xfrm>
              <a:off x="1200" y="2269"/>
              <a:ext cx="1559" cy="1113"/>
            </a:xfrm>
            <a:custGeom>
              <a:avLst/>
              <a:gdLst>
                <a:gd name="T0" fmla="*/ 0 w 659"/>
                <a:gd name="T1" fmla="*/ 0 h 469"/>
                <a:gd name="T2" fmla="*/ 0 w 659"/>
                <a:gd name="T3" fmla="*/ 469 h 469"/>
                <a:gd name="T4" fmla="*/ 85 w 659"/>
                <a:gd name="T5" fmla="*/ 469 h 469"/>
                <a:gd name="T6" fmla="*/ 85 w 659"/>
                <a:gd name="T7" fmla="*/ 72 h 469"/>
                <a:gd name="T8" fmla="*/ 282 w 659"/>
                <a:gd name="T9" fmla="*/ 72 h 469"/>
                <a:gd name="T10" fmla="*/ 282 w 659"/>
                <a:gd name="T11" fmla="*/ 469 h 469"/>
                <a:gd name="T12" fmla="*/ 367 w 659"/>
                <a:gd name="T13" fmla="*/ 469 h 469"/>
                <a:gd name="T14" fmla="*/ 367 w 659"/>
                <a:gd name="T15" fmla="*/ 72 h 469"/>
                <a:gd name="T16" fmla="*/ 498 w 659"/>
                <a:gd name="T17" fmla="*/ 72 h 469"/>
                <a:gd name="T18" fmla="*/ 573 w 659"/>
                <a:gd name="T19" fmla="*/ 155 h 469"/>
                <a:gd name="T20" fmla="*/ 573 w 659"/>
                <a:gd name="T21" fmla="*/ 469 h 469"/>
                <a:gd name="T22" fmla="*/ 659 w 659"/>
                <a:gd name="T23" fmla="*/ 469 h 469"/>
                <a:gd name="T24" fmla="*/ 659 w 659"/>
                <a:gd name="T25" fmla="*/ 132 h 469"/>
                <a:gd name="T26" fmla="*/ 541 w 659"/>
                <a:gd name="T27" fmla="*/ 0 h 469"/>
                <a:gd name="T28" fmla="*/ 0 w 659"/>
                <a:gd name="T29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9" h="469">
                  <a:moveTo>
                    <a:pt x="0" y="0"/>
                  </a:moveTo>
                  <a:cubicBezTo>
                    <a:pt x="0" y="469"/>
                    <a:pt x="0" y="469"/>
                    <a:pt x="0" y="469"/>
                  </a:cubicBezTo>
                  <a:cubicBezTo>
                    <a:pt x="85" y="469"/>
                    <a:pt x="85" y="469"/>
                    <a:pt x="85" y="469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85" y="72"/>
                    <a:pt x="218" y="72"/>
                    <a:pt x="282" y="72"/>
                  </a:cubicBezTo>
                  <a:cubicBezTo>
                    <a:pt x="282" y="469"/>
                    <a:pt x="282" y="469"/>
                    <a:pt x="282" y="469"/>
                  </a:cubicBezTo>
                  <a:cubicBezTo>
                    <a:pt x="367" y="469"/>
                    <a:pt x="367" y="469"/>
                    <a:pt x="367" y="469"/>
                  </a:cubicBezTo>
                  <a:cubicBezTo>
                    <a:pt x="367" y="72"/>
                    <a:pt x="367" y="72"/>
                    <a:pt x="367" y="72"/>
                  </a:cubicBezTo>
                  <a:cubicBezTo>
                    <a:pt x="424" y="72"/>
                    <a:pt x="472" y="72"/>
                    <a:pt x="498" y="72"/>
                  </a:cubicBezTo>
                  <a:cubicBezTo>
                    <a:pt x="542" y="72"/>
                    <a:pt x="573" y="98"/>
                    <a:pt x="573" y="155"/>
                  </a:cubicBezTo>
                  <a:cubicBezTo>
                    <a:pt x="573" y="469"/>
                    <a:pt x="573" y="469"/>
                    <a:pt x="573" y="469"/>
                  </a:cubicBezTo>
                  <a:cubicBezTo>
                    <a:pt x="659" y="469"/>
                    <a:pt x="659" y="469"/>
                    <a:pt x="659" y="469"/>
                  </a:cubicBezTo>
                  <a:cubicBezTo>
                    <a:pt x="659" y="346"/>
                    <a:pt x="659" y="239"/>
                    <a:pt x="659" y="132"/>
                  </a:cubicBezTo>
                  <a:cubicBezTo>
                    <a:pt x="659" y="68"/>
                    <a:pt x="626" y="0"/>
                    <a:pt x="54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26" name="Freeform 701">
              <a:extLst>
                <a:ext uri="{FF2B5EF4-FFF2-40B4-BE49-F238E27FC236}">
                  <a16:creationId xmlns:a16="http://schemas.microsoft.com/office/drawing/2014/main" id="{ADF7C0D9-725A-4C2F-800D-759FE23C9CC6}"/>
                </a:ext>
              </a:extLst>
            </p:cNvPr>
            <p:cNvSpPr>
              <a:spLocks/>
            </p:cNvSpPr>
            <p:nvPr/>
          </p:nvSpPr>
          <p:spPr bwMode="black">
            <a:xfrm>
              <a:off x="2877" y="2269"/>
              <a:ext cx="1107" cy="1113"/>
            </a:xfrm>
            <a:custGeom>
              <a:avLst/>
              <a:gdLst>
                <a:gd name="T0" fmla="*/ 121 w 468"/>
                <a:gd name="T1" fmla="*/ 0 h 469"/>
                <a:gd name="T2" fmla="*/ 0 w 468"/>
                <a:gd name="T3" fmla="*/ 130 h 469"/>
                <a:gd name="T4" fmla="*/ 115 w 468"/>
                <a:gd name="T5" fmla="*/ 266 h 469"/>
                <a:gd name="T6" fmla="*/ 319 w 468"/>
                <a:gd name="T7" fmla="*/ 266 h 469"/>
                <a:gd name="T8" fmla="*/ 381 w 468"/>
                <a:gd name="T9" fmla="*/ 335 h 469"/>
                <a:gd name="T10" fmla="*/ 320 w 468"/>
                <a:gd name="T11" fmla="*/ 398 h 469"/>
                <a:gd name="T12" fmla="*/ 8 w 468"/>
                <a:gd name="T13" fmla="*/ 398 h 469"/>
                <a:gd name="T14" fmla="*/ 8 w 468"/>
                <a:gd name="T15" fmla="*/ 469 h 469"/>
                <a:gd name="T16" fmla="*/ 356 w 468"/>
                <a:gd name="T17" fmla="*/ 469 h 469"/>
                <a:gd name="T18" fmla="*/ 468 w 468"/>
                <a:gd name="T19" fmla="*/ 336 h 469"/>
                <a:gd name="T20" fmla="*/ 362 w 468"/>
                <a:gd name="T21" fmla="*/ 194 h 469"/>
                <a:gd name="T22" fmla="*/ 142 w 468"/>
                <a:gd name="T23" fmla="*/ 194 h 469"/>
                <a:gd name="T24" fmla="*/ 86 w 468"/>
                <a:gd name="T25" fmla="*/ 132 h 469"/>
                <a:gd name="T26" fmla="*/ 151 w 468"/>
                <a:gd name="T27" fmla="*/ 72 h 469"/>
                <a:gd name="T28" fmla="*/ 452 w 468"/>
                <a:gd name="T29" fmla="*/ 72 h 469"/>
                <a:gd name="T30" fmla="*/ 452 w 468"/>
                <a:gd name="T31" fmla="*/ 0 h 469"/>
                <a:gd name="T32" fmla="*/ 121 w 468"/>
                <a:gd name="T33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8" h="469">
                  <a:moveTo>
                    <a:pt x="121" y="0"/>
                  </a:moveTo>
                  <a:cubicBezTo>
                    <a:pt x="28" y="0"/>
                    <a:pt x="0" y="62"/>
                    <a:pt x="0" y="130"/>
                  </a:cubicBezTo>
                  <a:cubicBezTo>
                    <a:pt x="0" y="204"/>
                    <a:pt x="31" y="266"/>
                    <a:pt x="115" y="266"/>
                  </a:cubicBezTo>
                  <a:cubicBezTo>
                    <a:pt x="191" y="266"/>
                    <a:pt x="262" y="266"/>
                    <a:pt x="319" y="266"/>
                  </a:cubicBezTo>
                  <a:cubicBezTo>
                    <a:pt x="381" y="266"/>
                    <a:pt x="381" y="314"/>
                    <a:pt x="381" y="335"/>
                  </a:cubicBezTo>
                  <a:cubicBezTo>
                    <a:pt x="381" y="356"/>
                    <a:pt x="381" y="398"/>
                    <a:pt x="320" y="398"/>
                  </a:cubicBezTo>
                  <a:cubicBezTo>
                    <a:pt x="272" y="398"/>
                    <a:pt x="8" y="398"/>
                    <a:pt x="8" y="398"/>
                  </a:cubicBezTo>
                  <a:cubicBezTo>
                    <a:pt x="8" y="398"/>
                    <a:pt x="8" y="449"/>
                    <a:pt x="8" y="469"/>
                  </a:cubicBezTo>
                  <a:cubicBezTo>
                    <a:pt x="356" y="469"/>
                    <a:pt x="356" y="469"/>
                    <a:pt x="356" y="469"/>
                  </a:cubicBezTo>
                  <a:cubicBezTo>
                    <a:pt x="443" y="469"/>
                    <a:pt x="468" y="418"/>
                    <a:pt x="468" y="336"/>
                  </a:cubicBezTo>
                  <a:cubicBezTo>
                    <a:pt x="468" y="238"/>
                    <a:pt x="436" y="194"/>
                    <a:pt x="362" y="194"/>
                  </a:cubicBezTo>
                  <a:cubicBezTo>
                    <a:pt x="274" y="194"/>
                    <a:pt x="213" y="194"/>
                    <a:pt x="142" y="194"/>
                  </a:cubicBezTo>
                  <a:cubicBezTo>
                    <a:pt x="86" y="194"/>
                    <a:pt x="86" y="157"/>
                    <a:pt x="86" y="132"/>
                  </a:cubicBezTo>
                  <a:cubicBezTo>
                    <a:pt x="86" y="112"/>
                    <a:pt x="92" y="72"/>
                    <a:pt x="151" y="72"/>
                  </a:cubicBezTo>
                  <a:cubicBezTo>
                    <a:pt x="214" y="72"/>
                    <a:pt x="452" y="72"/>
                    <a:pt x="452" y="72"/>
                  </a:cubicBezTo>
                  <a:cubicBezTo>
                    <a:pt x="452" y="43"/>
                    <a:pt x="452" y="27"/>
                    <a:pt x="452" y="0"/>
                  </a:cubicBezTo>
                  <a:cubicBezTo>
                    <a:pt x="121" y="0"/>
                    <a:pt x="121" y="0"/>
                    <a:pt x="1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27" name="Freeform 702">
              <a:extLst>
                <a:ext uri="{FF2B5EF4-FFF2-40B4-BE49-F238E27FC236}">
                  <a16:creationId xmlns:a16="http://schemas.microsoft.com/office/drawing/2014/main" id="{80D761F8-703D-47CF-A4B7-255600A6E7C0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107" y="2269"/>
              <a:ext cx="1090" cy="1455"/>
            </a:xfrm>
            <a:custGeom>
              <a:avLst/>
              <a:gdLst>
                <a:gd name="T0" fmla="*/ 170 w 461"/>
                <a:gd name="T1" fmla="*/ 0 h 613"/>
                <a:gd name="T2" fmla="*/ 44 w 461"/>
                <a:gd name="T3" fmla="*/ 29 h 613"/>
                <a:gd name="T4" fmla="*/ 0 w 461"/>
                <a:gd name="T5" fmla="*/ 149 h 613"/>
                <a:gd name="T6" fmla="*/ 0 w 461"/>
                <a:gd name="T7" fmla="*/ 233 h 613"/>
                <a:gd name="T8" fmla="*/ 0 w 461"/>
                <a:gd name="T9" fmla="*/ 318 h 613"/>
                <a:gd name="T10" fmla="*/ 47 w 461"/>
                <a:gd name="T11" fmla="*/ 445 h 613"/>
                <a:gd name="T12" fmla="*/ 170 w 461"/>
                <a:gd name="T13" fmla="*/ 469 h 613"/>
                <a:gd name="T14" fmla="*/ 376 w 461"/>
                <a:gd name="T15" fmla="*/ 469 h 613"/>
                <a:gd name="T16" fmla="*/ 376 w 461"/>
                <a:gd name="T17" fmla="*/ 487 h 613"/>
                <a:gd name="T18" fmla="*/ 328 w 461"/>
                <a:gd name="T19" fmla="*/ 538 h 613"/>
                <a:gd name="T20" fmla="*/ 61 w 461"/>
                <a:gd name="T21" fmla="*/ 538 h 613"/>
                <a:gd name="T22" fmla="*/ 61 w 461"/>
                <a:gd name="T23" fmla="*/ 613 h 613"/>
                <a:gd name="T24" fmla="*/ 356 w 461"/>
                <a:gd name="T25" fmla="*/ 613 h 613"/>
                <a:gd name="T26" fmla="*/ 461 w 461"/>
                <a:gd name="T27" fmla="*/ 511 h 613"/>
                <a:gd name="T28" fmla="*/ 461 w 461"/>
                <a:gd name="T29" fmla="*/ 0 h 613"/>
                <a:gd name="T30" fmla="*/ 170 w 461"/>
                <a:gd name="T31" fmla="*/ 0 h 613"/>
                <a:gd name="T32" fmla="*/ 376 w 461"/>
                <a:gd name="T33" fmla="*/ 398 h 613"/>
                <a:gd name="T34" fmla="*/ 196 w 461"/>
                <a:gd name="T35" fmla="*/ 398 h 613"/>
                <a:gd name="T36" fmla="*/ 88 w 461"/>
                <a:gd name="T37" fmla="*/ 333 h 613"/>
                <a:gd name="T38" fmla="*/ 88 w 461"/>
                <a:gd name="T39" fmla="*/ 231 h 613"/>
                <a:gd name="T40" fmla="*/ 88 w 461"/>
                <a:gd name="T41" fmla="*/ 148 h 613"/>
                <a:gd name="T42" fmla="*/ 200 w 461"/>
                <a:gd name="T43" fmla="*/ 72 h 613"/>
                <a:gd name="T44" fmla="*/ 376 w 461"/>
                <a:gd name="T45" fmla="*/ 72 h 613"/>
                <a:gd name="T46" fmla="*/ 376 w 461"/>
                <a:gd name="T47" fmla="*/ 398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613">
                  <a:moveTo>
                    <a:pt x="170" y="0"/>
                  </a:moveTo>
                  <a:cubicBezTo>
                    <a:pt x="94" y="0"/>
                    <a:pt x="65" y="12"/>
                    <a:pt x="44" y="29"/>
                  </a:cubicBezTo>
                  <a:cubicBezTo>
                    <a:pt x="22" y="47"/>
                    <a:pt x="1" y="70"/>
                    <a:pt x="0" y="149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402"/>
                    <a:pt x="23" y="425"/>
                    <a:pt x="47" y="445"/>
                  </a:cubicBezTo>
                  <a:cubicBezTo>
                    <a:pt x="63" y="456"/>
                    <a:pt x="89" y="469"/>
                    <a:pt x="170" y="469"/>
                  </a:cubicBezTo>
                  <a:cubicBezTo>
                    <a:pt x="376" y="469"/>
                    <a:pt x="376" y="469"/>
                    <a:pt x="376" y="469"/>
                  </a:cubicBezTo>
                  <a:cubicBezTo>
                    <a:pt x="376" y="469"/>
                    <a:pt x="376" y="484"/>
                    <a:pt x="376" y="487"/>
                  </a:cubicBezTo>
                  <a:cubicBezTo>
                    <a:pt x="376" y="523"/>
                    <a:pt x="369" y="538"/>
                    <a:pt x="328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613"/>
                    <a:pt x="61" y="613"/>
                    <a:pt x="61" y="613"/>
                  </a:cubicBezTo>
                  <a:cubicBezTo>
                    <a:pt x="356" y="613"/>
                    <a:pt x="356" y="613"/>
                    <a:pt x="356" y="613"/>
                  </a:cubicBezTo>
                  <a:cubicBezTo>
                    <a:pt x="435" y="613"/>
                    <a:pt x="461" y="578"/>
                    <a:pt x="461" y="511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170" y="0"/>
                  </a:lnTo>
                  <a:close/>
                  <a:moveTo>
                    <a:pt x="376" y="398"/>
                  </a:moveTo>
                  <a:cubicBezTo>
                    <a:pt x="196" y="398"/>
                    <a:pt x="196" y="398"/>
                    <a:pt x="196" y="398"/>
                  </a:cubicBezTo>
                  <a:cubicBezTo>
                    <a:pt x="143" y="398"/>
                    <a:pt x="89" y="402"/>
                    <a:pt x="88" y="333"/>
                  </a:cubicBezTo>
                  <a:cubicBezTo>
                    <a:pt x="88" y="330"/>
                    <a:pt x="88" y="305"/>
                    <a:pt x="88" y="231"/>
                  </a:cubicBezTo>
                  <a:cubicBezTo>
                    <a:pt x="88" y="169"/>
                    <a:pt x="87" y="154"/>
                    <a:pt x="88" y="148"/>
                  </a:cubicBezTo>
                  <a:cubicBezTo>
                    <a:pt x="91" y="90"/>
                    <a:pt x="112" y="70"/>
                    <a:pt x="200" y="72"/>
                  </a:cubicBezTo>
                  <a:cubicBezTo>
                    <a:pt x="205" y="72"/>
                    <a:pt x="376" y="72"/>
                    <a:pt x="376" y="72"/>
                  </a:cubicBezTo>
                  <a:lnTo>
                    <a:pt x="376" y="3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422841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rechts unten,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ihandform 14">
            <a:extLst>
              <a:ext uri="{FF2B5EF4-FFF2-40B4-BE49-F238E27FC236}">
                <a16:creationId xmlns:a16="http://schemas.microsoft.com/office/drawing/2014/main" id="{FC0FE4D2-EB84-4B4C-BEEC-385A5095A1FA}"/>
              </a:ext>
            </a:extLst>
          </p:cNvPr>
          <p:cNvSpPr/>
          <p:nvPr/>
        </p:nvSpPr>
        <p:spPr>
          <a:xfrm rot="7258433">
            <a:off x="11137342" y="936656"/>
            <a:ext cx="699567" cy="1798402"/>
          </a:xfrm>
          <a:custGeom>
            <a:avLst/>
            <a:gdLst>
              <a:gd name="connsiteX0" fmla="*/ 238589 w 699567"/>
              <a:gd name="connsiteY0" fmla="*/ 1798402 h 1798402"/>
              <a:gd name="connsiteX1" fmla="*/ 61893 w 699567"/>
              <a:gd name="connsiteY1" fmla="*/ 1504027 h 1798402"/>
              <a:gd name="connsiteX2" fmla="*/ 34859 w 699567"/>
              <a:gd name="connsiteY2" fmla="*/ 1358765 h 1798402"/>
              <a:gd name="connsiteX3" fmla="*/ 0 w 699567"/>
              <a:gd name="connsiteY3" fmla="*/ 884680 h 1798402"/>
              <a:gd name="connsiteX4" fmla="*/ 77469 w 699567"/>
              <a:gd name="connsiteY4" fmla="*/ 181641 h 1798402"/>
              <a:gd name="connsiteX5" fmla="*/ 80394 w 699567"/>
              <a:gd name="connsiteY5" fmla="*/ 170516 h 1798402"/>
              <a:gd name="connsiteX6" fmla="*/ 364475 w 699567"/>
              <a:gd name="connsiteY6" fmla="*/ 0 h 1798402"/>
              <a:gd name="connsiteX7" fmla="*/ 699567 w 699567"/>
              <a:gd name="connsiteY7" fmla="*/ 86202 h 1798402"/>
              <a:gd name="connsiteX8" fmla="*/ 682543 w 699567"/>
              <a:gd name="connsiteY8" fmla="*/ 134065 h 1798402"/>
              <a:gd name="connsiteX9" fmla="*/ 572257 w 699567"/>
              <a:gd name="connsiteY9" fmla="*/ 884680 h 1798402"/>
              <a:gd name="connsiteX10" fmla="*/ 682543 w 699567"/>
              <a:gd name="connsiteY10" fmla="*/ 1635297 h 1798402"/>
              <a:gd name="connsiteX11" fmla="*/ 698478 w 699567"/>
              <a:gd name="connsiteY11" fmla="*/ 1680098 h 1798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9567" h="1798402">
                <a:moveTo>
                  <a:pt x="238589" y="1798402"/>
                </a:moveTo>
                <a:lnTo>
                  <a:pt x="61893" y="1504027"/>
                </a:lnTo>
                <a:lnTo>
                  <a:pt x="34859" y="1358765"/>
                </a:lnTo>
                <a:cubicBezTo>
                  <a:pt x="11905" y="1204184"/>
                  <a:pt x="0" y="1045863"/>
                  <a:pt x="0" y="884680"/>
                </a:cubicBezTo>
                <a:cubicBezTo>
                  <a:pt x="0" y="642907"/>
                  <a:pt x="26786" y="407570"/>
                  <a:pt x="77469" y="181641"/>
                </a:cubicBezTo>
                <a:lnTo>
                  <a:pt x="80394" y="170516"/>
                </a:lnTo>
                <a:lnTo>
                  <a:pt x="364475" y="0"/>
                </a:lnTo>
                <a:lnTo>
                  <a:pt x="699567" y="86202"/>
                </a:lnTo>
                <a:lnTo>
                  <a:pt x="682543" y="134065"/>
                </a:lnTo>
                <a:cubicBezTo>
                  <a:pt x="610869" y="371184"/>
                  <a:pt x="572257" y="623291"/>
                  <a:pt x="572257" y="884680"/>
                </a:cubicBezTo>
                <a:cubicBezTo>
                  <a:pt x="572257" y="1146069"/>
                  <a:pt x="610869" y="1398177"/>
                  <a:pt x="682543" y="1635297"/>
                </a:cubicBezTo>
                <a:lnTo>
                  <a:pt x="698478" y="1680098"/>
                </a:lnTo>
                <a:close/>
              </a:path>
            </a:pathLst>
          </a:custGeom>
          <a:solidFill>
            <a:srgbClr val="D9D9D9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b="1" i="0" err="1">
              <a:latin typeface="Calibri" panose="020F0502020204030204" pitchFamily="34" charset="0"/>
            </a:endParaRPr>
          </a:p>
        </p:txBody>
      </p:sp>
      <p:sp>
        <p:nvSpPr>
          <p:cNvPr id="7" name="Freihandform 15">
            <a:extLst>
              <a:ext uri="{FF2B5EF4-FFF2-40B4-BE49-F238E27FC236}">
                <a16:creationId xmlns:a16="http://schemas.microsoft.com/office/drawing/2014/main" id="{C69FF0FE-0706-488B-8E5E-6A3585FCE16B}"/>
              </a:ext>
            </a:extLst>
          </p:cNvPr>
          <p:cNvSpPr/>
          <p:nvPr/>
        </p:nvSpPr>
        <p:spPr>
          <a:xfrm rot="12686101">
            <a:off x="5983275" y="4648255"/>
            <a:ext cx="1434424" cy="1553513"/>
          </a:xfrm>
          <a:custGeom>
            <a:avLst/>
            <a:gdLst>
              <a:gd name="connsiteX0" fmla="*/ 269442 w 899152"/>
              <a:gd name="connsiteY0" fmla="*/ 0 h 973801"/>
              <a:gd name="connsiteX1" fmla="*/ 288267 w 899152"/>
              <a:gd name="connsiteY1" fmla="*/ 14077 h 973801"/>
              <a:gd name="connsiteX2" fmla="*/ 843434 w 899152"/>
              <a:gd name="connsiteY2" fmla="*/ 687432 h 973801"/>
              <a:gd name="connsiteX3" fmla="*/ 899152 w 899152"/>
              <a:gd name="connsiteY3" fmla="*/ 803094 h 973801"/>
              <a:gd name="connsiteX4" fmla="*/ 502580 w 899152"/>
              <a:gd name="connsiteY4" fmla="*/ 973801 h 973801"/>
              <a:gd name="connsiteX5" fmla="*/ 463772 w 899152"/>
              <a:gd name="connsiteY5" fmla="*/ 893242 h 973801"/>
              <a:gd name="connsiteX6" fmla="*/ 13618 w 899152"/>
              <a:gd name="connsiteY6" fmla="*/ 347255 h 973801"/>
              <a:gd name="connsiteX7" fmla="*/ 0 w 899152"/>
              <a:gd name="connsiteY7" fmla="*/ 337072 h 97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9152" h="973801">
                <a:moveTo>
                  <a:pt x="269442" y="0"/>
                </a:moveTo>
                <a:lnTo>
                  <a:pt x="288267" y="14077"/>
                </a:lnTo>
                <a:cubicBezTo>
                  <a:pt x="513739" y="200152"/>
                  <a:pt x="702874" y="428684"/>
                  <a:pt x="843434" y="687432"/>
                </a:cubicBezTo>
                <a:lnTo>
                  <a:pt x="899152" y="803094"/>
                </a:lnTo>
                <a:lnTo>
                  <a:pt x="502580" y="973801"/>
                </a:lnTo>
                <a:lnTo>
                  <a:pt x="463772" y="893242"/>
                </a:lnTo>
                <a:cubicBezTo>
                  <a:pt x="349800" y="683437"/>
                  <a:pt x="196440" y="498134"/>
                  <a:pt x="13618" y="347255"/>
                </a:cubicBezTo>
                <a:lnTo>
                  <a:pt x="0" y="337072"/>
                </a:lnTo>
                <a:close/>
              </a:path>
            </a:pathLst>
          </a:custGeom>
          <a:solidFill>
            <a:srgbClr val="D9D9D9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b="1" i="0" err="1">
              <a:latin typeface="Calibri" panose="020F0502020204030204" pitchFamily="34" charset="0"/>
            </a:endParaRPr>
          </a:p>
        </p:txBody>
      </p:sp>
      <p:sp>
        <p:nvSpPr>
          <p:cNvPr id="8" name="Freihandform 16">
            <a:extLst>
              <a:ext uri="{FF2B5EF4-FFF2-40B4-BE49-F238E27FC236}">
                <a16:creationId xmlns:a16="http://schemas.microsoft.com/office/drawing/2014/main" id="{A8742BBA-0CBF-48D8-9329-71399B78C292}"/>
              </a:ext>
            </a:extLst>
          </p:cNvPr>
          <p:cNvSpPr/>
          <p:nvPr/>
        </p:nvSpPr>
        <p:spPr>
          <a:xfrm rot="4789192">
            <a:off x="11236855" y="5959042"/>
            <a:ext cx="668081" cy="723546"/>
          </a:xfrm>
          <a:custGeom>
            <a:avLst/>
            <a:gdLst>
              <a:gd name="connsiteX0" fmla="*/ 269442 w 899152"/>
              <a:gd name="connsiteY0" fmla="*/ 0 h 973801"/>
              <a:gd name="connsiteX1" fmla="*/ 288267 w 899152"/>
              <a:gd name="connsiteY1" fmla="*/ 14077 h 973801"/>
              <a:gd name="connsiteX2" fmla="*/ 843434 w 899152"/>
              <a:gd name="connsiteY2" fmla="*/ 687432 h 973801"/>
              <a:gd name="connsiteX3" fmla="*/ 899152 w 899152"/>
              <a:gd name="connsiteY3" fmla="*/ 803094 h 973801"/>
              <a:gd name="connsiteX4" fmla="*/ 502580 w 899152"/>
              <a:gd name="connsiteY4" fmla="*/ 973801 h 973801"/>
              <a:gd name="connsiteX5" fmla="*/ 463772 w 899152"/>
              <a:gd name="connsiteY5" fmla="*/ 893242 h 973801"/>
              <a:gd name="connsiteX6" fmla="*/ 13618 w 899152"/>
              <a:gd name="connsiteY6" fmla="*/ 347255 h 973801"/>
              <a:gd name="connsiteX7" fmla="*/ 0 w 899152"/>
              <a:gd name="connsiteY7" fmla="*/ 337072 h 97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9152" h="973801">
                <a:moveTo>
                  <a:pt x="269442" y="0"/>
                </a:moveTo>
                <a:lnTo>
                  <a:pt x="288267" y="14077"/>
                </a:lnTo>
                <a:cubicBezTo>
                  <a:pt x="513739" y="200152"/>
                  <a:pt x="702874" y="428684"/>
                  <a:pt x="843434" y="687432"/>
                </a:cubicBezTo>
                <a:lnTo>
                  <a:pt x="899152" y="803094"/>
                </a:lnTo>
                <a:lnTo>
                  <a:pt x="502580" y="973801"/>
                </a:lnTo>
                <a:lnTo>
                  <a:pt x="463772" y="893242"/>
                </a:lnTo>
                <a:cubicBezTo>
                  <a:pt x="349800" y="683437"/>
                  <a:pt x="196440" y="498134"/>
                  <a:pt x="13618" y="347255"/>
                </a:cubicBezTo>
                <a:lnTo>
                  <a:pt x="0" y="337072"/>
                </a:lnTo>
                <a:close/>
              </a:path>
            </a:pathLst>
          </a:custGeom>
          <a:solidFill>
            <a:srgbClr val="D9D9D9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b="1" i="0" err="1">
              <a:latin typeface="Calibri" panose="020F0502020204030204" pitchFamily="34" charset="0"/>
            </a:endParaRPr>
          </a:p>
        </p:txBody>
      </p:sp>
      <p:sp>
        <p:nvSpPr>
          <p:cNvPr id="9" name="Freihandform 17">
            <a:extLst>
              <a:ext uri="{FF2B5EF4-FFF2-40B4-BE49-F238E27FC236}">
                <a16:creationId xmlns:a16="http://schemas.microsoft.com/office/drawing/2014/main" id="{E533DC01-B03A-4726-A91A-585D55216EC6}"/>
              </a:ext>
            </a:extLst>
          </p:cNvPr>
          <p:cNvSpPr/>
          <p:nvPr/>
        </p:nvSpPr>
        <p:spPr>
          <a:xfrm rot="14209015">
            <a:off x="5880001" y="3635268"/>
            <a:ext cx="408496" cy="442410"/>
          </a:xfrm>
          <a:custGeom>
            <a:avLst/>
            <a:gdLst>
              <a:gd name="connsiteX0" fmla="*/ 269442 w 899152"/>
              <a:gd name="connsiteY0" fmla="*/ 0 h 973801"/>
              <a:gd name="connsiteX1" fmla="*/ 288267 w 899152"/>
              <a:gd name="connsiteY1" fmla="*/ 14077 h 973801"/>
              <a:gd name="connsiteX2" fmla="*/ 843434 w 899152"/>
              <a:gd name="connsiteY2" fmla="*/ 687432 h 973801"/>
              <a:gd name="connsiteX3" fmla="*/ 899152 w 899152"/>
              <a:gd name="connsiteY3" fmla="*/ 803094 h 973801"/>
              <a:gd name="connsiteX4" fmla="*/ 502580 w 899152"/>
              <a:gd name="connsiteY4" fmla="*/ 973801 h 973801"/>
              <a:gd name="connsiteX5" fmla="*/ 463772 w 899152"/>
              <a:gd name="connsiteY5" fmla="*/ 893242 h 973801"/>
              <a:gd name="connsiteX6" fmla="*/ 13618 w 899152"/>
              <a:gd name="connsiteY6" fmla="*/ 347255 h 973801"/>
              <a:gd name="connsiteX7" fmla="*/ 0 w 899152"/>
              <a:gd name="connsiteY7" fmla="*/ 337072 h 97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9152" h="973801">
                <a:moveTo>
                  <a:pt x="269442" y="0"/>
                </a:moveTo>
                <a:lnTo>
                  <a:pt x="288267" y="14077"/>
                </a:lnTo>
                <a:cubicBezTo>
                  <a:pt x="513739" y="200152"/>
                  <a:pt x="702874" y="428684"/>
                  <a:pt x="843434" y="687432"/>
                </a:cubicBezTo>
                <a:lnTo>
                  <a:pt x="899152" y="803094"/>
                </a:lnTo>
                <a:lnTo>
                  <a:pt x="502580" y="973801"/>
                </a:lnTo>
                <a:lnTo>
                  <a:pt x="463772" y="893242"/>
                </a:lnTo>
                <a:cubicBezTo>
                  <a:pt x="349800" y="683437"/>
                  <a:pt x="196440" y="498134"/>
                  <a:pt x="13618" y="347255"/>
                </a:cubicBezTo>
                <a:lnTo>
                  <a:pt x="0" y="337072"/>
                </a:lnTo>
                <a:close/>
              </a:path>
            </a:pathLst>
          </a:custGeom>
          <a:solidFill>
            <a:srgbClr val="D9D9D9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b="1" i="0" err="1">
              <a:latin typeface="Calibri" panose="020F0502020204030204" pitchFamily="34" charset="0"/>
            </a:endParaRPr>
          </a:p>
        </p:txBody>
      </p:sp>
      <p:sp>
        <p:nvSpPr>
          <p:cNvPr id="10" name="Bildplatzhalter 14">
            <a:extLst>
              <a:ext uri="{FF2B5EF4-FFF2-40B4-BE49-F238E27FC236}">
                <a16:creationId xmlns:a16="http://schemas.microsoft.com/office/drawing/2014/main" id="{C16F9960-49A2-4A4C-B641-74BC85D94B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6879349" y="1889812"/>
            <a:ext cx="5312651" cy="4968188"/>
          </a:xfrm>
          <a:custGeom>
            <a:avLst/>
            <a:gdLst>
              <a:gd name="connsiteX0" fmla="*/ 582111 w 5312651"/>
              <a:gd name="connsiteY0" fmla="*/ 3841915 h 4968188"/>
              <a:gd name="connsiteX1" fmla="*/ 648593 w 5312651"/>
              <a:gd name="connsiteY1" fmla="*/ 4023553 h 4968188"/>
              <a:gd name="connsiteX2" fmla="*/ 1262800 w 5312651"/>
              <a:gd name="connsiteY2" fmla="*/ 4889167 h 4968188"/>
              <a:gd name="connsiteX3" fmla="*/ 1356258 w 5312651"/>
              <a:gd name="connsiteY3" fmla="*/ 4968188 h 4968188"/>
              <a:gd name="connsiteX4" fmla="*/ 523338 w 5312651"/>
              <a:gd name="connsiteY4" fmla="*/ 4968188 h 4968188"/>
              <a:gd name="connsiteX5" fmla="*/ 422762 w 5312651"/>
              <a:gd name="connsiteY5" fmla="*/ 4837000 h 4968188"/>
              <a:gd name="connsiteX6" fmla="*/ 98303 w 5312651"/>
              <a:gd name="connsiteY6" fmla="*/ 4256021 h 4968188"/>
              <a:gd name="connsiteX7" fmla="*/ 0 w 5312651"/>
              <a:gd name="connsiteY7" fmla="*/ 3987442 h 4968188"/>
              <a:gd name="connsiteX8" fmla="*/ 5312651 w 5312651"/>
              <a:gd name="connsiteY8" fmla="*/ 3656541 h 4968188"/>
              <a:gd name="connsiteX9" fmla="*/ 5312651 w 5312651"/>
              <a:gd name="connsiteY9" fmla="*/ 4968188 h 4968188"/>
              <a:gd name="connsiteX10" fmla="*/ 4487903 w 5312651"/>
              <a:gd name="connsiteY10" fmla="*/ 4968188 h 4968188"/>
              <a:gd name="connsiteX11" fmla="*/ 4489913 w 5312651"/>
              <a:gd name="connsiteY11" fmla="*/ 4966685 h 4968188"/>
              <a:gd name="connsiteX12" fmla="*/ 5276546 w 5312651"/>
              <a:gd name="connsiteY12" fmla="*/ 3796959 h 4968188"/>
              <a:gd name="connsiteX13" fmla="*/ 5312651 w 5312651"/>
              <a:gd name="connsiteY13" fmla="*/ 1921770 h 4968188"/>
              <a:gd name="connsiteX14" fmla="*/ 5312651 w 5312651"/>
              <a:gd name="connsiteY14" fmla="*/ 2470557 h 4968188"/>
              <a:gd name="connsiteX15" fmla="*/ 5276546 w 5312651"/>
              <a:gd name="connsiteY15" fmla="*/ 2330138 h 4968188"/>
              <a:gd name="connsiteX16" fmla="*/ 5193611 w 5312651"/>
              <a:gd name="connsiteY16" fmla="*/ 2103543 h 4968188"/>
              <a:gd name="connsiteX17" fmla="*/ 5141529 w 5312651"/>
              <a:gd name="connsiteY17" fmla="*/ 1995431 h 4968188"/>
              <a:gd name="connsiteX18" fmla="*/ 2921101 w 5312651"/>
              <a:gd name="connsiteY18" fmla="*/ 1293983 h 4968188"/>
              <a:gd name="connsiteX19" fmla="*/ 4690668 w 5312651"/>
              <a:gd name="connsiteY19" fmla="*/ 3063550 h 4968188"/>
              <a:gd name="connsiteX20" fmla="*/ 2921101 w 5312651"/>
              <a:gd name="connsiteY20" fmla="*/ 4833116 h 4968188"/>
              <a:gd name="connsiteX21" fmla="*/ 1151535 w 5312651"/>
              <a:gd name="connsiteY21" fmla="*/ 3063550 h 4968188"/>
              <a:gd name="connsiteX22" fmla="*/ 2921101 w 5312651"/>
              <a:gd name="connsiteY22" fmla="*/ 1293983 h 4968188"/>
              <a:gd name="connsiteX23" fmla="*/ 2200136 w 5312651"/>
              <a:gd name="connsiteY23" fmla="*/ 915340 h 4968188"/>
              <a:gd name="connsiteX24" fmla="*/ 2323531 w 5312651"/>
              <a:gd name="connsiteY24" fmla="*/ 1293760 h 4968188"/>
              <a:gd name="connsiteX25" fmla="*/ 2193564 w 5312651"/>
              <a:gd name="connsiteY25" fmla="*/ 1341329 h 4968188"/>
              <a:gd name="connsiteX26" fmla="*/ 1051998 w 5312651"/>
              <a:gd name="connsiteY26" fmla="*/ 3063550 h 4968188"/>
              <a:gd name="connsiteX27" fmla="*/ 2921101 w 5312651"/>
              <a:gd name="connsiteY27" fmla="*/ 4932654 h 4968188"/>
              <a:gd name="connsiteX28" fmla="*/ 3476917 w 5312651"/>
              <a:gd name="connsiteY28" fmla="*/ 4848622 h 4968188"/>
              <a:gd name="connsiteX29" fmla="*/ 3645349 w 5312651"/>
              <a:gd name="connsiteY29" fmla="*/ 4786975 h 4968188"/>
              <a:gd name="connsiteX30" fmla="*/ 3728087 w 5312651"/>
              <a:gd name="connsiteY30" fmla="*/ 4968188 h 4968188"/>
              <a:gd name="connsiteX31" fmla="*/ 1693948 w 5312651"/>
              <a:gd name="connsiteY31" fmla="*/ 4968188 h 4968188"/>
              <a:gd name="connsiteX32" fmla="*/ 1653460 w 5312651"/>
              <a:gd name="connsiteY32" fmla="*/ 4943591 h 4968188"/>
              <a:gd name="connsiteX33" fmla="*/ 653850 w 5312651"/>
              <a:gd name="connsiteY33" fmla="*/ 3063550 h 4968188"/>
              <a:gd name="connsiteX34" fmla="*/ 2038586 w 5312651"/>
              <a:gd name="connsiteY34" fmla="*/ 974471 h 4968188"/>
              <a:gd name="connsiteX35" fmla="*/ 3350105 w 5312651"/>
              <a:gd name="connsiteY35" fmla="*/ 838097 h 4968188"/>
              <a:gd name="connsiteX36" fmla="*/ 3378032 w 5312651"/>
              <a:gd name="connsiteY36" fmla="*/ 842360 h 4968188"/>
              <a:gd name="connsiteX37" fmla="*/ 5188355 w 5312651"/>
              <a:gd name="connsiteY37" fmla="*/ 3063550 h 4968188"/>
              <a:gd name="connsiteX38" fmla="*/ 4801144 w 5312651"/>
              <a:gd name="connsiteY38" fmla="*/ 4331192 h 4968188"/>
              <a:gd name="connsiteX39" fmla="*/ 4765077 w 5312651"/>
              <a:gd name="connsiteY39" fmla="*/ 4379423 h 4968188"/>
              <a:gd name="connsiteX40" fmla="*/ 4449056 w 5312651"/>
              <a:gd name="connsiteY40" fmla="*/ 4137919 h 4968188"/>
              <a:gd name="connsiteX41" fmla="*/ 4470993 w 5312651"/>
              <a:gd name="connsiteY41" fmla="*/ 4108585 h 4968188"/>
              <a:gd name="connsiteX42" fmla="*/ 4790206 w 5312651"/>
              <a:gd name="connsiteY42" fmla="*/ 3063550 h 4968188"/>
              <a:gd name="connsiteX43" fmla="*/ 3297793 w 5312651"/>
              <a:gd name="connsiteY43" fmla="*/ 1232419 h 4968188"/>
              <a:gd name="connsiteX44" fmla="*/ 3280943 w 5312651"/>
              <a:gd name="connsiteY44" fmla="*/ 1229848 h 4968188"/>
              <a:gd name="connsiteX45" fmla="*/ 2921101 w 5312651"/>
              <a:gd name="connsiteY45" fmla="*/ 0 h 4968188"/>
              <a:gd name="connsiteX46" fmla="*/ 4633962 w 5312651"/>
              <a:gd name="connsiteY46" fmla="*/ 523207 h 4968188"/>
              <a:gd name="connsiteX47" fmla="*/ 4843473 w 5312651"/>
              <a:gd name="connsiteY47" fmla="*/ 679877 h 4968188"/>
              <a:gd name="connsiteX48" fmla="*/ 4470785 w 5312651"/>
              <a:gd name="connsiteY48" fmla="*/ 1146109 h 4968188"/>
              <a:gd name="connsiteX49" fmla="*/ 4300046 w 5312651"/>
              <a:gd name="connsiteY49" fmla="*/ 1018433 h 4968188"/>
              <a:gd name="connsiteX50" fmla="*/ 2921101 w 5312651"/>
              <a:gd name="connsiteY50" fmla="*/ 597223 h 4968188"/>
              <a:gd name="connsiteX51" fmla="*/ 648593 w 5312651"/>
              <a:gd name="connsiteY51" fmla="*/ 2103543 h 4968188"/>
              <a:gd name="connsiteX52" fmla="*/ 582110 w 5312651"/>
              <a:gd name="connsiteY52" fmla="*/ 2285184 h 4968188"/>
              <a:gd name="connsiteX53" fmla="*/ 0 w 5312651"/>
              <a:gd name="connsiteY53" fmla="*/ 2139658 h 4968188"/>
              <a:gd name="connsiteX54" fmla="*/ 98303 w 5312651"/>
              <a:gd name="connsiteY54" fmla="*/ 1871079 h 4968188"/>
              <a:gd name="connsiteX55" fmla="*/ 2921101 w 5312651"/>
              <a:gd name="connsiteY55" fmla="*/ 0 h 4968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312651" h="4968188">
                <a:moveTo>
                  <a:pt x="582111" y="3841915"/>
                </a:moveTo>
                <a:lnTo>
                  <a:pt x="648593" y="4023553"/>
                </a:lnTo>
                <a:cubicBezTo>
                  <a:pt x="788996" y="4355504"/>
                  <a:pt x="1000007" y="4650318"/>
                  <a:pt x="1262800" y="4889167"/>
                </a:cubicBezTo>
                <a:lnTo>
                  <a:pt x="1356258" y="4968188"/>
                </a:lnTo>
                <a:lnTo>
                  <a:pt x="523338" y="4968188"/>
                </a:lnTo>
                <a:lnTo>
                  <a:pt x="422762" y="4837000"/>
                </a:lnTo>
                <a:cubicBezTo>
                  <a:pt x="294631" y="4656822"/>
                  <a:pt x="185504" y="4462187"/>
                  <a:pt x="98303" y="4256021"/>
                </a:cubicBezTo>
                <a:lnTo>
                  <a:pt x="0" y="3987442"/>
                </a:lnTo>
                <a:close/>
                <a:moveTo>
                  <a:pt x="5312651" y="3656541"/>
                </a:moveTo>
                <a:lnTo>
                  <a:pt x="5312651" y="4968188"/>
                </a:lnTo>
                <a:lnTo>
                  <a:pt x="4487903" y="4968188"/>
                </a:lnTo>
                <a:lnTo>
                  <a:pt x="4489913" y="4966685"/>
                </a:lnTo>
                <a:cubicBezTo>
                  <a:pt x="4855336" y="4665112"/>
                  <a:pt x="5132423" y="4260327"/>
                  <a:pt x="5276546" y="3796959"/>
                </a:cubicBezTo>
                <a:close/>
                <a:moveTo>
                  <a:pt x="5312651" y="1921770"/>
                </a:moveTo>
                <a:lnTo>
                  <a:pt x="5312651" y="2470557"/>
                </a:lnTo>
                <a:lnTo>
                  <a:pt x="5276546" y="2330138"/>
                </a:lnTo>
                <a:cubicBezTo>
                  <a:pt x="5252525" y="2252910"/>
                  <a:pt x="5224812" y="2177310"/>
                  <a:pt x="5193611" y="2103543"/>
                </a:cubicBezTo>
                <a:lnTo>
                  <a:pt x="5141529" y="1995431"/>
                </a:lnTo>
                <a:close/>
                <a:moveTo>
                  <a:pt x="2921101" y="1293983"/>
                </a:moveTo>
                <a:cubicBezTo>
                  <a:pt x="3898407" y="1293983"/>
                  <a:pt x="4690668" y="2086244"/>
                  <a:pt x="4690668" y="3063550"/>
                </a:cubicBezTo>
                <a:cubicBezTo>
                  <a:pt x="4690668" y="4040855"/>
                  <a:pt x="3898407" y="4833116"/>
                  <a:pt x="2921101" y="4833116"/>
                </a:cubicBezTo>
                <a:cubicBezTo>
                  <a:pt x="1943798" y="4833116"/>
                  <a:pt x="1151535" y="4040855"/>
                  <a:pt x="1151535" y="3063550"/>
                </a:cubicBezTo>
                <a:cubicBezTo>
                  <a:pt x="1151535" y="2086244"/>
                  <a:pt x="1943798" y="1293983"/>
                  <a:pt x="2921101" y="1293983"/>
                </a:cubicBezTo>
                <a:close/>
                <a:moveTo>
                  <a:pt x="2200136" y="915340"/>
                </a:moveTo>
                <a:lnTo>
                  <a:pt x="2323531" y="1293760"/>
                </a:lnTo>
                <a:lnTo>
                  <a:pt x="2193564" y="1341329"/>
                </a:lnTo>
                <a:cubicBezTo>
                  <a:pt x="1522713" y="1625076"/>
                  <a:pt x="1051998" y="2289341"/>
                  <a:pt x="1051998" y="3063550"/>
                </a:cubicBezTo>
                <a:cubicBezTo>
                  <a:pt x="1051998" y="4095827"/>
                  <a:pt x="1888825" y="4932654"/>
                  <a:pt x="2921101" y="4932654"/>
                </a:cubicBezTo>
                <a:cubicBezTo>
                  <a:pt x="3114655" y="4932654"/>
                  <a:pt x="3301335" y="4903235"/>
                  <a:pt x="3476917" y="4848622"/>
                </a:cubicBezTo>
                <a:lnTo>
                  <a:pt x="3645349" y="4786975"/>
                </a:lnTo>
                <a:lnTo>
                  <a:pt x="3728087" y="4968188"/>
                </a:lnTo>
                <a:lnTo>
                  <a:pt x="1693948" y="4968188"/>
                </a:lnTo>
                <a:lnTo>
                  <a:pt x="1653460" y="4943591"/>
                </a:lnTo>
                <a:cubicBezTo>
                  <a:pt x="1050368" y="4536150"/>
                  <a:pt x="653850" y="3846155"/>
                  <a:pt x="653850" y="3063550"/>
                </a:cubicBezTo>
                <a:cubicBezTo>
                  <a:pt x="653850" y="2124424"/>
                  <a:pt x="1224835" y="1318657"/>
                  <a:pt x="2038586" y="974471"/>
                </a:cubicBezTo>
                <a:close/>
                <a:moveTo>
                  <a:pt x="3350105" y="838097"/>
                </a:moveTo>
                <a:lnTo>
                  <a:pt x="3378032" y="842360"/>
                </a:lnTo>
                <a:cubicBezTo>
                  <a:pt x="4411181" y="1053774"/>
                  <a:pt x="5188355" y="1967902"/>
                  <a:pt x="5188355" y="3063550"/>
                </a:cubicBezTo>
                <a:cubicBezTo>
                  <a:pt x="5188355" y="3533114"/>
                  <a:pt x="5045609" y="3969336"/>
                  <a:pt x="4801144" y="4331192"/>
                </a:cubicBezTo>
                <a:lnTo>
                  <a:pt x="4765077" y="4379423"/>
                </a:lnTo>
                <a:lnTo>
                  <a:pt x="4449056" y="4137919"/>
                </a:lnTo>
                <a:lnTo>
                  <a:pt x="4470993" y="4108585"/>
                </a:lnTo>
                <a:cubicBezTo>
                  <a:pt x="4672529" y="3810273"/>
                  <a:pt x="4790206" y="3450655"/>
                  <a:pt x="4790206" y="3063550"/>
                </a:cubicBezTo>
                <a:cubicBezTo>
                  <a:pt x="4790206" y="2160308"/>
                  <a:pt x="4149510" y="1406705"/>
                  <a:pt x="3297793" y="1232419"/>
                </a:cubicBezTo>
                <a:lnTo>
                  <a:pt x="3280943" y="1229848"/>
                </a:lnTo>
                <a:close/>
                <a:moveTo>
                  <a:pt x="2921101" y="0"/>
                </a:moveTo>
                <a:cubicBezTo>
                  <a:pt x="3555585" y="0"/>
                  <a:pt x="4145017" y="192881"/>
                  <a:pt x="4633962" y="523207"/>
                </a:cubicBezTo>
                <a:lnTo>
                  <a:pt x="4843473" y="679877"/>
                </a:lnTo>
                <a:lnTo>
                  <a:pt x="4470785" y="1146109"/>
                </a:lnTo>
                <a:lnTo>
                  <a:pt x="4300046" y="1018433"/>
                </a:lnTo>
                <a:cubicBezTo>
                  <a:pt x="3906419" y="752502"/>
                  <a:pt x="3431893" y="597223"/>
                  <a:pt x="2921101" y="597223"/>
                </a:cubicBezTo>
                <a:cubicBezTo>
                  <a:pt x="1899516" y="597223"/>
                  <a:pt x="1023000" y="1218342"/>
                  <a:pt x="648593" y="2103543"/>
                </a:cubicBezTo>
                <a:lnTo>
                  <a:pt x="582110" y="2285184"/>
                </a:lnTo>
                <a:lnTo>
                  <a:pt x="0" y="2139658"/>
                </a:lnTo>
                <a:lnTo>
                  <a:pt x="98303" y="1871079"/>
                </a:lnTo>
                <a:cubicBezTo>
                  <a:pt x="563374" y="771525"/>
                  <a:pt x="1652140" y="0"/>
                  <a:pt x="292110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Calibri" panose="020F0502020204030204" pitchFamily="34" charset="0"/>
              </a:defRPr>
            </a:lvl1pPr>
          </a:lstStyle>
          <a:p>
            <a:r>
              <a:rPr lang="de-DE"/>
              <a:t>Bild durch Klicken auf das Symbol hinzufügen.</a:t>
            </a:r>
            <a:br>
              <a:rPr lang="de-DE"/>
            </a:br>
            <a:r>
              <a:rPr lang="de-DE"/>
              <a:t>Alternativ den Rahmen des Bildplatzhalters markieren (Klick auf die graue Fläche)</a:t>
            </a:r>
            <a:br>
              <a:rPr lang="de-DE"/>
            </a:br>
            <a:r>
              <a:rPr lang="de-DE"/>
              <a:t>und ein Bild aus den </a:t>
            </a:r>
            <a:r>
              <a:rPr lang="de-DE" err="1"/>
              <a:t>QuickSlide</a:t>
            </a:r>
            <a:r>
              <a:rPr lang="de-DE"/>
              <a:t>-Elementen hinzufügen.</a:t>
            </a:r>
            <a:br>
              <a:rPr lang="de-DE"/>
            </a:br>
            <a:r>
              <a:rPr lang="de-DE"/>
              <a:t>Anschließend die Folie zurücksetzen (Folie &gt; Zurücksetzen).</a:t>
            </a:r>
            <a:br>
              <a:rPr lang="de-DE"/>
            </a:br>
            <a:r>
              <a:rPr lang="de-DE"/>
              <a:t>Hierbei werden alle Platzhalter auf der Folie zurückgesetzt!</a:t>
            </a:r>
          </a:p>
        </p:txBody>
      </p:sp>
      <p:sp>
        <p:nvSpPr>
          <p:cNvPr id="11" name="Freihandform 19">
            <a:extLst>
              <a:ext uri="{FF2B5EF4-FFF2-40B4-BE49-F238E27FC236}">
                <a16:creationId xmlns:a16="http://schemas.microsoft.com/office/drawing/2014/main" id="{49DF8548-ED5C-4FEA-800D-394A50FD5796}"/>
              </a:ext>
            </a:extLst>
          </p:cNvPr>
          <p:cNvSpPr/>
          <p:nvPr/>
        </p:nvSpPr>
        <p:spPr>
          <a:xfrm rot="3265384">
            <a:off x="7377793" y="783377"/>
            <a:ext cx="612188" cy="1980281"/>
          </a:xfrm>
          <a:custGeom>
            <a:avLst/>
            <a:gdLst>
              <a:gd name="connsiteX0" fmla="*/ 18957 w 612188"/>
              <a:gd name="connsiteY0" fmla="*/ 552988 h 1980281"/>
              <a:gd name="connsiteX1" fmla="*/ 414521 w 612188"/>
              <a:gd name="connsiteY1" fmla="*/ 0 h 1980281"/>
              <a:gd name="connsiteX2" fmla="*/ 612188 w 612188"/>
              <a:gd name="connsiteY2" fmla="*/ 64088 h 1980281"/>
              <a:gd name="connsiteX3" fmla="*/ 597290 w 612188"/>
              <a:gd name="connsiteY3" fmla="*/ 116877 h 1980281"/>
              <a:gd name="connsiteX4" fmla="*/ 500780 w 612188"/>
              <a:gd name="connsiteY4" fmla="*/ 944746 h 1980281"/>
              <a:gd name="connsiteX5" fmla="*/ 597290 w 612188"/>
              <a:gd name="connsiteY5" fmla="*/ 1772616 h 1980281"/>
              <a:gd name="connsiteX6" fmla="*/ 611235 w 612188"/>
              <a:gd name="connsiteY6" fmla="*/ 1822027 h 1980281"/>
              <a:gd name="connsiteX7" fmla="*/ 123127 w 612188"/>
              <a:gd name="connsiteY7" fmla="*/ 1980281 h 1980281"/>
              <a:gd name="connsiteX8" fmla="*/ 119024 w 612188"/>
              <a:gd name="connsiteY8" fmla="*/ 1965742 h 1980281"/>
              <a:gd name="connsiteX9" fmla="*/ 0 w 612188"/>
              <a:gd name="connsiteY9" fmla="*/ 944746 h 1980281"/>
              <a:gd name="connsiteX10" fmla="*/ 7720 w 612188"/>
              <a:gd name="connsiteY10" fmla="*/ 680577 h 1980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2188" h="1980281">
                <a:moveTo>
                  <a:pt x="18957" y="552988"/>
                </a:moveTo>
                <a:lnTo>
                  <a:pt x="414521" y="0"/>
                </a:lnTo>
                <a:lnTo>
                  <a:pt x="612188" y="64088"/>
                </a:lnTo>
                <a:lnTo>
                  <a:pt x="597290" y="116877"/>
                </a:lnTo>
                <a:cubicBezTo>
                  <a:pt x="534569" y="378400"/>
                  <a:pt x="500780" y="656455"/>
                  <a:pt x="500780" y="944746"/>
                </a:cubicBezTo>
                <a:cubicBezTo>
                  <a:pt x="500780" y="1233037"/>
                  <a:pt x="534569" y="1511091"/>
                  <a:pt x="597290" y="1772616"/>
                </a:cubicBezTo>
                <a:lnTo>
                  <a:pt x="611235" y="1822027"/>
                </a:lnTo>
                <a:lnTo>
                  <a:pt x="123127" y="1980281"/>
                </a:lnTo>
                <a:lnTo>
                  <a:pt x="119024" y="1965742"/>
                </a:lnTo>
                <a:cubicBezTo>
                  <a:pt x="41671" y="1643210"/>
                  <a:pt x="0" y="1300290"/>
                  <a:pt x="0" y="944746"/>
                </a:cubicBezTo>
                <a:cubicBezTo>
                  <a:pt x="0" y="855861"/>
                  <a:pt x="2604" y="767764"/>
                  <a:pt x="7720" y="680577"/>
                </a:cubicBezTo>
                <a:close/>
              </a:path>
            </a:pathLst>
          </a:custGeom>
          <a:solidFill>
            <a:srgbClr val="D9D9D9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b="1" i="0" err="1">
              <a:latin typeface="Calibri" panose="020F0502020204030204" pitchFamily="34" charset="0"/>
            </a:endParaRP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37AFEEF9-3EF2-412F-A8AA-D0D065C5C68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41375" y="198000"/>
            <a:ext cx="7480624" cy="216000"/>
          </a:xfrm>
        </p:spPr>
        <p:txBody>
          <a:bodyPr anchor="b"/>
          <a:lstStyle>
            <a:lvl1pPr marL="0" indent="0">
              <a:buNone/>
              <a:defRPr sz="1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Untertitel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A3F1AD-A7E6-4E28-9B10-7DF2432B3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C4F53-B4CA-4838-AC7E-70E91EE9D986}" type="slidenum">
              <a:rPr lang="de-DE" smtClean="0"/>
              <a:t>‹Nr.›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6CDBD5D-ABCA-4F70-A457-E2D43BE4A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msg GillardonBSM AG | 2022 | e-fellows.net IT Day – Tokenisierung von Assets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E8CBF12-7278-487D-A296-46A074DC9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6" name="Inhaltsplatzhalter 8">
            <a:extLst>
              <a:ext uri="{FF2B5EF4-FFF2-40B4-BE49-F238E27FC236}">
                <a16:creationId xmlns:a16="http://schemas.microsoft.com/office/drawing/2014/main" id="{562C61DF-B866-4176-A880-CBBFE6D63D6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41375" y="1847675"/>
            <a:ext cx="5254625" cy="44610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8687055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undes Bild links, Text rechts">
    <p:bg bwMode="ltGray"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8">
            <a:extLst>
              <a:ext uri="{FF2B5EF4-FFF2-40B4-BE49-F238E27FC236}">
                <a16:creationId xmlns:a16="http://schemas.microsoft.com/office/drawing/2014/main" id="{9B24A04B-F6D6-49DD-8A49-C40DD0FD3377}"/>
              </a:ext>
            </a:extLst>
          </p:cNvPr>
          <p:cNvSpPr/>
          <p:nvPr/>
        </p:nvSpPr>
        <p:spPr bwMode="ltGray">
          <a:xfrm>
            <a:off x="2495600" y="548680"/>
            <a:ext cx="3247290" cy="3247290"/>
          </a:xfrm>
          <a:prstGeom prst="ellipse">
            <a:avLst/>
          </a:prstGeom>
          <a:solidFill>
            <a:srgbClr val="BFBFBF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CA579987-C859-48E3-BB9A-1B34F52344B6}"/>
              </a:ext>
            </a:extLst>
          </p:cNvPr>
          <p:cNvSpPr/>
          <p:nvPr/>
        </p:nvSpPr>
        <p:spPr>
          <a:xfrm>
            <a:off x="-17999" y="1301299"/>
            <a:ext cx="5897976" cy="5574701"/>
          </a:xfrm>
          <a:custGeom>
            <a:avLst/>
            <a:gdLst>
              <a:gd name="connsiteX0" fmla="*/ 2133825 w 5897976"/>
              <a:gd name="connsiteY0" fmla="*/ 0 h 5574701"/>
              <a:gd name="connsiteX1" fmla="*/ 5897976 w 5897976"/>
              <a:gd name="connsiteY1" fmla="*/ 3764151 h 5574701"/>
              <a:gd name="connsiteX2" fmla="*/ 5443664 w 5897976"/>
              <a:gd name="connsiteY2" fmla="*/ 5558369 h 5574701"/>
              <a:gd name="connsiteX3" fmla="*/ 5433742 w 5897976"/>
              <a:gd name="connsiteY3" fmla="*/ 5574701 h 5574701"/>
              <a:gd name="connsiteX4" fmla="*/ 0 w 5897976"/>
              <a:gd name="connsiteY4" fmla="*/ 5574701 h 5574701"/>
              <a:gd name="connsiteX5" fmla="*/ 0 w 5897976"/>
              <a:gd name="connsiteY5" fmla="*/ 664733 h 5574701"/>
              <a:gd name="connsiteX6" fmla="*/ 29253 w 5897976"/>
              <a:gd name="connsiteY6" fmla="*/ 642858 h 5574701"/>
              <a:gd name="connsiteX7" fmla="*/ 2133825 w 5897976"/>
              <a:gd name="connsiteY7" fmla="*/ 0 h 5574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97976" h="5574701">
                <a:moveTo>
                  <a:pt x="2133825" y="0"/>
                </a:moveTo>
                <a:cubicBezTo>
                  <a:pt x="4212708" y="0"/>
                  <a:pt x="5897976" y="1685268"/>
                  <a:pt x="5897976" y="3764151"/>
                </a:cubicBezTo>
                <a:cubicBezTo>
                  <a:pt x="5897976" y="4413802"/>
                  <a:pt x="5733399" y="5025014"/>
                  <a:pt x="5443664" y="5558369"/>
                </a:cubicBezTo>
                <a:lnTo>
                  <a:pt x="5433742" y="5574701"/>
                </a:lnTo>
                <a:lnTo>
                  <a:pt x="0" y="5574701"/>
                </a:lnTo>
                <a:lnTo>
                  <a:pt x="0" y="664733"/>
                </a:lnTo>
                <a:lnTo>
                  <a:pt x="29253" y="642858"/>
                </a:lnTo>
                <a:cubicBezTo>
                  <a:pt x="630015" y="236991"/>
                  <a:pt x="1354244" y="0"/>
                  <a:pt x="2133825" y="0"/>
                </a:cubicBez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9" name="Oval 10">
            <a:extLst>
              <a:ext uri="{FF2B5EF4-FFF2-40B4-BE49-F238E27FC236}">
                <a16:creationId xmlns:a16="http://schemas.microsoft.com/office/drawing/2014/main" id="{0C45E8C1-8900-4607-B0A4-98A4DA76E926}"/>
              </a:ext>
            </a:extLst>
          </p:cNvPr>
          <p:cNvSpPr/>
          <p:nvPr/>
        </p:nvSpPr>
        <p:spPr bwMode="ltGray">
          <a:xfrm>
            <a:off x="4526804" y="217085"/>
            <a:ext cx="1144570" cy="1144570"/>
          </a:xfrm>
          <a:prstGeom prst="ellipse">
            <a:avLst/>
          </a:prstGeom>
          <a:solidFill>
            <a:srgbClr val="BFBFBF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10" name="Oval 11">
            <a:extLst>
              <a:ext uri="{FF2B5EF4-FFF2-40B4-BE49-F238E27FC236}">
                <a16:creationId xmlns:a16="http://schemas.microsoft.com/office/drawing/2014/main" id="{78D8CC27-3859-4C33-9901-588E71DA1182}"/>
              </a:ext>
            </a:extLst>
          </p:cNvPr>
          <p:cNvSpPr/>
          <p:nvPr/>
        </p:nvSpPr>
        <p:spPr bwMode="ltGray">
          <a:xfrm>
            <a:off x="420887" y="565121"/>
            <a:ext cx="418529" cy="418529"/>
          </a:xfrm>
          <a:prstGeom prst="ellipse">
            <a:avLst/>
          </a:prstGeom>
          <a:solidFill>
            <a:srgbClr val="BFBFBF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20" name="Oval 22">
            <a:extLst>
              <a:ext uri="{FF2B5EF4-FFF2-40B4-BE49-F238E27FC236}">
                <a16:creationId xmlns:a16="http://schemas.microsoft.com/office/drawing/2014/main" id="{AD6CDDB1-99B9-450E-929A-9587AD06BCE5}"/>
              </a:ext>
            </a:extLst>
          </p:cNvPr>
          <p:cNvSpPr/>
          <p:nvPr/>
        </p:nvSpPr>
        <p:spPr bwMode="ltGray">
          <a:xfrm>
            <a:off x="758753" y="1443190"/>
            <a:ext cx="162070" cy="1620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+mn-lt"/>
            </a:endParaRPr>
          </a:p>
        </p:txBody>
      </p:sp>
      <p:grpSp>
        <p:nvGrpSpPr>
          <p:cNvPr id="27" name="Group 698">
            <a:extLst>
              <a:ext uri="{FF2B5EF4-FFF2-40B4-BE49-F238E27FC236}">
                <a16:creationId xmlns:a16="http://schemas.microsoft.com/office/drawing/2014/main" id="{60D812A5-4C43-4387-B8CB-7219526FB122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470019" y="406800"/>
            <a:ext cx="1386309" cy="460800"/>
            <a:chOff x="561" y="2269"/>
            <a:chExt cx="4636" cy="1455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grpSpPr>
        <p:sp>
          <p:nvSpPr>
            <p:cNvPr id="28" name="AutoShape 697">
              <a:extLst>
                <a:ext uri="{FF2B5EF4-FFF2-40B4-BE49-F238E27FC236}">
                  <a16:creationId xmlns:a16="http://schemas.microsoft.com/office/drawing/2014/main" id="{29B84981-6B81-4CD5-B93F-A121C330E39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black">
            <a:xfrm>
              <a:off x="561" y="2271"/>
              <a:ext cx="4634" cy="145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29" name="Oval 699">
              <a:extLst>
                <a:ext uri="{FF2B5EF4-FFF2-40B4-BE49-F238E27FC236}">
                  <a16:creationId xmlns:a16="http://schemas.microsoft.com/office/drawing/2014/main" id="{11128AC4-1C81-4D4B-8798-7B37C24AF307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561" y="2905"/>
              <a:ext cx="483" cy="4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0" name="Freeform 700">
              <a:extLst>
                <a:ext uri="{FF2B5EF4-FFF2-40B4-BE49-F238E27FC236}">
                  <a16:creationId xmlns:a16="http://schemas.microsoft.com/office/drawing/2014/main" id="{72B3D720-57F7-4652-A254-00FFF27F3D44}"/>
                </a:ext>
              </a:extLst>
            </p:cNvPr>
            <p:cNvSpPr>
              <a:spLocks/>
            </p:cNvSpPr>
            <p:nvPr/>
          </p:nvSpPr>
          <p:spPr bwMode="black">
            <a:xfrm>
              <a:off x="1200" y="2269"/>
              <a:ext cx="1559" cy="1113"/>
            </a:xfrm>
            <a:custGeom>
              <a:avLst/>
              <a:gdLst>
                <a:gd name="T0" fmla="*/ 0 w 659"/>
                <a:gd name="T1" fmla="*/ 0 h 469"/>
                <a:gd name="T2" fmla="*/ 0 w 659"/>
                <a:gd name="T3" fmla="*/ 469 h 469"/>
                <a:gd name="T4" fmla="*/ 85 w 659"/>
                <a:gd name="T5" fmla="*/ 469 h 469"/>
                <a:gd name="T6" fmla="*/ 85 w 659"/>
                <a:gd name="T7" fmla="*/ 72 h 469"/>
                <a:gd name="T8" fmla="*/ 282 w 659"/>
                <a:gd name="T9" fmla="*/ 72 h 469"/>
                <a:gd name="T10" fmla="*/ 282 w 659"/>
                <a:gd name="T11" fmla="*/ 469 h 469"/>
                <a:gd name="T12" fmla="*/ 367 w 659"/>
                <a:gd name="T13" fmla="*/ 469 h 469"/>
                <a:gd name="T14" fmla="*/ 367 w 659"/>
                <a:gd name="T15" fmla="*/ 72 h 469"/>
                <a:gd name="T16" fmla="*/ 498 w 659"/>
                <a:gd name="T17" fmla="*/ 72 h 469"/>
                <a:gd name="T18" fmla="*/ 573 w 659"/>
                <a:gd name="T19" fmla="*/ 155 h 469"/>
                <a:gd name="T20" fmla="*/ 573 w 659"/>
                <a:gd name="T21" fmla="*/ 469 h 469"/>
                <a:gd name="T22" fmla="*/ 659 w 659"/>
                <a:gd name="T23" fmla="*/ 469 h 469"/>
                <a:gd name="T24" fmla="*/ 659 w 659"/>
                <a:gd name="T25" fmla="*/ 132 h 469"/>
                <a:gd name="T26" fmla="*/ 541 w 659"/>
                <a:gd name="T27" fmla="*/ 0 h 469"/>
                <a:gd name="T28" fmla="*/ 0 w 659"/>
                <a:gd name="T29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9" h="469">
                  <a:moveTo>
                    <a:pt x="0" y="0"/>
                  </a:moveTo>
                  <a:cubicBezTo>
                    <a:pt x="0" y="469"/>
                    <a:pt x="0" y="469"/>
                    <a:pt x="0" y="469"/>
                  </a:cubicBezTo>
                  <a:cubicBezTo>
                    <a:pt x="85" y="469"/>
                    <a:pt x="85" y="469"/>
                    <a:pt x="85" y="469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85" y="72"/>
                    <a:pt x="218" y="72"/>
                    <a:pt x="282" y="72"/>
                  </a:cubicBezTo>
                  <a:cubicBezTo>
                    <a:pt x="282" y="469"/>
                    <a:pt x="282" y="469"/>
                    <a:pt x="282" y="469"/>
                  </a:cubicBezTo>
                  <a:cubicBezTo>
                    <a:pt x="367" y="469"/>
                    <a:pt x="367" y="469"/>
                    <a:pt x="367" y="469"/>
                  </a:cubicBezTo>
                  <a:cubicBezTo>
                    <a:pt x="367" y="72"/>
                    <a:pt x="367" y="72"/>
                    <a:pt x="367" y="72"/>
                  </a:cubicBezTo>
                  <a:cubicBezTo>
                    <a:pt x="424" y="72"/>
                    <a:pt x="472" y="72"/>
                    <a:pt x="498" y="72"/>
                  </a:cubicBezTo>
                  <a:cubicBezTo>
                    <a:pt x="542" y="72"/>
                    <a:pt x="573" y="98"/>
                    <a:pt x="573" y="155"/>
                  </a:cubicBezTo>
                  <a:cubicBezTo>
                    <a:pt x="573" y="469"/>
                    <a:pt x="573" y="469"/>
                    <a:pt x="573" y="469"/>
                  </a:cubicBezTo>
                  <a:cubicBezTo>
                    <a:pt x="659" y="469"/>
                    <a:pt x="659" y="469"/>
                    <a:pt x="659" y="469"/>
                  </a:cubicBezTo>
                  <a:cubicBezTo>
                    <a:pt x="659" y="346"/>
                    <a:pt x="659" y="239"/>
                    <a:pt x="659" y="132"/>
                  </a:cubicBezTo>
                  <a:cubicBezTo>
                    <a:pt x="659" y="68"/>
                    <a:pt x="626" y="0"/>
                    <a:pt x="54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1" name="Freeform 701">
              <a:extLst>
                <a:ext uri="{FF2B5EF4-FFF2-40B4-BE49-F238E27FC236}">
                  <a16:creationId xmlns:a16="http://schemas.microsoft.com/office/drawing/2014/main" id="{6F362FDB-EF02-403C-8027-D321073BBDD9}"/>
                </a:ext>
              </a:extLst>
            </p:cNvPr>
            <p:cNvSpPr>
              <a:spLocks/>
            </p:cNvSpPr>
            <p:nvPr/>
          </p:nvSpPr>
          <p:spPr bwMode="black">
            <a:xfrm>
              <a:off x="2877" y="2269"/>
              <a:ext cx="1107" cy="1113"/>
            </a:xfrm>
            <a:custGeom>
              <a:avLst/>
              <a:gdLst>
                <a:gd name="T0" fmla="*/ 121 w 468"/>
                <a:gd name="T1" fmla="*/ 0 h 469"/>
                <a:gd name="T2" fmla="*/ 0 w 468"/>
                <a:gd name="T3" fmla="*/ 130 h 469"/>
                <a:gd name="T4" fmla="*/ 115 w 468"/>
                <a:gd name="T5" fmla="*/ 266 h 469"/>
                <a:gd name="T6" fmla="*/ 319 w 468"/>
                <a:gd name="T7" fmla="*/ 266 h 469"/>
                <a:gd name="T8" fmla="*/ 381 w 468"/>
                <a:gd name="T9" fmla="*/ 335 h 469"/>
                <a:gd name="T10" fmla="*/ 320 w 468"/>
                <a:gd name="T11" fmla="*/ 398 h 469"/>
                <a:gd name="T12" fmla="*/ 8 w 468"/>
                <a:gd name="T13" fmla="*/ 398 h 469"/>
                <a:gd name="T14" fmla="*/ 8 w 468"/>
                <a:gd name="T15" fmla="*/ 469 h 469"/>
                <a:gd name="T16" fmla="*/ 356 w 468"/>
                <a:gd name="T17" fmla="*/ 469 h 469"/>
                <a:gd name="T18" fmla="*/ 468 w 468"/>
                <a:gd name="T19" fmla="*/ 336 h 469"/>
                <a:gd name="T20" fmla="*/ 362 w 468"/>
                <a:gd name="T21" fmla="*/ 194 h 469"/>
                <a:gd name="T22" fmla="*/ 142 w 468"/>
                <a:gd name="T23" fmla="*/ 194 h 469"/>
                <a:gd name="T24" fmla="*/ 86 w 468"/>
                <a:gd name="T25" fmla="*/ 132 h 469"/>
                <a:gd name="T26" fmla="*/ 151 w 468"/>
                <a:gd name="T27" fmla="*/ 72 h 469"/>
                <a:gd name="T28" fmla="*/ 452 w 468"/>
                <a:gd name="T29" fmla="*/ 72 h 469"/>
                <a:gd name="T30" fmla="*/ 452 w 468"/>
                <a:gd name="T31" fmla="*/ 0 h 469"/>
                <a:gd name="T32" fmla="*/ 121 w 468"/>
                <a:gd name="T33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8" h="469">
                  <a:moveTo>
                    <a:pt x="121" y="0"/>
                  </a:moveTo>
                  <a:cubicBezTo>
                    <a:pt x="28" y="0"/>
                    <a:pt x="0" y="62"/>
                    <a:pt x="0" y="130"/>
                  </a:cubicBezTo>
                  <a:cubicBezTo>
                    <a:pt x="0" y="204"/>
                    <a:pt x="31" y="266"/>
                    <a:pt x="115" y="266"/>
                  </a:cubicBezTo>
                  <a:cubicBezTo>
                    <a:pt x="191" y="266"/>
                    <a:pt x="262" y="266"/>
                    <a:pt x="319" y="266"/>
                  </a:cubicBezTo>
                  <a:cubicBezTo>
                    <a:pt x="381" y="266"/>
                    <a:pt x="381" y="314"/>
                    <a:pt x="381" y="335"/>
                  </a:cubicBezTo>
                  <a:cubicBezTo>
                    <a:pt x="381" y="356"/>
                    <a:pt x="381" y="398"/>
                    <a:pt x="320" y="398"/>
                  </a:cubicBezTo>
                  <a:cubicBezTo>
                    <a:pt x="272" y="398"/>
                    <a:pt x="8" y="398"/>
                    <a:pt x="8" y="398"/>
                  </a:cubicBezTo>
                  <a:cubicBezTo>
                    <a:pt x="8" y="398"/>
                    <a:pt x="8" y="449"/>
                    <a:pt x="8" y="469"/>
                  </a:cubicBezTo>
                  <a:cubicBezTo>
                    <a:pt x="356" y="469"/>
                    <a:pt x="356" y="469"/>
                    <a:pt x="356" y="469"/>
                  </a:cubicBezTo>
                  <a:cubicBezTo>
                    <a:pt x="443" y="469"/>
                    <a:pt x="468" y="418"/>
                    <a:pt x="468" y="336"/>
                  </a:cubicBezTo>
                  <a:cubicBezTo>
                    <a:pt x="468" y="238"/>
                    <a:pt x="436" y="194"/>
                    <a:pt x="362" y="194"/>
                  </a:cubicBezTo>
                  <a:cubicBezTo>
                    <a:pt x="274" y="194"/>
                    <a:pt x="213" y="194"/>
                    <a:pt x="142" y="194"/>
                  </a:cubicBezTo>
                  <a:cubicBezTo>
                    <a:pt x="86" y="194"/>
                    <a:pt x="86" y="157"/>
                    <a:pt x="86" y="132"/>
                  </a:cubicBezTo>
                  <a:cubicBezTo>
                    <a:pt x="86" y="112"/>
                    <a:pt x="92" y="72"/>
                    <a:pt x="151" y="72"/>
                  </a:cubicBezTo>
                  <a:cubicBezTo>
                    <a:pt x="214" y="72"/>
                    <a:pt x="452" y="72"/>
                    <a:pt x="452" y="72"/>
                  </a:cubicBezTo>
                  <a:cubicBezTo>
                    <a:pt x="452" y="43"/>
                    <a:pt x="452" y="27"/>
                    <a:pt x="452" y="0"/>
                  </a:cubicBezTo>
                  <a:cubicBezTo>
                    <a:pt x="121" y="0"/>
                    <a:pt x="121" y="0"/>
                    <a:pt x="1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2" name="Freeform 702">
              <a:extLst>
                <a:ext uri="{FF2B5EF4-FFF2-40B4-BE49-F238E27FC236}">
                  <a16:creationId xmlns:a16="http://schemas.microsoft.com/office/drawing/2014/main" id="{7D4187E6-467B-4EE3-BE59-A72A51CD37B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107" y="2269"/>
              <a:ext cx="1090" cy="1455"/>
            </a:xfrm>
            <a:custGeom>
              <a:avLst/>
              <a:gdLst>
                <a:gd name="T0" fmla="*/ 170 w 461"/>
                <a:gd name="T1" fmla="*/ 0 h 613"/>
                <a:gd name="T2" fmla="*/ 44 w 461"/>
                <a:gd name="T3" fmla="*/ 29 h 613"/>
                <a:gd name="T4" fmla="*/ 0 w 461"/>
                <a:gd name="T5" fmla="*/ 149 h 613"/>
                <a:gd name="T6" fmla="*/ 0 w 461"/>
                <a:gd name="T7" fmla="*/ 233 h 613"/>
                <a:gd name="T8" fmla="*/ 0 w 461"/>
                <a:gd name="T9" fmla="*/ 318 h 613"/>
                <a:gd name="T10" fmla="*/ 47 w 461"/>
                <a:gd name="T11" fmla="*/ 445 h 613"/>
                <a:gd name="T12" fmla="*/ 170 w 461"/>
                <a:gd name="T13" fmla="*/ 469 h 613"/>
                <a:gd name="T14" fmla="*/ 376 w 461"/>
                <a:gd name="T15" fmla="*/ 469 h 613"/>
                <a:gd name="T16" fmla="*/ 376 w 461"/>
                <a:gd name="T17" fmla="*/ 487 h 613"/>
                <a:gd name="T18" fmla="*/ 328 w 461"/>
                <a:gd name="T19" fmla="*/ 538 h 613"/>
                <a:gd name="T20" fmla="*/ 61 w 461"/>
                <a:gd name="T21" fmla="*/ 538 h 613"/>
                <a:gd name="T22" fmla="*/ 61 w 461"/>
                <a:gd name="T23" fmla="*/ 613 h 613"/>
                <a:gd name="T24" fmla="*/ 356 w 461"/>
                <a:gd name="T25" fmla="*/ 613 h 613"/>
                <a:gd name="T26" fmla="*/ 461 w 461"/>
                <a:gd name="T27" fmla="*/ 511 h 613"/>
                <a:gd name="T28" fmla="*/ 461 w 461"/>
                <a:gd name="T29" fmla="*/ 0 h 613"/>
                <a:gd name="T30" fmla="*/ 170 w 461"/>
                <a:gd name="T31" fmla="*/ 0 h 613"/>
                <a:gd name="T32" fmla="*/ 376 w 461"/>
                <a:gd name="T33" fmla="*/ 398 h 613"/>
                <a:gd name="T34" fmla="*/ 196 w 461"/>
                <a:gd name="T35" fmla="*/ 398 h 613"/>
                <a:gd name="T36" fmla="*/ 88 w 461"/>
                <a:gd name="T37" fmla="*/ 333 h 613"/>
                <a:gd name="T38" fmla="*/ 88 w 461"/>
                <a:gd name="T39" fmla="*/ 231 h 613"/>
                <a:gd name="T40" fmla="*/ 88 w 461"/>
                <a:gd name="T41" fmla="*/ 148 h 613"/>
                <a:gd name="T42" fmla="*/ 200 w 461"/>
                <a:gd name="T43" fmla="*/ 72 h 613"/>
                <a:gd name="T44" fmla="*/ 376 w 461"/>
                <a:gd name="T45" fmla="*/ 72 h 613"/>
                <a:gd name="T46" fmla="*/ 376 w 461"/>
                <a:gd name="T47" fmla="*/ 398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613">
                  <a:moveTo>
                    <a:pt x="170" y="0"/>
                  </a:moveTo>
                  <a:cubicBezTo>
                    <a:pt x="94" y="0"/>
                    <a:pt x="65" y="12"/>
                    <a:pt x="44" y="29"/>
                  </a:cubicBezTo>
                  <a:cubicBezTo>
                    <a:pt x="22" y="47"/>
                    <a:pt x="1" y="70"/>
                    <a:pt x="0" y="149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402"/>
                    <a:pt x="23" y="425"/>
                    <a:pt x="47" y="445"/>
                  </a:cubicBezTo>
                  <a:cubicBezTo>
                    <a:pt x="63" y="456"/>
                    <a:pt x="89" y="469"/>
                    <a:pt x="170" y="469"/>
                  </a:cubicBezTo>
                  <a:cubicBezTo>
                    <a:pt x="376" y="469"/>
                    <a:pt x="376" y="469"/>
                    <a:pt x="376" y="469"/>
                  </a:cubicBezTo>
                  <a:cubicBezTo>
                    <a:pt x="376" y="469"/>
                    <a:pt x="376" y="484"/>
                    <a:pt x="376" y="487"/>
                  </a:cubicBezTo>
                  <a:cubicBezTo>
                    <a:pt x="376" y="523"/>
                    <a:pt x="369" y="538"/>
                    <a:pt x="328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613"/>
                    <a:pt x="61" y="613"/>
                    <a:pt x="61" y="613"/>
                  </a:cubicBezTo>
                  <a:cubicBezTo>
                    <a:pt x="356" y="613"/>
                    <a:pt x="356" y="613"/>
                    <a:pt x="356" y="613"/>
                  </a:cubicBezTo>
                  <a:cubicBezTo>
                    <a:pt x="435" y="613"/>
                    <a:pt x="461" y="578"/>
                    <a:pt x="461" y="511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170" y="0"/>
                  </a:lnTo>
                  <a:close/>
                  <a:moveTo>
                    <a:pt x="376" y="398"/>
                  </a:moveTo>
                  <a:cubicBezTo>
                    <a:pt x="196" y="398"/>
                    <a:pt x="196" y="398"/>
                    <a:pt x="196" y="398"/>
                  </a:cubicBezTo>
                  <a:cubicBezTo>
                    <a:pt x="143" y="398"/>
                    <a:pt x="89" y="402"/>
                    <a:pt x="88" y="333"/>
                  </a:cubicBezTo>
                  <a:cubicBezTo>
                    <a:pt x="88" y="330"/>
                    <a:pt x="88" y="305"/>
                    <a:pt x="88" y="231"/>
                  </a:cubicBezTo>
                  <a:cubicBezTo>
                    <a:pt x="88" y="169"/>
                    <a:pt x="87" y="154"/>
                    <a:pt x="88" y="148"/>
                  </a:cubicBezTo>
                  <a:cubicBezTo>
                    <a:pt x="91" y="90"/>
                    <a:pt x="112" y="70"/>
                    <a:pt x="200" y="72"/>
                  </a:cubicBezTo>
                  <a:cubicBezTo>
                    <a:pt x="205" y="72"/>
                    <a:pt x="376" y="72"/>
                    <a:pt x="376" y="72"/>
                  </a:cubicBezTo>
                  <a:lnTo>
                    <a:pt x="376" y="3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01A7716-7F38-4617-880A-F0236038B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1" y="1270000"/>
            <a:ext cx="5256211" cy="1173722"/>
          </a:xfrm>
        </p:spPr>
        <p:txBody>
          <a:bodyPr anchor="b" anchorCtr="0"/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1" name="Inhaltsplatzhalter 8">
            <a:extLst>
              <a:ext uri="{FF2B5EF4-FFF2-40B4-BE49-F238E27FC236}">
                <a16:creationId xmlns:a16="http://schemas.microsoft.com/office/drawing/2014/main" id="{25F1ED80-0381-4FC1-B7D5-F1F6748ABD5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001" y="2852738"/>
            <a:ext cx="5256211" cy="34559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F4D8EA5D-2487-4E3E-925F-00E6AF9A423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C2C4F53-B4CA-4838-AC7E-70E91EE9D9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Bildplatzhalter 64">
            <a:extLst>
              <a:ext uri="{FF2B5EF4-FFF2-40B4-BE49-F238E27FC236}">
                <a16:creationId xmlns:a16="http://schemas.microsoft.com/office/drawing/2014/main" id="{07118C7A-C8B9-4C82-B1EE-0F5F4074057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498177"/>
            <a:ext cx="5666281" cy="5359823"/>
          </a:xfrm>
          <a:custGeom>
            <a:avLst/>
            <a:gdLst>
              <a:gd name="connsiteX0" fmla="*/ 2452011 w 6550979"/>
              <a:gd name="connsiteY0" fmla="*/ 6 h 6196672"/>
              <a:gd name="connsiteX1" fmla="*/ 6550977 w 6550979"/>
              <a:gd name="connsiteY1" fmla="*/ 4087013 h 6196672"/>
              <a:gd name="connsiteX2" fmla="*/ 6099184 w 6550979"/>
              <a:gd name="connsiteY2" fmla="*/ 5953760 h 6196672"/>
              <a:gd name="connsiteX3" fmla="*/ 5963306 w 6550979"/>
              <a:gd name="connsiteY3" fmla="*/ 6196672 h 6196672"/>
              <a:gd name="connsiteX4" fmla="*/ 0 w 6550979"/>
              <a:gd name="connsiteY4" fmla="*/ 6196672 h 6196672"/>
              <a:gd name="connsiteX5" fmla="*/ 0 w 6550979"/>
              <a:gd name="connsiteY5" fmla="*/ 810424 h 6196672"/>
              <a:gd name="connsiteX6" fmla="*/ 2452011 w 6550979"/>
              <a:gd name="connsiteY6" fmla="*/ 6 h 619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50979" h="6196672">
                <a:moveTo>
                  <a:pt x="2452011" y="6"/>
                </a:moveTo>
                <a:cubicBezTo>
                  <a:pt x="4716114" y="6"/>
                  <a:pt x="6550977" y="1830338"/>
                  <a:pt x="6550977" y="4087013"/>
                </a:cubicBezTo>
                <a:cubicBezTo>
                  <a:pt x="6551646" y="4737609"/>
                  <a:pt x="6396131" y="5377511"/>
                  <a:pt x="6099184" y="5953760"/>
                </a:cubicBezTo>
                <a:lnTo>
                  <a:pt x="5963306" y="6196672"/>
                </a:lnTo>
                <a:lnTo>
                  <a:pt x="0" y="6196672"/>
                </a:lnTo>
                <a:lnTo>
                  <a:pt x="0" y="810424"/>
                </a:lnTo>
                <a:cubicBezTo>
                  <a:pt x="707983" y="282901"/>
                  <a:pt x="1568327" y="-1453"/>
                  <a:pt x="2452011" y="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Calibri" panose="020F0502020204030204" pitchFamily="34" charset="0"/>
                <a:ea typeface="Open Sans Light" panose="020B03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Bild durch Klicken auf das Symbol hinzufügen.</a:t>
            </a:r>
            <a:br>
              <a:rPr lang="de-DE"/>
            </a:br>
            <a:r>
              <a:rPr lang="de-DE"/>
              <a:t>Alternativ den Rahmen des Bildplatzhalters markieren (Klick auf die graue Fläche)</a:t>
            </a:r>
            <a:br>
              <a:rPr lang="de-DE"/>
            </a:br>
            <a:r>
              <a:rPr lang="de-DE"/>
              <a:t>und ein Bild aus den </a:t>
            </a:r>
            <a:r>
              <a:rPr lang="de-DE" err="1"/>
              <a:t>QuickSlide</a:t>
            </a:r>
            <a:r>
              <a:rPr lang="de-DE"/>
              <a:t>-Elementen hinzufügen.</a:t>
            </a:r>
            <a:br>
              <a:rPr lang="de-DE"/>
            </a:br>
            <a:r>
              <a:rPr lang="de-DE"/>
              <a:t>Anschließend die Folie zurücksetzen (Folie &gt; Zurücksetzen).</a:t>
            </a:r>
            <a:br>
              <a:rPr lang="de-DE"/>
            </a:br>
            <a:r>
              <a:rPr lang="de-DE"/>
              <a:t>Hierbei werden alle Platzhalter auf der Folie zurückgesetzt!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16C3D40-2BAE-4E85-A7B0-51C32DE261B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© msg GillardonBSM AG | 2022 | e-fellows.net IT Day – Tokenisierung von Assets</a:t>
            </a:r>
          </a:p>
        </p:txBody>
      </p:sp>
    </p:spTree>
    <p:extLst>
      <p:ext uri="{BB962C8B-B14F-4D97-AF65-F5344CB8AC3E}">
        <p14:creationId xmlns:p14="http://schemas.microsoft.com/office/powerpoint/2010/main" val="149095838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ld links, Text rechts 2">
    <p:bg bwMode="invGray"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ihandform 18">
            <a:extLst>
              <a:ext uri="{FF2B5EF4-FFF2-40B4-BE49-F238E27FC236}">
                <a16:creationId xmlns:a16="http://schemas.microsoft.com/office/drawing/2014/main" id="{0E196AFE-F4F3-4D9E-9B7A-D1BAA599EF17}"/>
              </a:ext>
            </a:extLst>
          </p:cNvPr>
          <p:cNvSpPr/>
          <p:nvPr/>
        </p:nvSpPr>
        <p:spPr bwMode="white">
          <a:xfrm rot="5400000">
            <a:off x="8110826" y="-211446"/>
            <a:ext cx="3869020" cy="4275971"/>
          </a:xfrm>
          <a:custGeom>
            <a:avLst/>
            <a:gdLst>
              <a:gd name="connsiteX0" fmla="*/ 0 w 5562328"/>
              <a:gd name="connsiteY0" fmla="*/ 0 h 6147385"/>
              <a:gd name="connsiteX1" fmla="*/ 4578774 w 5562328"/>
              <a:gd name="connsiteY1" fmla="*/ 0 h 6147385"/>
              <a:gd name="connsiteX2" fmla="*/ 4727110 w 5562328"/>
              <a:gd name="connsiteY2" fmla="*/ 163212 h 6147385"/>
              <a:gd name="connsiteX3" fmla="*/ 5562328 w 5562328"/>
              <a:gd name="connsiteY3" fmla="*/ 2489785 h 6147385"/>
              <a:gd name="connsiteX4" fmla="*/ 1904728 w 5562328"/>
              <a:gd name="connsiteY4" fmla="*/ 6147385 h 6147385"/>
              <a:gd name="connsiteX5" fmla="*/ 161299 w 5562328"/>
              <a:gd name="connsiteY5" fmla="*/ 5705932 h 6147385"/>
              <a:gd name="connsiteX6" fmla="*/ 0 w 5562328"/>
              <a:gd name="connsiteY6" fmla="*/ 5607941 h 6147385"/>
              <a:gd name="connsiteX7" fmla="*/ 0 w 5562328"/>
              <a:gd name="connsiteY7" fmla="*/ 0 h 61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2328" h="6147385">
                <a:moveTo>
                  <a:pt x="0" y="0"/>
                </a:moveTo>
                <a:lnTo>
                  <a:pt x="4578774" y="0"/>
                </a:lnTo>
                <a:lnTo>
                  <a:pt x="4727110" y="163212"/>
                </a:lnTo>
                <a:cubicBezTo>
                  <a:pt x="5248888" y="795461"/>
                  <a:pt x="5562328" y="1606019"/>
                  <a:pt x="5562328" y="2489785"/>
                </a:cubicBezTo>
                <a:cubicBezTo>
                  <a:pt x="5562328" y="4509822"/>
                  <a:pt x="3924765" y="6147385"/>
                  <a:pt x="1904728" y="6147385"/>
                </a:cubicBezTo>
                <a:cubicBezTo>
                  <a:pt x="1273467" y="6147385"/>
                  <a:pt x="679556" y="5987467"/>
                  <a:pt x="161299" y="5705932"/>
                </a:cubicBezTo>
                <a:lnTo>
                  <a:pt x="0" y="5607941"/>
                </a:lnTo>
                <a:lnTo>
                  <a:pt x="0" y="0"/>
                </a:lnTo>
                <a:close/>
              </a:path>
            </a:pathLst>
          </a:custGeom>
          <a:solidFill>
            <a:srgbClr val="3B3838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296" name="Oval 27">
            <a:extLst>
              <a:ext uri="{FF2B5EF4-FFF2-40B4-BE49-F238E27FC236}">
                <a16:creationId xmlns:a16="http://schemas.microsoft.com/office/drawing/2014/main" id="{4EDC20C6-EADC-45BB-B0C1-789E236C6508}"/>
              </a:ext>
            </a:extLst>
          </p:cNvPr>
          <p:cNvSpPr/>
          <p:nvPr/>
        </p:nvSpPr>
        <p:spPr bwMode="white">
          <a:xfrm>
            <a:off x="9800436" y="2873989"/>
            <a:ext cx="1847588" cy="1847588"/>
          </a:xfrm>
          <a:prstGeom prst="ellipse">
            <a:avLst/>
          </a:prstGeom>
          <a:solidFill>
            <a:srgbClr val="3B3838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grpSp>
        <p:nvGrpSpPr>
          <p:cNvPr id="301" name="Group 698">
            <a:extLst>
              <a:ext uri="{FF2B5EF4-FFF2-40B4-BE49-F238E27FC236}">
                <a16:creationId xmlns:a16="http://schemas.microsoft.com/office/drawing/2014/main" id="{E0033774-B82F-4479-A009-F089599F28A4}"/>
              </a:ext>
            </a:extLst>
          </p:cNvPr>
          <p:cNvGrpSpPr>
            <a:grpSpLocks noChangeAspect="1"/>
          </p:cNvGrpSpPr>
          <p:nvPr/>
        </p:nvGrpSpPr>
        <p:grpSpPr bwMode="white">
          <a:xfrm>
            <a:off x="10470019" y="406800"/>
            <a:ext cx="1386310" cy="460800"/>
            <a:chOff x="561" y="2269"/>
            <a:chExt cx="4636" cy="1455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grpSpPr>
        <p:sp>
          <p:nvSpPr>
            <p:cNvPr id="302" name="AutoShape 697">
              <a:extLst>
                <a:ext uri="{FF2B5EF4-FFF2-40B4-BE49-F238E27FC236}">
                  <a16:creationId xmlns:a16="http://schemas.microsoft.com/office/drawing/2014/main" id="{550DE7EB-9C59-4ED9-98DC-594FDFAE14F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white">
            <a:xfrm>
              <a:off x="561" y="2271"/>
              <a:ext cx="4634" cy="145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03" name="Oval 699">
              <a:extLst>
                <a:ext uri="{FF2B5EF4-FFF2-40B4-BE49-F238E27FC236}">
                  <a16:creationId xmlns:a16="http://schemas.microsoft.com/office/drawing/2014/main" id="{69317877-87CC-4E5E-BB05-67E029E86A63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561" y="2905"/>
              <a:ext cx="483" cy="4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04" name="Freeform 700">
              <a:extLst>
                <a:ext uri="{FF2B5EF4-FFF2-40B4-BE49-F238E27FC236}">
                  <a16:creationId xmlns:a16="http://schemas.microsoft.com/office/drawing/2014/main" id="{7F02D8C0-54FE-467E-ABAE-11BF3C7FE870}"/>
                </a:ext>
              </a:extLst>
            </p:cNvPr>
            <p:cNvSpPr>
              <a:spLocks/>
            </p:cNvSpPr>
            <p:nvPr/>
          </p:nvSpPr>
          <p:spPr bwMode="white">
            <a:xfrm>
              <a:off x="1200" y="2269"/>
              <a:ext cx="1559" cy="1113"/>
            </a:xfrm>
            <a:custGeom>
              <a:avLst/>
              <a:gdLst>
                <a:gd name="T0" fmla="*/ 0 w 659"/>
                <a:gd name="T1" fmla="*/ 0 h 469"/>
                <a:gd name="T2" fmla="*/ 0 w 659"/>
                <a:gd name="T3" fmla="*/ 469 h 469"/>
                <a:gd name="T4" fmla="*/ 85 w 659"/>
                <a:gd name="T5" fmla="*/ 469 h 469"/>
                <a:gd name="T6" fmla="*/ 85 w 659"/>
                <a:gd name="T7" fmla="*/ 72 h 469"/>
                <a:gd name="T8" fmla="*/ 282 w 659"/>
                <a:gd name="T9" fmla="*/ 72 h 469"/>
                <a:gd name="T10" fmla="*/ 282 w 659"/>
                <a:gd name="T11" fmla="*/ 469 h 469"/>
                <a:gd name="T12" fmla="*/ 367 w 659"/>
                <a:gd name="T13" fmla="*/ 469 h 469"/>
                <a:gd name="T14" fmla="*/ 367 w 659"/>
                <a:gd name="T15" fmla="*/ 72 h 469"/>
                <a:gd name="T16" fmla="*/ 498 w 659"/>
                <a:gd name="T17" fmla="*/ 72 h 469"/>
                <a:gd name="T18" fmla="*/ 573 w 659"/>
                <a:gd name="T19" fmla="*/ 155 h 469"/>
                <a:gd name="T20" fmla="*/ 573 w 659"/>
                <a:gd name="T21" fmla="*/ 469 h 469"/>
                <a:gd name="T22" fmla="*/ 659 w 659"/>
                <a:gd name="T23" fmla="*/ 469 h 469"/>
                <a:gd name="T24" fmla="*/ 659 w 659"/>
                <a:gd name="T25" fmla="*/ 132 h 469"/>
                <a:gd name="T26" fmla="*/ 541 w 659"/>
                <a:gd name="T27" fmla="*/ 0 h 469"/>
                <a:gd name="T28" fmla="*/ 0 w 659"/>
                <a:gd name="T29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9" h="469">
                  <a:moveTo>
                    <a:pt x="0" y="0"/>
                  </a:moveTo>
                  <a:cubicBezTo>
                    <a:pt x="0" y="469"/>
                    <a:pt x="0" y="469"/>
                    <a:pt x="0" y="469"/>
                  </a:cubicBezTo>
                  <a:cubicBezTo>
                    <a:pt x="85" y="469"/>
                    <a:pt x="85" y="469"/>
                    <a:pt x="85" y="469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85" y="72"/>
                    <a:pt x="218" y="72"/>
                    <a:pt x="282" y="72"/>
                  </a:cubicBezTo>
                  <a:cubicBezTo>
                    <a:pt x="282" y="469"/>
                    <a:pt x="282" y="469"/>
                    <a:pt x="282" y="469"/>
                  </a:cubicBezTo>
                  <a:cubicBezTo>
                    <a:pt x="367" y="469"/>
                    <a:pt x="367" y="469"/>
                    <a:pt x="367" y="469"/>
                  </a:cubicBezTo>
                  <a:cubicBezTo>
                    <a:pt x="367" y="72"/>
                    <a:pt x="367" y="72"/>
                    <a:pt x="367" y="72"/>
                  </a:cubicBezTo>
                  <a:cubicBezTo>
                    <a:pt x="424" y="72"/>
                    <a:pt x="472" y="72"/>
                    <a:pt x="498" y="72"/>
                  </a:cubicBezTo>
                  <a:cubicBezTo>
                    <a:pt x="542" y="72"/>
                    <a:pt x="573" y="98"/>
                    <a:pt x="573" y="155"/>
                  </a:cubicBezTo>
                  <a:cubicBezTo>
                    <a:pt x="573" y="469"/>
                    <a:pt x="573" y="469"/>
                    <a:pt x="573" y="469"/>
                  </a:cubicBezTo>
                  <a:cubicBezTo>
                    <a:pt x="659" y="469"/>
                    <a:pt x="659" y="469"/>
                    <a:pt x="659" y="469"/>
                  </a:cubicBezTo>
                  <a:cubicBezTo>
                    <a:pt x="659" y="346"/>
                    <a:pt x="659" y="239"/>
                    <a:pt x="659" y="132"/>
                  </a:cubicBezTo>
                  <a:cubicBezTo>
                    <a:pt x="659" y="68"/>
                    <a:pt x="626" y="0"/>
                    <a:pt x="54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05" name="Freeform 701">
              <a:extLst>
                <a:ext uri="{FF2B5EF4-FFF2-40B4-BE49-F238E27FC236}">
                  <a16:creationId xmlns:a16="http://schemas.microsoft.com/office/drawing/2014/main" id="{0820C8D4-4E01-49A0-95B3-3EBEFBB386CE}"/>
                </a:ext>
              </a:extLst>
            </p:cNvPr>
            <p:cNvSpPr>
              <a:spLocks/>
            </p:cNvSpPr>
            <p:nvPr/>
          </p:nvSpPr>
          <p:spPr bwMode="white">
            <a:xfrm>
              <a:off x="2877" y="2269"/>
              <a:ext cx="1107" cy="1113"/>
            </a:xfrm>
            <a:custGeom>
              <a:avLst/>
              <a:gdLst>
                <a:gd name="T0" fmla="*/ 121 w 468"/>
                <a:gd name="T1" fmla="*/ 0 h 469"/>
                <a:gd name="T2" fmla="*/ 0 w 468"/>
                <a:gd name="T3" fmla="*/ 130 h 469"/>
                <a:gd name="T4" fmla="*/ 115 w 468"/>
                <a:gd name="T5" fmla="*/ 266 h 469"/>
                <a:gd name="T6" fmla="*/ 319 w 468"/>
                <a:gd name="T7" fmla="*/ 266 h 469"/>
                <a:gd name="T8" fmla="*/ 381 w 468"/>
                <a:gd name="T9" fmla="*/ 335 h 469"/>
                <a:gd name="T10" fmla="*/ 320 w 468"/>
                <a:gd name="T11" fmla="*/ 398 h 469"/>
                <a:gd name="T12" fmla="*/ 8 w 468"/>
                <a:gd name="T13" fmla="*/ 398 h 469"/>
                <a:gd name="T14" fmla="*/ 8 w 468"/>
                <a:gd name="T15" fmla="*/ 469 h 469"/>
                <a:gd name="T16" fmla="*/ 356 w 468"/>
                <a:gd name="T17" fmla="*/ 469 h 469"/>
                <a:gd name="T18" fmla="*/ 468 w 468"/>
                <a:gd name="T19" fmla="*/ 336 h 469"/>
                <a:gd name="T20" fmla="*/ 362 w 468"/>
                <a:gd name="T21" fmla="*/ 194 h 469"/>
                <a:gd name="T22" fmla="*/ 142 w 468"/>
                <a:gd name="T23" fmla="*/ 194 h 469"/>
                <a:gd name="T24" fmla="*/ 86 w 468"/>
                <a:gd name="T25" fmla="*/ 132 h 469"/>
                <a:gd name="T26" fmla="*/ 151 w 468"/>
                <a:gd name="T27" fmla="*/ 72 h 469"/>
                <a:gd name="T28" fmla="*/ 452 w 468"/>
                <a:gd name="T29" fmla="*/ 72 h 469"/>
                <a:gd name="T30" fmla="*/ 452 w 468"/>
                <a:gd name="T31" fmla="*/ 0 h 469"/>
                <a:gd name="T32" fmla="*/ 121 w 468"/>
                <a:gd name="T33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8" h="469">
                  <a:moveTo>
                    <a:pt x="121" y="0"/>
                  </a:moveTo>
                  <a:cubicBezTo>
                    <a:pt x="28" y="0"/>
                    <a:pt x="0" y="62"/>
                    <a:pt x="0" y="130"/>
                  </a:cubicBezTo>
                  <a:cubicBezTo>
                    <a:pt x="0" y="204"/>
                    <a:pt x="31" y="266"/>
                    <a:pt x="115" y="266"/>
                  </a:cubicBezTo>
                  <a:cubicBezTo>
                    <a:pt x="191" y="266"/>
                    <a:pt x="262" y="266"/>
                    <a:pt x="319" y="266"/>
                  </a:cubicBezTo>
                  <a:cubicBezTo>
                    <a:pt x="381" y="266"/>
                    <a:pt x="381" y="314"/>
                    <a:pt x="381" y="335"/>
                  </a:cubicBezTo>
                  <a:cubicBezTo>
                    <a:pt x="381" y="356"/>
                    <a:pt x="381" y="398"/>
                    <a:pt x="320" y="398"/>
                  </a:cubicBezTo>
                  <a:cubicBezTo>
                    <a:pt x="272" y="398"/>
                    <a:pt x="8" y="398"/>
                    <a:pt x="8" y="398"/>
                  </a:cubicBezTo>
                  <a:cubicBezTo>
                    <a:pt x="8" y="398"/>
                    <a:pt x="8" y="449"/>
                    <a:pt x="8" y="469"/>
                  </a:cubicBezTo>
                  <a:cubicBezTo>
                    <a:pt x="356" y="469"/>
                    <a:pt x="356" y="469"/>
                    <a:pt x="356" y="469"/>
                  </a:cubicBezTo>
                  <a:cubicBezTo>
                    <a:pt x="443" y="469"/>
                    <a:pt x="468" y="418"/>
                    <a:pt x="468" y="336"/>
                  </a:cubicBezTo>
                  <a:cubicBezTo>
                    <a:pt x="468" y="238"/>
                    <a:pt x="436" y="194"/>
                    <a:pt x="362" y="194"/>
                  </a:cubicBezTo>
                  <a:cubicBezTo>
                    <a:pt x="274" y="194"/>
                    <a:pt x="213" y="194"/>
                    <a:pt x="142" y="194"/>
                  </a:cubicBezTo>
                  <a:cubicBezTo>
                    <a:pt x="86" y="194"/>
                    <a:pt x="86" y="157"/>
                    <a:pt x="86" y="132"/>
                  </a:cubicBezTo>
                  <a:cubicBezTo>
                    <a:pt x="86" y="112"/>
                    <a:pt x="92" y="72"/>
                    <a:pt x="151" y="72"/>
                  </a:cubicBezTo>
                  <a:cubicBezTo>
                    <a:pt x="214" y="72"/>
                    <a:pt x="452" y="72"/>
                    <a:pt x="452" y="72"/>
                  </a:cubicBezTo>
                  <a:cubicBezTo>
                    <a:pt x="452" y="43"/>
                    <a:pt x="452" y="27"/>
                    <a:pt x="452" y="0"/>
                  </a:cubicBezTo>
                  <a:cubicBezTo>
                    <a:pt x="121" y="0"/>
                    <a:pt x="121" y="0"/>
                    <a:pt x="1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06" name="Freeform 702">
              <a:extLst>
                <a:ext uri="{FF2B5EF4-FFF2-40B4-BE49-F238E27FC236}">
                  <a16:creationId xmlns:a16="http://schemas.microsoft.com/office/drawing/2014/main" id="{66649E4D-CBB9-424F-9BC2-61D10E75741D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4107" y="2269"/>
              <a:ext cx="1090" cy="1455"/>
            </a:xfrm>
            <a:custGeom>
              <a:avLst/>
              <a:gdLst>
                <a:gd name="T0" fmla="*/ 170 w 461"/>
                <a:gd name="T1" fmla="*/ 0 h 613"/>
                <a:gd name="T2" fmla="*/ 44 w 461"/>
                <a:gd name="T3" fmla="*/ 29 h 613"/>
                <a:gd name="T4" fmla="*/ 0 w 461"/>
                <a:gd name="T5" fmla="*/ 149 h 613"/>
                <a:gd name="T6" fmla="*/ 0 w 461"/>
                <a:gd name="T7" fmla="*/ 233 h 613"/>
                <a:gd name="T8" fmla="*/ 0 w 461"/>
                <a:gd name="T9" fmla="*/ 318 h 613"/>
                <a:gd name="T10" fmla="*/ 47 w 461"/>
                <a:gd name="T11" fmla="*/ 445 h 613"/>
                <a:gd name="T12" fmla="*/ 170 w 461"/>
                <a:gd name="T13" fmla="*/ 469 h 613"/>
                <a:gd name="T14" fmla="*/ 376 w 461"/>
                <a:gd name="T15" fmla="*/ 469 h 613"/>
                <a:gd name="T16" fmla="*/ 376 w 461"/>
                <a:gd name="T17" fmla="*/ 487 h 613"/>
                <a:gd name="T18" fmla="*/ 328 w 461"/>
                <a:gd name="T19" fmla="*/ 538 h 613"/>
                <a:gd name="T20" fmla="*/ 61 w 461"/>
                <a:gd name="T21" fmla="*/ 538 h 613"/>
                <a:gd name="T22" fmla="*/ 61 w 461"/>
                <a:gd name="T23" fmla="*/ 613 h 613"/>
                <a:gd name="T24" fmla="*/ 356 w 461"/>
                <a:gd name="T25" fmla="*/ 613 h 613"/>
                <a:gd name="T26" fmla="*/ 461 w 461"/>
                <a:gd name="T27" fmla="*/ 511 h 613"/>
                <a:gd name="T28" fmla="*/ 461 w 461"/>
                <a:gd name="T29" fmla="*/ 0 h 613"/>
                <a:gd name="T30" fmla="*/ 170 w 461"/>
                <a:gd name="T31" fmla="*/ 0 h 613"/>
                <a:gd name="T32" fmla="*/ 376 w 461"/>
                <a:gd name="T33" fmla="*/ 398 h 613"/>
                <a:gd name="T34" fmla="*/ 196 w 461"/>
                <a:gd name="T35" fmla="*/ 398 h 613"/>
                <a:gd name="T36" fmla="*/ 88 w 461"/>
                <a:gd name="T37" fmla="*/ 333 h 613"/>
                <a:gd name="T38" fmla="*/ 88 w 461"/>
                <a:gd name="T39" fmla="*/ 231 h 613"/>
                <a:gd name="T40" fmla="*/ 88 w 461"/>
                <a:gd name="T41" fmla="*/ 148 h 613"/>
                <a:gd name="T42" fmla="*/ 200 w 461"/>
                <a:gd name="T43" fmla="*/ 72 h 613"/>
                <a:gd name="T44" fmla="*/ 376 w 461"/>
                <a:gd name="T45" fmla="*/ 72 h 613"/>
                <a:gd name="T46" fmla="*/ 376 w 461"/>
                <a:gd name="T47" fmla="*/ 398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613">
                  <a:moveTo>
                    <a:pt x="170" y="0"/>
                  </a:moveTo>
                  <a:cubicBezTo>
                    <a:pt x="94" y="0"/>
                    <a:pt x="65" y="12"/>
                    <a:pt x="44" y="29"/>
                  </a:cubicBezTo>
                  <a:cubicBezTo>
                    <a:pt x="22" y="47"/>
                    <a:pt x="1" y="70"/>
                    <a:pt x="0" y="149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402"/>
                    <a:pt x="23" y="425"/>
                    <a:pt x="47" y="445"/>
                  </a:cubicBezTo>
                  <a:cubicBezTo>
                    <a:pt x="63" y="456"/>
                    <a:pt x="89" y="469"/>
                    <a:pt x="170" y="469"/>
                  </a:cubicBezTo>
                  <a:cubicBezTo>
                    <a:pt x="376" y="469"/>
                    <a:pt x="376" y="469"/>
                    <a:pt x="376" y="469"/>
                  </a:cubicBezTo>
                  <a:cubicBezTo>
                    <a:pt x="376" y="469"/>
                    <a:pt x="376" y="484"/>
                    <a:pt x="376" y="487"/>
                  </a:cubicBezTo>
                  <a:cubicBezTo>
                    <a:pt x="376" y="523"/>
                    <a:pt x="369" y="538"/>
                    <a:pt x="328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613"/>
                    <a:pt x="61" y="613"/>
                    <a:pt x="61" y="613"/>
                  </a:cubicBezTo>
                  <a:cubicBezTo>
                    <a:pt x="356" y="613"/>
                    <a:pt x="356" y="613"/>
                    <a:pt x="356" y="613"/>
                  </a:cubicBezTo>
                  <a:cubicBezTo>
                    <a:pt x="435" y="613"/>
                    <a:pt x="461" y="578"/>
                    <a:pt x="461" y="511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170" y="0"/>
                  </a:lnTo>
                  <a:close/>
                  <a:moveTo>
                    <a:pt x="376" y="398"/>
                  </a:moveTo>
                  <a:cubicBezTo>
                    <a:pt x="196" y="398"/>
                    <a:pt x="196" y="398"/>
                    <a:pt x="196" y="398"/>
                  </a:cubicBezTo>
                  <a:cubicBezTo>
                    <a:pt x="143" y="398"/>
                    <a:pt x="89" y="402"/>
                    <a:pt x="88" y="333"/>
                  </a:cubicBezTo>
                  <a:cubicBezTo>
                    <a:pt x="88" y="330"/>
                    <a:pt x="88" y="305"/>
                    <a:pt x="88" y="231"/>
                  </a:cubicBezTo>
                  <a:cubicBezTo>
                    <a:pt x="88" y="169"/>
                    <a:pt x="87" y="154"/>
                    <a:pt x="88" y="148"/>
                  </a:cubicBezTo>
                  <a:cubicBezTo>
                    <a:pt x="91" y="90"/>
                    <a:pt x="112" y="70"/>
                    <a:pt x="200" y="72"/>
                  </a:cubicBezTo>
                  <a:cubicBezTo>
                    <a:pt x="205" y="72"/>
                    <a:pt x="376" y="72"/>
                    <a:pt x="376" y="72"/>
                  </a:cubicBezTo>
                  <a:lnTo>
                    <a:pt x="376" y="3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</p:grpSp>
      <p:sp>
        <p:nvSpPr>
          <p:cNvPr id="309" name="Oval 4">
            <a:extLst>
              <a:ext uri="{FF2B5EF4-FFF2-40B4-BE49-F238E27FC236}">
                <a16:creationId xmlns:a16="http://schemas.microsoft.com/office/drawing/2014/main" id="{CBE8439E-2825-4B7C-A2CC-4E87D6221B36}"/>
              </a:ext>
            </a:extLst>
          </p:cNvPr>
          <p:cNvSpPr/>
          <p:nvPr/>
        </p:nvSpPr>
        <p:spPr bwMode="white">
          <a:xfrm>
            <a:off x="2207568" y="1229706"/>
            <a:ext cx="162070" cy="1620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09954BC-A25A-4B21-88EA-018716681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1" y="1270000"/>
            <a:ext cx="5256211" cy="1173722"/>
          </a:xfrm>
        </p:spPr>
        <p:txBody>
          <a:bodyPr anchor="b" anchorCtr="0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00" name="Inhaltsplatzhalter 2">
            <a:extLst>
              <a:ext uri="{FF2B5EF4-FFF2-40B4-BE49-F238E27FC236}">
                <a16:creationId xmlns:a16="http://schemas.microsoft.com/office/drawing/2014/main" id="{84BC5230-1198-4BCD-A631-C52BFCD9CEF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1" y="2852738"/>
            <a:ext cx="5256211" cy="34559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297" name="Foliennummernplatzhalter 296">
            <a:extLst>
              <a:ext uri="{FF2B5EF4-FFF2-40B4-BE49-F238E27FC236}">
                <a16:creationId xmlns:a16="http://schemas.microsoft.com/office/drawing/2014/main" id="{609C5119-14D0-43B5-85BD-BD9934FD100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2C4F53-B4CA-4838-AC7E-70E91EE9D986}" type="slidenum">
              <a:rPr lang="de-DE" smtClean="0"/>
              <a:t>‹Nr.›</a:t>
            </a:fld>
            <a:endParaRPr lang="de-DE"/>
          </a:p>
        </p:txBody>
      </p:sp>
      <p:sp>
        <p:nvSpPr>
          <p:cNvPr id="308" name="Freihandform: Form 307">
            <a:extLst>
              <a:ext uri="{FF2B5EF4-FFF2-40B4-BE49-F238E27FC236}">
                <a16:creationId xmlns:a16="http://schemas.microsoft.com/office/drawing/2014/main" id="{550A15AD-9FEE-45DD-87DB-A62579679204}"/>
              </a:ext>
            </a:extLst>
          </p:cNvPr>
          <p:cNvSpPr/>
          <p:nvPr/>
        </p:nvSpPr>
        <p:spPr>
          <a:xfrm>
            <a:off x="-17999" y="1301299"/>
            <a:ext cx="5897976" cy="5574701"/>
          </a:xfrm>
          <a:custGeom>
            <a:avLst/>
            <a:gdLst>
              <a:gd name="connsiteX0" fmla="*/ 2133825 w 5897976"/>
              <a:gd name="connsiteY0" fmla="*/ 0 h 5574701"/>
              <a:gd name="connsiteX1" fmla="*/ 5897976 w 5897976"/>
              <a:gd name="connsiteY1" fmla="*/ 3764151 h 5574701"/>
              <a:gd name="connsiteX2" fmla="*/ 5443664 w 5897976"/>
              <a:gd name="connsiteY2" fmla="*/ 5558369 h 5574701"/>
              <a:gd name="connsiteX3" fmla="*/ 5433742 w 5897976"/>
              <a:gd name="connsiteY3" fmla="*/ 5574701 h 5574701"/>
              <a:gd name="connsiteX4" fmla="*/ 0 w 5897976"/>
              <a:gd name="connsiteY4" fmla="*/ 5574701 h 5574701"/>
              <a:gd name="connsiteX5" fmla="*/ 0 w 5897976"/>
              <a:gd name="connsiteY5" fmla="*/ 664733 h 5574701"/>
              <a:gd name="connsiteX6" fmla="*/ 29253 w 5897976"/>
              <a:gd name="connsiteY6" fmla="*/ 642858 h 5574701"/>
              <a:gd name="connsiteX7" fmla="*/ 2133825 w 5897976"/>
              <a:gd name="connsiteY7" fmla="*/ 0 h 5574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97976" h="5574701">
                <a:moveTo>
                  <a:pt x="2133825" y="0"/>
                </a:moveTo>
                <a:cubicBezTo>
                  <a:pt x="4212708" y="0"/>
                  <a:pt x="5897976" y="1685268"/>
                  <a:pt x="5897976" y="3764151"/>
                </a:cubicBezTo>
                <a:cubicBezTo>
                  <a:pt x="5897976" y="4413802"/>
                  <a:pt x="5733399" y="5025014"/>
                  <a:pt x="5443664" y="5558369"/>
                </a:cubicBezTo>
                <a:lnTo>
                  <a:pt x="5433742" y="5574701"/>
                </a:lnTo>
                <a:lnTo>
                  <a:pt x="0" y="5574701"/>
                </a:lnTo>
                <a:lnTo>
                  <a:pt x="0" y="664733"/>
                </a:lnTo>
                <a:lnTo>
                  <a:pt x="29253" y="642858"/>
                </a:lnTo>
                <a:cubicBezTo>
                  <a:pt x="630015" y="236991"/>
                  <a:pt x="1354244" y="0"/>
                  <a:pt x="2133825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9" name="Bildplatzhalter 64">
            <a:extLst>
              <a:ext uri="{FF2B5EF4-FFF2-40B4-BE49-F238E27FC236}">
                <a16:creationId xmlns:a16="http://schemas.microsoft.com/office/drawing/2014/main" id="{DF549776-3AD9-420F-917D-E0610D7500C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498177"/>
            <a:ext cx="5666281" cy="5359823"/>
          </a:xfrm>
          <a:custGeom>
            <a:avLst/>
            <a:gdLst>
              <a:gd name="connsiteX0" fmla="*/ 2452011 w 6550979"/>
              <a:gd name="connsiteY0" fmla="*/ 6 h 6196672"/>
              <a:gd name="connsiteX1" fmla="*/ 6550977 w 6550979"/>
              <a:gd name="connsiteY1" fmla="*/ 4087013 h 6196672"/>
              <a:gd name="connsiteX2" fmla="*/ 6099184 w 6550979"/>
              <a:gd name="connsiteY2" fmla="*/ 5953760 h 6196672"/>
              <a:gd name="connsiteX3" fmla="*/ 5963306 w 6550979"/>
              <a:gd name="connsiteY3" fmla="*/ 6196672 h 6196672"/>
              <a:gd name="connsiteX4" fmla="*/ 0 w 6550979"/>
              <a:gd name="connsiteY4" fmla="*/ 6196672 h 6196672"/>
              <a:gd name="connsiteX5" fmla="*/ 0 w 6550979"/>
              <a:gd name="connsiteY5" fmla="*/ 810424 h 6196672"/>
              <a:gd name="connsiteX6" fmla="*/ 2452011 w 6550979"/>
              <a:gd name="connsiteY6" fmla="*/ 6 h 619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50979" h="6196672">
                <a:moveTo>
                  <a:pt x="2452011" y="6"/>
                </a:moveTo>
                <a:cubicBezTo>
                  <a:pt x="4716114" y="6"/>
                  <a:pt x="6550977" y="1830338"/>
                  <a:pt x="6550977" y="4087013"/>
                </a:cubicBezTo>
                <a:cubicBezTo>
                  <a:pt x="6551646" y="4737609"/>
                  <a:pt x="6396131" y="5377511"/>
                  <a:pt x="6099184" y="5953760"/>
                </a:cubicBezTo>
                <a:lnTo>
                  <a:pt x="5963306" y="6196672"/>
                </a:lnTo>
                <a:lnTo>
                  <a:pt x="0" y="6196672"/>
                </a:lnTo>
                <a:lnTo>
                  <a:pt x="0" y="810424"/>
                </a:lnTo>
                <a:cubicBezTo>
                  <a:pt x="707983" y="282901"/>
                  <a:pt x="1568327" y="-1453"/>
                  <a:pt x="2452011" y="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Bild durch Klicken auf das Symbol hinzufügen.</a:t>
            </a:r>
            <a:br>
              <a:rPr lang="de-DE"/>
            </a:br>
            <a:r>
              <a:rPr lang="de-DE"/>
              <a:t>Alternativ den Rahmen des Bildplatzhalters markieren (Klick auf die graue Fläche)</a:t>
            </a:r>
            <a:br>
              <a:rPr lang="de-DE"/>
            </a:br>
            <a:r>
              <a:rPr lang="de-DE"/>
              <a:t>und ein Bild aus den </a:t>
            </a:r>
            <a:r>
              <a:rPr lang="de-DE" err="1"/>
              <a:t>QuickSlide</a:t>
            </a:r>
            <a:r>
              <a:rPr lang="de-DE"/>
              <a:t>-Elementen hinzufügen.</a:t>
            </a:r>
            <a:br>
              <a:rPr lang="de-DE"/>
            </a:br>
            <a:r>
              <a:rPr lang="de-DE"/>
              <a:t>Anschließend die Folie zurücksetzen (Folie &gt; Zurücksetzen).</a:t>
            </a:r>
            <a:br>
              <a:rPr lang="de-DE"/>
            </a:br>
            <a:r>
              <a:rPr lang="de-DE"/>
              <a:t>Hierbei werden alle Platzhalter auf der Folie zurückgesetzt!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32053A8-E30D-4A64-A732-ABB906656EA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© msg GillardonBSM AG | 2022 | e-fellows.net IT Day – Tokenisierung von Assets</a:t>
            </a:r>
          </a:p>
        </p:txBody>
      </p:sp>
    </p:spTree>
    <p:extLst>
      <p:ext uri="{BB962C8B-B14F-4D97-AF65-F5344CB8AC3E}">
        <p14:creationId xmlns:p14="http://schemas.microsoft.com/office/powerpoint/2010/main" val="22242531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lie mit Zitat 1">
    <p:bg bwMode="inv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6">
            <a:extLst>
              <a:ext uri="{FF2B5EF4-FFF2-40B4-BE49-F238E27FC236}">
                <a16:creationId xmlns:a16="http://schemas.microsoft.com/office/drawing/2014/main" id="{CF978FFF-DF8B-4FB2-82AC-35AFFDCF5E72}"/>
              </a:ext>
            </a:extLst>
          </p:cNvPr>
          <p:cNvSpPr/>
          <p:nvPr/>
        </p:nvSpPr>
        <p:spPr bwMode="white">
          <a:xfrm>
            <a:off x="5828429" y="432058"/>
            <a:ext cx="2326559" cy="2326559"/>
          </a:xfrm>
          <a:prstGeom prst="ellipse">
            <a:avLst/>
          </a:prstGeom>
          <a:solidFill>
            <a:srgbClr val="631441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11" name="Oval 7">
            <a:extLst>
              <a:ext uri="{FF2B5EF4-FFF2-40B4-BE49-F238E27FC236}">
                <a16:creationId xmlns:a16="http://schemas.microsoft.com/office/drawing/2014/main" id="{E0E220EE-4E49-41D1-832A-7F4CBD3B393F}"/>
              </a:ext>
            </a:extLst>
          </p:cNvPr>
          <p:cNvSpPr/>
          <p:nvPr/>
        </p:nvSpPr>
        <p:spPr bwMode="white">
          <a:xfrm>
            <a:off x="808747" y="5192818"/>
            <a:ext cx="929975" cy="929975"/>
          </a:xfrm>
          <a:prstGeom prst="ellipse">
            <a:avLst/>
          </a:prstGeom>
          <a:solidFill>
            <a:srgbClr val="631441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12" name="Freihandform 16">
            <a:extLst>
              <a:ext uri="{FF2B5EF4-FFF2-40B4-BE49-F238E27FC236}">
                <a16:creationId xmlns:a16="http://schemas.microsoft.com/office/drawing/2014/main" id="{C1809BF5-31DC-4EBD-82EA-961523FAE184}"/>
              </a:ext>
            </a:extLst>
          </p:cNvPr>
          <p:cNvSpPr/>
          <p:nvPr/>
        </p:nvSpPr>
        <p:spPr bwMode="white">
          <a:xfrm flipH="1">
            <a:off x="7199852" y="0"/>
            <a:ext cx="4992148" cy="5517232"/>
          </a:xfrm>
          <a:custGeom>
            <a:avLst/>
            <a:gdLst>
              <a:gd name="connsiteX0" fmla="*/ 0 w 5562328"/>
              <a:gd name="connsiteY0" fmla="*/ 0 h 6147385"/>
              <a:gd name="connsiteX1" fmla="*/ 4578774 w 5562328"/>
              <a:gd name="connsiteY1" fmla="*/ 0 h 6147385"/>
              <a:gd name="connsiteX2" fmla="*/ 4727110 w 5562328"/>
              <a:gd name="connsiteY2" fmla="*/ 163212 h 6147385"/>
              <a:gd name="connsiteX3" fmla="*/ 5562328 w 5562328"/>
              <a:gd name="connsiteY3" fmla="*/ 2489785 h 6147385"/>
              <a:gd name="connsiteX4" fmla="*/ 1904728 w 5562328"/>
              <a:gd name="connsiteY4" fmla="*/ 6147385 h 6147385"/>
              <a:gd name="connsiteX5" fmla="*/ 161299 w 5562328"/>
              <a:gd name="connsiteY5" fmla="*/ 5705932 h 6147385"/>
              <a:gd name="connsiteX6" fmla="*/ 0 w 5562328"/>
              <a:gd name="connsiteY6" fmla="*/ 5607941 h 6147385"/>
              <a:gd name="connsiteX7" fmla="*/ 0 w 5562328"/>
              <a:gd name="connsiteY7" fmla="*/ 0 h 61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2328" h="6147385">
                <a:moveTo>
                  <a:pt x="0" y="0"/>
                </a:moveTo>
                <a:lnTo>
                  <a:pt x="4578774" y="0"/>
                </a:lnTo>
                <a:lnTo>
                  <a:pt x="4727110" y="163212"/>
                </a:lnTo>
                <a:cubicBezTo>
                  <a:pt x="5248888" y="795461"/>
                  <a:pt x="5562328" y="1606019"/>
                  <a:pt x="5562328" y="2489785"/>
                </a:cubicBezTo>
                <a:cubicBezTo>
                  <a:pt x="5562328" y="4509822"/>
                  <a:pt x="3924765" y="6147385"/>
                  <a:pt x="1904728" y="6147385"/>
                </a:cubicBezTo>
                <a:cubicBezTo>
                  <a:pt x="1273467" y="6147385"/>
                  <a:pt x="679556" y="5987467"/>
                  <a:pt x="161299" y="5705932"/>
                </a:cubicBezTo>
                <a:lnTo>
                  <a:pt x="0" y="5607941"/>
                </a:lnTo>
                <a:lnTo>
                  <a:pt x="0" y="0"/>
                </a:lnTo>
                <a:close/>
              </a:path>
            </a:pathLst>
          </a:custGeom>
          <a:solidFill>
            <a:srgbClr val="631441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19" name="Oval 8">
            <a:extLst>
              <a:ext uri="{FF2B5EF4-FFF2-40B4-BE49-F238E27FC236}">
                <a16:creationId xmlns:a16="http://schemas.microsoft.com/office/drawing/2014/main" id="{CAF6E6FF-54BA-4BEF-A2F0-1D8B0C5F82AF}"/>
              </a:ext>
            </a:extLst>
          </p:cNvPr>
          <p:cNvSpPr/>
          <p:nvPr/>
        </p:nvSpPr>
        <p:spPr bwMode="white">
          <a:xfrm>
            <a:off x="2223255" y="299379"/>
            <a:ext cx="531483" cy="531483"/>
          </a:xfrm>
          <a:prstGeom prst="ellipse">
            <a:avLst/>
          </a:prstGeom>
          <a:solidFill>
            <a:srgbClr val="631441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grpSp>
        <p:nvGrpSpPr>
          <p:cNvPr id="22" name="Group 698">
            <a:extLst>
              <a:ext uri="{FF2B5EF4-FFF2-40B4-BE49-F238E27FC236}">
                <a16:creationId xmlns:a16="http://schemas.microsoft.com/office/drawing/2014/main" id="{A9F885F3-B1A3-4EFE-ADE9-5F3FDB0E43CA}"/>
              </a:ext>
            </a:extLst>
          </p:cNvPr>
          <p:cNvGrpSpPr>
            <a:grpSpLocks noChangeAspect="1"/>
          </p:cNvGrpSpPr>
          <p:nvPr/>
        </p:nvGrpSpPr>
        <p:grpSpPr bwMode="white">
          <a:xfrm>
            <a:off x="10470019" y="406800"/>
            <a:ext cx="1386310" cy="460800"/>
            <a:chOff x="561" y="2269"/>
            <a:chExt cx="4636" cy="1455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grpSpPr>
        <p:sp>
          <p:nvSpPr>
            <p:cNvPr id="23" name="AutoShape 697">
              <a:extLst>
                <a:ext uri="{FF2B5EF4-FFF2-40B4-BE49-F238E27FC236}">
                  <a16:creationId xmlns:a16="http://schemas.microsoft.com/office/drawing/2014/main" id="{4A8D2984-F4EB-4DA3-8F3C-4AF655911BE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white">
            <a:xfrm>
              <a:off x="561" y="2271"/>
              <a:ext cx="4634" cy="145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25" name="Oval 699">
              <a:extLst>
                <a:ext uri="{FF2B5EF4-FFF2-40B4-BE49-F238E27FC236}">
                  <a16:creationId xmlns:a16="http://schemas.microsoft.com/office/drawing/2014/main" id="{B6702C42-CB04-49CA-A8D7-26E09EB56315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561" y="2905"/>
              <a:ext cx="483" cy="4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26" name="Freeform 700">
              <a:extLst>
                <a:ext uri="{FF2B5EF4-FFF2-40B4-BE49-F238E27FC236}">
                  <a16:creationId xmlns:a16="http://schemas.microsoft.com/office/drawing/2014/main" id="{D4C69C51-504A-4027-B841-7E928E4369EB}"/>
                </a:ext>
              </a:extLst>
            </p:cNvPr>
            <p:cNvSpPr>
              <a:spLocks/>
            </p:cNvSpPr>
            <p:nvPr/>
          </p:nvSpPr>
          <p:spPr bwMode="white">
            <a:xfrm>
              <a:off x="1200" y="2269"/>
              <a:ext cx="1559" cy="1113"/>
            </a:xfrm>
            <a:custGeom>
              <a:avLst/>
              <a:gdLst>
                <a:gd name="T0" fmla="*/ 0 w 659"/>
                <a:gd name="T1" fmla="*/ 0 h 469"/>
                <a:gd name="T2" fmla="*/ 0 w 659"/>
                <a:gd name="T3" fmla="*/ 469 h 469"/>
                <a:gd name="T4" fmla="*/ 85 w 659"/>
                <a:gd name="T5" fmla="*/ 469 h 469"/>
                <a:gd name="T6" fmla="*/ 85 w 659"/>
                <a:gd name="T7" fmla="*/ 72 h 469"/>
                <a:gd name="T8" fmla="*/ 282 w 659"/>
                <a:gd name="T9" fmla="*/ 72 h 469"/>
                <a:gd name="T10" fmla="*/ 282 w 659"/>
                <a:gd name="T11" fmla="*/ 469 h 469"/>
                <a:gd name="T12" fmla="*/ 367 w 659"/>
                <a:gd name="T13" fmla="*/ 469 h 469"/>
                <a:gd name="T14" fmla="*/ 367 w 659"/>
                <a:gd name="T15" fmla="*/ 72 h 469"/>
                <a:gd name="T16" fmla="*/ 498 w 659"/>
                <a:gd name="T17" fmla="*/ 72 h 469"/>
                <a:gd name="T18" fmla="*/ 573 w 659"/>
                <a:gd name="T19" fmla="*/ 155 h 469"/>
                <a:gd name="T20" fmla="*/ 573 w 659"/>
                <a:gd name="T21" fmla="*/ 469 h 469"/>
                <a:gd name="T22" fmla="*/ 659 w 659"/>
                <a:gd name="T23" fmla="*/ 469 h 469"/>
                <a:gd name="T24" fmla="*/ 659 w 659"/>
                <a:gd name="T25" fmla="*/ 132 h 469"/>
                <a:gd name="T26" fmla="*/ 541 w 659"/>
                <a:gd name="T27" fmla="*/ 0 h 469"/>
                <a:gd name="T28" fmla="*/ 0 w 659"/>
                <a:gd name="T29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9" h="469">
                  <a:moveTo>
                    <a:pt x="0" y="0"/>
                  </a:moveTo>
                  <a:cubicBezTo>
                    <a:pt x="0" y="469"/>
                    <a:pt x="0" y="469"/>
                    <a:pt x="0" y="469"/>
                  </a:cubicBezTo>
                  <a:cubicBezTo>
                    <a:pt x="85" y="469"/>
                    <a:pt x="85" y="469"/>
                    <a:pt x="85" y="469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85" y="72"/>
                    <a:pt x="218" y="72"/>
                    <a:pt x="282" y="72"/>
                  </a:cubicBezTo>
                  <a:cubicBezTo>
                    <a:pt x="282" y="469"/>
                    <a:pt x="282" y="469"/>
                    <a:pt x="282" y="469"/>
                  </a:cubicBezTo>
                  <a:cubicBezTo>
                    <a:pt x="367" y="469"/>
                    <a:pt x="367" y="469"/>
                    <a:pt x="367" y="469"/>
                  </a:cubicBezTo>
                  <a:cubicBezTo>
                    <a:pt x="367" y="72"/>
                    <a:pt x="367" y="72"/>
                    <a:pt x="367" y="72"/>
                  </a:cubicBezTo>
                  <a:cubicBezTo>
                    <a:pt x="424" y="72"/>
                    <a:pt x="472" y="72"/>
                    <a:pt x="498" y="72"/>
                  </a:cubicBezTo>
                  <a:cubicBezTo>
                    <a:pt x="542" y="72"/>
                    <a:pt x="573" y="98"/>
                    <a:pt x="573" y="155"/>
                  </a:cubicBezTo>
                  <a:cubicBezTo>
                    <a:pt x="573" y="469"/>
                    <a:pt x="573" y="469"/>
                    <a:pt x="573" y="469"/>
                  </a:cubicBezTo>
                  <a:cubicBezTo>
                    <a:pt x="659" y="469"/>
                    <a:pt x="659" y="469"/>
                    <a:pt x="659" y="469"/>
                  </a:cubicBezTo>
                  <a:cubicBezTo>
                    <a:pt x="659" y="346"/>
                    <a:pt x="659" y="239"/>
                    <a:pt x="659" y="132"/>
                  </a:cubicBezTo>
                  <a:cubicBezTo>
                    <a:pt x="659" y="68"/>
                    <a:pt x="626" y="0"/>
                    <a:pt x="54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27" name="Freeform 701">
              <a:extLst>
                <a:ext uri="{FF2B5EF4-FFF2-40B4-BE49-F238E27FC236}">
                  <a16:creationId xmlns:a16="http://schemas.microsoft.com/office/drawing/2014/main" id="{2EB31D95-3AE1-4AB4-86B6-B04ACD19C5EC}"/>
                </a:ext>
              </a:extLst>
            </p:cNvPr>
            <p:cNvSpPr>
              <a:spLocks/>
            </p:cNvSpPr>
            <p:nvPr/>
          </p:nvSpPr>
          <p:spPr bwMode="white">
            <a:xfrm>
              <a:off x="2877" y="2269"/>
              <a:ext cx="1107" cy="1113"/>
            </a:xfrm>
            <a:custGeom>
              <a:avLst/>
              <a:gdLst>
                <a:gd name="T0" fmla="*/ 121 w 468"/>
                <a:gd name="T1" fmla="*/ 0 h 469"/>
                <a:gd name="T2" fmla="*/ 0 w 468"/>
                <a:gd name="T3" fmla="*/ 130 h 469"/>
                <a:gd name="T4" fmla="*/ 115 w 468"/>
                <a:gd name="T5" fmla="*/ 266 h 469"/>
                <a:gd name="T6" fmla="*/ 319 w 468"/>
                <a:gd name="T7" fmla="*/ 266 h 469"/>
                <a:gd name="T8" fmla="*/ 381 w 468"/>
                <a:gd name="T9" fmla="*/ 335 h 469"/>
                <a:gd name="T10" fmla="*/ 320 w 468"/>
                <a:gd name="T11" fmla="*/ 398 h 469"/>
                <a:gd name="T12" fmla="*/ 8 w 468"/>
                <a:gd name="T13" fmla="*/ 398 h 469"/>
                <a:gd name="T14" fmla="*/ 8 w 468"/>
                <a:gd name="T15" fmla="*/ 469 h 469"/>
                <a:gd name="T16" fmla="*/ 356 w 468"/>
                <a:gd name="T17" fmla="*/ 469 h 469"/>
                <a:gd name="T18" fmla="*/ 468 w 468"/>
                <a:gd name="T19" fmla="*/ 336 h 469"/>
                <a:gd name="T20" fmla="*/ 362 w 468"/>
                <a:gd name="T21" fmla="*/ 194 h 469"/>
                <a:gd name="T22" fmla="*/ 142 w 468"/>
                <a:gd name="T23" fmla="*/ 194 h 469"/>
                <a:gd name="T24" fmla="*/ 86 w 468"/>
                <a:gd name="T25" fmla="*/ 132 h 469"/>
                <a:gd name="T26" fmla="*/ 151 w 468"/>
                <a:gd name="T27" fmla="*/ 72 h 469"/>
                <a:gd name="T28" fmla="*/ 452 w 468"/>
                <a:gd name="T29" fmla="*/ 72 h 469"/>
                <a:gd name="T30" fmla="*/ 452 w 468"/>
                <a:gd name="T31" fmla="*/ 0 h 469"/>
                <a:gd name="T32" fmla="*/ 121 w 468"/>
                <a:gd name="T33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8" h="469">
                  <a:moveTo>
                    <a:pt x="121" y="0"/>
                  </a:moveTo>
                  <a:cubicBezTo>
                    <a:pt x="28" y="0"/>
                    <a:pt x="0" y="62"/>
                    <a:pt x="0" y="130"/>
                  </a:cubicBezTo>
                  <a:cubicBezTo>
                    <a:pt x="0" y="204"/>
                    <a:pt x="31" y="266"/>
                    <a:pt x="115" y="266"/>
                  </a:cubicBezTo>
                  <a:cubicBezTo>
                    <a:pt x="191" y="266"/>
                    <a:pt x="262" y="266"/>
                    <a:pt x="319" y="266"/>
                  </a:cubicBezTo>
                  <a:cubicBezTo>
                    <a:pt x="381" y="266"/>
                    <a:pt x="381" y="314"/>
                    <a:pt x="381" y="335"/>
                  </a:cubicBezTo>
                  <a:cubicBezTo>
                    <a:pt x="381" y="356"/>
                    <a:pt x="381" y="398"/>
                    <a:pt x="320" y="398"/>
                  </a:cubicBezTo>
                  <a:cubicBezTo>
                    <a:pt x="272" y="398"/>
                    <a:pt x="8" y="398"/>
                    <a:pt x="8" y="398"/>
                  </a:cubicBezTo>
                  <a:cubicBezTo>
                    <a:pt x="8" y="398"/>
                    <a:pt x="8" y="449"/>
                    <a:pt x="8" y="469"/>
                  </a:cubicBezTo>
                  <a:cubicBezTo>
                    <a:pt x="356" y="469"/>
                    <a:pt x="356" y="469"/>
                    <a:pt x="356" y="469"/>
                  </a:cubicBezTo>
                  <a:cubicBezTo>
                    <a:pt x="443" y="469"/>
                    <a:pt x="468" y="418"/>
                    <a:pt x="468" y="336"/>
                  </a:cubicBezTo>
                  <a:cubicBezTo>
                    <a:pt x="468" y="238"/>
                    <a:pt x="436" y="194"/>
                    <a:pt x="362" y="194"/>
                  </a:cubicBezTo>
                  <a:cubicBezTo>
                    <a:pt x="274" y="194"/>
                    <a:pt x="213" y="194"/>
                    <a:pt x="142" y="194"/>
                  </a:cubicBezTo>
                  <a:cubicBezTo>
                    <a:pt x="86" y="194"/>
                    <a:pt x="86" y="157"/>
                    <a:pt x="86" y="132"/>
                  </a:cubicBezTo>
                  <a:cubicBezTo>
                    <a:pt x="86" y="112"/>
                    <a:pt x="92" y="72"/>
                    <a:pt x="151" y="72"/>
                  </a:cubicBezTo>
                  <a:cubicBezTo>
                    <a:pt x="214" y="72"/>
                    <a:pt x="452" y="72"/>
                    <a:pt x="452" y="72"/>
                  </a:cubicBezTo>
                  <a:cubicBezTo>
                    <a:pt x="452" y="43"/>
                    <a:pt x="452" y="27"/>
                    <a:pt x="452" y="0"/>
                  </a:cubicBezTo>
                  <a:cubicBezTo>
                    <a:pt x="121" y="0"/>
                    <a:pt x="121" y="0"/>
                    <a:pt x="1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28" name="Freeform 702">
              <a:extLst>
                <a:ext uri="{FF2B5EF4-FFF2-40B4-BE49-F238E27FC236}">
                  <a16:creationId xmlns:a16="http://schemas.microsoft.com/office/drawing/2014/main" id="{E7A0915B-44BF-47CA-8E3E-DB57BE0231B2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4107" y="2269"/>
              <a:ext cx="1090" cy="1455"/>
            </a:xfrm>
            <a:custGeom>
              <a:avLst/>
              <a:gdLst>
                <a:gd name="T0" fmla="*/ 170 w 461"/>
                <a:gd name="T1" fmla="*/ 0 h 613"/>
                <a:gd name="T2" fmla="*/ 44 w 461"/>
                <a:gd name="T3" fmla="*/ 29 h 613"/>
                <a:gd name="T4" fmla="*/ 0 w 461"/>
                <a:gd name="T5" fmla="*/ 149 h 613"/>
                <a:gd name="T6" fmla="*/ 0 w 461"/>
                <a:gd name="T7" fmla="*/ 233 h 613"/>
                <a:gd name="T8" fmla="*/ 0 w 461"/>
                <a:gd name="T9" fmla="*/ 318 h 613"/>
                <a:gd name="T10" fmla="*/ 47 w 461"/>
                <a:gd name="T11" fmla="*/ 445 h 613"/>
                <a:gd name="T12" fmla="*/ 170 w 461"/>
                <a:gd name="T13" fmla="*/ 469 h 613"/>
                <a:gd name="T14" fmla="*/ 376 w 461"/>
                <a:gd name="T15" fmla="*/ 469 h 613"/>
                <a:gd name="T16" fmla="*/ 376 w 461"/>
                <a:gd name="T17" fmla="*/ 487 h 613"/>
                <a:gd name="T18" fmla="*/ 328 w 461"/>
                <a:gd name="T19" fmla="*/ 538 h 613"/>
                <a:gd name="T20" fmla="*/ 61 w 461"/>
                <a:gd name="T21" fmla="*/ 538 h 613"/>
                <a:gd name="T22" fmla="*/ 61 w 461"/>
                <a:gd name="T23" fmla="*/ 613 h 613"/>
                <a:gd name="T24" fmla="*/ 356 w 461"/>
                <a:gd name="T25" fmla="*/ 613 h 613"/>
                <a:gd name="T26" fmla="*/ 461 w 461"/>
                <a:gd name="T27" fmla="*/ 511 h 613"/>
                <a:gd name="T28" fmla="*/ 461 w 461"/>
                <a:gd name="T29" fmla="*/ 0 h 613"/>
                <a:gd name="T30" fmla="*/ 170 w 461"/>
                <a:gd name="T31" fmla="*/ 0 h 613"/>
                <a:gd name="T32" fmla="*/ 376 w 461"/>
                <a:gd name="T33" fmla="*/ 398 h 613"/>
                <a:gd name="T34" fmla="*/ 196 w 461"/>
                <a:gd name="T35" fmla="*/ 398 h 613"/>
                <a:gd name="T36" fmla="*/ 88 w 461"/>
                <a:gd name="T37" fmla="*/ 333 h 613"/>
                <a:gd name="T38" fmla="*/ 88 w 461"/>
                <a:gd name="T39" fmla="*/ 231 h 613"/>
                <a:gd name="T40" fmla="*/ 88 w 461"/>
                <a:gd name="T41" fmla="*/ 148 h 613"/>
                <a:gd name="T42" fmla="*/ 200 w 461"/>
                <a:gd name="T43" fmla="*/ 72 h 613"/>
                <a:gd name="T44" fmla="*/ 376 w 461"/>
                <a:gd name="T45" fmla="*/ 72 h 613"/>
                <a:gd name="T46" fmla="*/ 376 w 461"/>
                <a:gd name="T47" fmla="*/ 398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613">
                  <a:moveTo>
                    <a:pt x="170" y="0"/>
                  </a:moveTo>
                  <a:cubicBezTo>
                    <a:pt x="94" y="0"/>
                    <a:pt x="65" y="12"/>
                    <a:pt x="44" y="29"/>
                  </a:cubicBezTo>
                  <a:cubicBezTo>
                    <a:pt x="22" y="47"/>
                    <a:pt x="1" y="70"/>
                    <a:pt x="0" y="149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402"/>
                    <a:pt x="23" y="425"/>
                    <a:pt x="47" y="445"/>
                  </a:cubicBezTo>
                  <a:cubicBezTo>
                    <a:pt x="63" y="456"/>
                    <a:pt x="89" y="469"/>
                    <a:pt x="170" y="469"/>
                  </a:cubicBezTo>
                  <a:cubicBezTo>
                    <a:pt x="376" y="469"/>
                    <a:pt x="376" y="469"/>
                    <a:pt x="376" y="469"/>
                  </a:cubicBezTo>
                  <a:cubicBezTo>
                    <a:pt x="376" y="469"/>
                    <a:pt x="376" y="484"/>
                    <a:pt x="376" y="487"/>
                  </a:cubicBezTo>
                  <a:cubicBezTo>
                    <a:pt x="376" y="523"/>
                    <a:pt x="369" y="538"/>
                    <a:pt x="328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613"/>
                    <a:pt x="61" y="613"/>
                    <a:pt x="61" y="613"/>
                  </a:cubicBezTo>
                  <a:cubicBezTo>
                    <a:pt x="356" y="613"/>
                    <a:pt x="356" y="613"/>
                    <a:pt x="356" y="613"/>
                  </a:cubicBezTo>
                  <a:cubicBezTo>
                    <a:pt x="435" y="613"/>
                    <a:pt x="461" y="578"/>
                    <a:pt x="461" y="511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170" y="0"/>
                  </a:lnTo>
                  <a:close/>
                  <a:moveTo>
                    <a:pt x="376" y="398"/>
                  </a:moveTo>
                  <a:cubicBezTo>
                    <a:pt x="196" y="398"/>
                    <a:pt x="196" y="398"/>
                    <a:pt x="196" y="398"/>
                  </a:cubicBezTo>
                  <a:cubicBezTo>
                    <a:pt x="143" y="398"/>
                    <a:pt x="89" y="402"/>
                    <a:pt x="88" y="333"/>
                  </a:cubicBezTo>
                  <a:cubicBezTo>
                    <a:pt x="88" y="330"/>
                    <a:pt x="88" y="305"/>
                    <a:pt x="88" y="231"/>
                  </a:cubicBezTo>
                  <a:cubicBezTo>
                    <a:pt x="88" y="169"/>
                    <a:pt x="87" y="154"/>
                    <a:pt x="88" y="148"/>
                  </a:cubicBezTo>
                  <a:cubicBezTo>
                    <a:pt x="91" y="90"/>
                    <a:pt x="112" y="70"/>
                    <a:pt x="200" y="72"/>
                  </a:cubicBezTo>
                  <a:cubicBezTo>
                    <a:pt x="205" y="72"/>
                    <a:pt x="376" y="72"/>
                    <a:pt x="376" y="72"/>
                  </a:cubicBezTo>
                  <a:lnTo>
                    <a:pt x="376" y="3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</p:grp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C211310-E35B-4E4B-A3E6-E892C6CD5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© msg GillardonBSM AG | 2022 | e-fellows.net IT Day – Tokenisierung von Assets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4C55C9E-8AE3-4A31-ACCC-1B5054478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2C4F53-B4CA-4838-AC7E-70E91EE9D986}" type="slidenum">
              <a:rPr lang="de-DE" smtClean="0"/>
              <a:t>‹Nr.›</a:t>
            </a:fld>
            <a:endParaRPr lang="de-DE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AD83DC63-A14A-4B53-96C8-38081399C0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44000" y="1847675"/>
            <a:ext cx="7704000" cy="2880000"/>
          </a:xfrm>
        </p:spPr>
        <p:txBody>
          <a:bodyPr/>
          <a:lstStyle>
            <a:lvl1pPr marL="0" indent="0">
              <a:lnSpc>
                <a:spcPts val="4160"/>
              </a:lnSpc>
              <a:spcBef>
                <a:spcPts val="0"/>
              </a:spcBef>
              <a:buFontTx/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Zitat kommt hierhin</a:t>
            </a:r>
          </a:p>
        </p:txBody>
      </p:sp>
    </p:spTree>
    <p:extLst>
      <p:ext uri="{BB962C8B-B14F-4D97-AF65-F5344CB8AC3E}">
        <p14:creationId xmlns:p14="http://schemas.microsoft.com/office/powerpoint/2010/main" val="302422467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lie mit Zitat 2">
    <p:bg bwMode="invGray"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8">
            <a:extLst>
              <a:ext uri="{FF2B5EF4-FFF2-40B4-BE49-F238E27FC236}">
                <a16:creationId xmlns:a16="http://schemas.microsoft.com/office/drawing/2014/main" id="{D6B3350A-266B-43C6-BB71-2E9E9A18B490}"/>
              </a:ext>
            </a:extLst>
          </p:cNvPr>
          <p:cNvSpPr/>
          <p:nvPr/>
        </p:nvSpPr>
        <p:spPr bwMode="white">
          <a:xfrm>
            <a:off x="5830258" y="3149006"/>
            <a:ext cx="531483" cy="531483"/>
          </a:xfrm>
          <a:prstGeom prst="ellipse">
            <a:avLst/>
          </a:prstGeom>
          <a:solidFill>
            <a:srgbClr val="3B3838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C6E32AB-74F9-4380-843B-F45D4F0B2284}"/>
              </a:ext>
            </a:extLst>
          </p:cNvPr>
          <p:cNvSpPr/>
          <p:nvPr/>
        </p:nvSpPr>
        <p:spPr bwMode="white">
          <a:xfrm>
            <a:off x="4520191" y="278359"/>
            <a:ext cx="2592288" cy="2592288"/>
          </a:xfrm>
          <a:prstGeom prst="ellipse">
            <a:avLst/>
          </a:prstGeom>
          <a:solidFill>
            <a:srgbClr val="3B3838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8" name="Freihandform 16">
            <a:extLst>
              <a:ext uri="{FF2B5EF4-FFF2-40B4-BE49-F238E27FC236}">
                <a16:creationId xmlns:a16="http://schemas.microsoft.com/office/drawing/2014/main" id="{6555AEA9-91BE-4B07-BEB1-3F31922694A2}"/>
              </a:ext>
            </a:extLst>
          </p:cNvPr>
          <p:cNvSpPr/>
          <p:nvPr/>
        </p:nvSpPr>
        <p:spPr bwMode="white">
          <a:xfrm>
            <a:off x="0" y="0"/>
            <a:ext cx="5562328" cy="6147385"/>
          </a:xfrm>
          <a:custGeom>
            <a:avLst/>
            <a:gdLst>
              <a:gd name="connsiteX0" fmla="*/ 0 w 5562328"/>
              <a:gd name="connsiteY0" fmla="*/ 0 h 6147385"/>
              <a:gd name="connsiteX1" fmla="*/ 4578774 w 5562328"/>
              <a:gd name="connsiteY1" fmla="*/ 0 h 6147385"/>
              <a:gd name="connsiteX2" fmla="*/ 4727110 w 5562328"/>
              <a:gd name="connsiteY2" fmla="*/ 163212 h 6147385"/>
              <a:gd name="connsiteX3" fmla="*/ 5562328 w 5562328"/>
              <a:gd name="connsiteY3" fmla="*/ 2489785 h 6147385"/>
              <a:gd name="connsiteX4" fmla="*/ 1904728 w 5562328"/>
              <a:gd name="connsiteY4" fmla="*/ 6147385 h 6147385"/>
              <a:gd name="connsiteX5" fmla="*/ 161299 w 5562328"/>
              <a:gd name="connsiteY5" fmla="*/ 5705932 h 6147385"/>
              <a:gd name="connsiteX6" fmla="*/ 0 w 5562328"/>
              <a:gd name="connsiteY6" fmla="*/ 5607941 h 6147385"/>
              <a:gd name="connsiteX7" fmla="*/ 0 w 5562328"/>
              <a:gd name="connsiteY7" fmla="*/ 0 h 61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2328" h="6147385">
                <a:moveTo>
                  <a:pt x="0" y="0"/>
                </a:moveTo>
                <a:lnTo>
                  <a:pt x="4578774" y="0"/>
                </a:lnTo>
                <a:lnTo>
                  <a:pt x="4727110" y="163212"/>
                </a:lnTo>
                <a:cubicBezTo>
                  <a:pt x="5248888" y="795461"/>
                  <a:pt x="5562328" y="1606019"/>
                  <a:pt x="5562328" y="2489785"/>
                </a:cubicBezTo>
                <a:cubicBezTo>
                  <a:pt x="5562328" y="4509822"/>
                  <a:pt x="3924765" y="6147385"/>
                  <a:pt x="1904728" y="6147385"/>
                </a:cubicBezTo>
                <a:cubicBezTo>
                  <a:pt x="1273467" y="6147385"/>
                  <a:pt x="679556" y="5987467"/>
                  <a:pt x="161299" y="5705932"/>
                </a:cubicBezTo>
                <a:lnTo>
                  <a:pt x="0" y="5607941"/>
                </a:lnTo>
                <a:lnTo>
                  <a:pt x="0" y="0"/>
                </a:lnTo>
                <a:close/>
              </a:path>
            </a:pathLst>
          </a:custGeom>
          <a:solidFill>
            <a:srgbClr val="3B3838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11" name="Oval 7">
            <a:extLst>
              <a:ext uri="{FF2B5EF4-FFF2-40B4-BE49-F238E27FC236}">
                <a16:creationId xmlns:a16="http://schemas.microsoft.com/office/drawing/2014/main" id="{851E56C7-EF0B-4103-BD0F-66587882AA74}"/>
              </a:ext>
            </a:extLst>
          </p:cNvPr>
          <p:cNvSpPr/>
          <p:nvPr/>
        </p:nvSpPr>
        <p:spPr bwMode="white">
          <a:xfrm>
            <a:off x="10605619" y="4914431"/>
            <a:ext cx="1251419" cy="1251419"/>
          </a:xfrm>
          <a:prstGeom prst="ellipse">
            <a:avLst/>
          </a:prstGeom>
          <a:solidFill>
            <a:srgbClr val="3B3838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grpSp>
        <p:nvGrpSpPr>
          <p:cNvPr id="21" name="Group 698">
            <a:extLst>
              <a:ext uri="{FF2B5EF4-FFF2-40B4-BE49-F238E27FC236}">
                <a16:creationId xmlns:a16="http://schemas.microsoft.com/office/drawing/2014/main" id="{F67B1460-E604-4ECE-994D-1A2EA639B4D6}"/>
              </a:ext>
            </a:extLst>
          </p:cNvPr>
          <p:cNvGrpSpPr>
            <a:grpSpLocks noChangeAspect="1"/>
          </p:cNvGrpSpPr>
          <p:nvPr/>
        </p:nvGrpSpPr>
        <p:grpSpPr bwMode="white">
          <a:xfrm>
            <a:off x="10470019" y="406800"/>
            <a:ext cx="1386310" cy="460800"/>
            <a:chOff x="561" y="2269"/>
            <a:chExt cx="4636" cy="1455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grpSpPr>
        <p:sp>
          <p:nvSpPr>
            <p:cNvPr id="22" name="AutoShape 697">
              <a:extLst>
                <a:ext uri="{FF2B5EF4-FFF2-40B4-BE49-F238E27FC236}">
                  <a16:creationId xmlns:a16="http://schemas.microsoft.com/office/drawing/2014/main" id="{09F6DAC9-6E6F-4FC7-979C-430B411C082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white">
            <a:xfrm>
              <a:off x="561" y="2271"/>
              <a:ext cx="4634" cy="145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24" name="Oval 699">
              <a:extLst>
                <a:ext uri="{FF2B5EF4-FFF2-40B4-BE49-F238E27FC236}">
                  <a16:creationId xmlns:a16="http://schemas.microsoft.com/office/drawing/2014/main" id="{4639C414-0300-4C6C-A8F1-0622CE050A2A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561" y="2905"/>
              <a:ext cx="483" cy="4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25" name="Freeform 700">
              <a:extLst>
                <a:ext uri="{FF2B5EF4-FFF2-40B4-BE49-F238E27FC236}">
                  <a16:creationId xmlns:a16="http://schemas.microsoft.com/office/drawing/2014/main" id="{260AE088-D396-4368-87DA-F1E6C9E6F7E3}"/>
                </a:ext>
              </a:extLst>
            </p:cNvPr>
            <p:cNvSpPr>
              <a:spLocks/>
            </p:cNvSpPr>
            <p:nvPr/>
          </p:nvSpPr>
          <p:spPr bwMode="white">
            <a:xfrm>
              <a:off x="1200" y="2269"/>
              <a:ext cx="1559" cy="1113"/>
            </a:xfrm>
            <a:custGeom>
              <a:avLst/>
              <a:gdLst>
                <a:gd name="T0" fmla="*/ 0 w 659"/>
                <a:gd name="T1" fmla="*/ 0 h 469"/>
                <a:gd name="T2" fmla="*/ 0 w 659"/>
                <a:gd name="T3" fmla="*/ 469 h 469"/>
                <a:gd name="T4" fmla="*/ 85 w 659"/>
                <a:gd name="T5" fmla="*/ 469 h 469"/>
                <a:gd name="T6" fmla="*/ 85 w 659"/>
                <a:gd name="T7" fmla="*/ 72 h 469"/>
                <a:gd name="T8" fmla="*/ 282 w 659"/>
                <a:gd name="T9" fmla="*/ 72 h 469"/>
                <a:gd name="T10" fmla="*/ 282 w 659"/>
                <a:gd name="T11" fmla="*/ 469 h 469"/>
                <a:gd name="T12" fmla="*/ 367 w 659"/>
                <a:gd name="T13" fmla="*/ 469 h 469"/>
                <a:gd name="T14" fmla="*/ 367 w 659"/>
                <a:gd name="T15" fmla="*/ 72 h 469"/>
                <a:gd name="T16" fmla="*/ 498 w 659"/>
                <a:gd name="T17" fmla="*/ 72 h 469"/>
                <a:gd name="T18" fmla="*/ 573 w 659"/>
                <a:gd name="T19" fmla="*/ 155 h 469"/>
                <a:gd name="T20" fmla="*/ 573 w 659"/>
                <a:gd name="T21" fmla="*/ 469 h 469"/>
                <a:gd name="T22" fmla="*/ 659 w 659"/>
                <a:gd name="T23" fmla="*/ 469 h 469"/>
                <a:gd name="T24" fmla="*/ 659 w 659"/>
                <a:gd name="T25" fmla="*/ 132 h 469"/>
                <a:gd name="T26" fmla="*/ 541 w 659"/>
                <a:gd name="T27" fmla="*/ 0 h 469"/>
                <a:gd name="T28" fmla="*/ 0 w 659"/>
                <a:gd name="T29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9" h="469">
                  <a:moveTo>
                    <a:pt x="0" y="0"/>
                  </a:moveTo>
                  <a:cubicBezTo>
                    <a:pt x="0" y="469"/>
                    <a:pt x="0" y="469"/>
                    <a:pt x="0" y="469"/>
                  </a:cubicBezTo>
                  <a:cubicBezTo>
                    <a:pt x="85" y="469"/>
                    <a:pt x="85" y="469"/>
                    <a:pt x="85" y="469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85" y="72"/>
                    <a:pt x="218" y="72"/>
                    <a:pt x="282" y="72"/>
                  </a:cubicBezTo>
                  <a:cubicBezTo>
                    <a:pt x="282" y="469"/>
                    <a:pt x="282" y="469"/>
                    <a:pt x="282" y="469"/>
                  </a:cubicBezTo>
                  <a:cubicBezTo>
                    <a:pt x="367" y="469"/>
                    <a:pt x="367" y="469"/>
                    <a:pt x="367" y="469"/>
                  </a:cubicBezTo>
                  <a:cubicBezTo>
                    <a:pt x="367" y="72"/>
                    <a:pt x="367" y="72"/>
                    <a:pt x="367" y="72"/>
                  </a:cubicBezTo>
                  <a:cubicBezTo>
                    <a:pt x="424" y="72"/>
                    <a:pt x="472" y="72"/>
                    <a:pt x="498" y="72"/>
                  </a:cubicBezTo>
                  <a:cubicBezTo>
                    <a:pt x="542" y="72"/>
                    <a:pt x="573" y="98"/>
                    <a:pt x="573" y="155"/>
                  </a:cubicBezTo>
                  <a:cubicBezTo>
                    <a:pt x="573" y="469"/>
                    <a:pt x="573" y="469"/>
                    <a:pt x="573" y="469"/>
                  </a:cubicBezTo>
                  <a:cubicBezTo>
                    <a:pt x="659" y="469"/>
                    <a:pt x="659" y="469"/>
                    <a:pt x="659" y="469"/>
                  </a:cubicBezTo>
                  <a:cubicBezTo>
                    <a:pt x="659" y="346"/>
                    <a:pt x="659" y="239"/>
                    <a:pt x="659" y="132"/>
                  </a:cubicBezTo>
                  <a:cubicBezTo>
                    <a:pt x="659" y="68"/>
                    <a:pt x="626" y="0"/>
                    <a:pt x="54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26" name="Freeform 701">
              <a:extLst>
                <a:ext uri="{FF2B5EF4-FFF2-40B4-BE49-F238E27FC236}">
                  <a16:creationId xmlns:a16="http://schemas.microsoft.com/office/drawing/2014/main" id="{420EFF63-5A7D-4F8C-B9AA-FC0450CF3B49}"/>
                </a:ext>
              </a:extLst>
            </p:cNvPr>
            <p:cNvSpPr>
              <a:spLocks/>
            </p:cNvSpPr>
            <p:nvPr/>
          </p:nvSpPr>
          <p:spPr bwMode="white">
            <a:xfrm>
              <a:off x="2877" y="2269"/>
              <a:ext cx="1107" cy="1113"/>
            </a:xfrm>
            <a:custGeom>
              <a:avLst/>
              <a:gdLst>
                <a:gd name="T0" fmla="*/ 121 w 468"/>
                <a:gd name="T1" fmla="*/ 0 h 469"/>
                <a:gd name="T2" fmla="*/ 0 w 468"/>
                <a:gd name="T3" fmla="*/ 130 h 469"/>
                <a:gd name="T4" fmla="*/ 115 w 468"/>
                <a:gd name="T5" fmla="*/ 266 h 469"/>
                <a:gd name="T6" fmla="*/ 319 w 468"/>
                <a:gd name="T7" fmla="*/ 266 h 469"/>
                <a:gd name="T8" fmla="*/ 381 w 468"/>
                <a:gd name="T9" fmla="*/ 335 h 469"/>
                <a:gd name="T10" fmla="*/ 320 w 468"/>
                <a:gd name="T11" fmla="*/ 398 h 469"/>
                <a:gd name="T12" fmla="*/ 8 w 468"/>
                <a:gd name="T13" fmla="*/ 398 h 469"/>
                <a:gd name="T14" fmla="*/ 8 w 468"/>
                <a:gd name="T15" fmla="*/ 469 h 469"/>
                <a:gd name="T16" fmla="*/ 356 w 468"/>
                <a:gd name="T17" fmla="*/ 469 h 469"/>
                <a:gd name="T18" fmla="*/ 468 w 468"/>
                <a:gd name="T19" fmla="*/ 336 h 469"/>
                <a:gd name="T20" fmla="*/ 362 w 468"/>
                <a:gd name="T21" fmla="*/ 194 h 469"/>
                <a:gd name="T22" fmla="*/ 142 w 468"/>
                <a:gd name="T23" fmla="*/ 194 h 469"/>
                <a:gd name="T24" fmla="*/ 86 w 468"/>
                <a:gd name="T25" fmla="*/ 132 h 469"/>
                <a:gd name="T26" fmla="*/ 151 w 468"/>
                <a:gd name="T27" fmla="*/ 72 h 469"/>
                <a:gd name="T28" fmla="*/ 452 w 468"/>
                <a:gd name="T29" fmla="*/ 72 h 469"/>
                <a:gd name="T30" fmla="*/ 452 w 468"/>
                <a:gd name="T31" fmla="*/ 0 h 469"/>
                <a:gd name="T32" fmla="*/ 121 w 468"/>
                <a:gd name="T33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8" h="469">
                  <a:moveTo>
                    <a:pt x="121" y="0"/>
                  </a:moveTo>
                  <a:cubicBezTo>
                    <a:pt x="28" y="0"/>
                    <a:pt x="0" y="62"/>
                    <a:pt x="0" y="130"/>
                  </a:cubicBezTo>
                  <a:cubicBezTo>
                    <a:pt x="0" y="204"/>
                    <a:pt x="31" y="266"/>
                    <a:pt x="115" y="266"/>
                  </a:cubicBezTo>
                  <a:cubicBezTo>
                    <a:pt x="191" y="266"/>
                    <a:pt x="262" y="266"/>
                    <a:pt x="319" y="266"/>
                  </a:cubicBezTo>
                  <a:cubicBezTo>
                    <a:pt x="381" y="266"/>
                    <a:pt x="381" y="314"/>
                    <a:pt x="381" y="335"/>
                  </a:cubicBezTo>
                  <a:cubicBezTo>
                    <a:pt x="381" y="356"/>
                    <a:pt x="381" y="398"/>
                    <a:pt x="320" y="398"/>
                  </a:cubicBezTo>
                  <a:cubicBezTo>
                    <a:pt x="272" y="398"/>
                    <a:pt x="8" y="398"/>
                    <a:pt x="8" y="398"/>
                  </a:cubicBezTo>
                  <a:cubicBezTo>
                    <a:pt x="8" y="398"/>
                    <a:pt x="8" y="449"/>
                    <a:pt x="8" y="469"/>
                  </a:cubicBezTo>
                  <a:cubicBezTo>
                    <a:pt x="356" y="469"/>
                    <a:pt x="356" y="469"/>
                    <a:pt x="356" y="469"/>
                  </a:cubicBezTo>
                  <a:cubicBezTo>
                    <a:pt x="443" y="469"/>
                    <a:pt x="468" y="418"/>
                    <a:pt x="468" y="336"/>
                  </a:cubicBezTo>
                  <a:cubicBezTo>
                    <a:pt x="468" y="238"/>
                    <a:pt x="436" y="194"/>
                    <a:pt x="362" y="194"/>
                  </a:cubicBezTo>
                  <a:cubicBezTo>
                    <a:pt x="274" y="194"/>
                    <a:pt x="213" y="194"/>
                    <a:pt x="142" y="194"/>
                  </a:cubicBezTo>
                  <a:cubicBezTo>
                    <a:pt x="86" y="194"/>
                    <a:pt x="86" y="157"/>
                    <a:pt x="86" y="132"/>
                  </a:cubicBezTo>
                  <a:cubicBezTo>
                    <a:pt x="86" y="112"/>
                    <a:pt x="92" y="72"/>
                    <a:pt x="151" y="72"/>
                  </a:cubicBezTo>
                  <a:cubicBezTo>
                    <a:pt x="214" y="72"/>
                    <a:pt x="452" y="72"/>
                    <a:pt x="452" y="72"/>
                  </a:cubicBezTo>
                  <a:cubicBezTo>
                    <a:pt x="452" y="43"/>
                    <a:pt x="452" y="27"/>
                    <a:pt x="452" y="0"/>
                  </a:cubicBezTo>
                  <a:cubicBezTo>
                    <a:pt x="121" y="0"/>
                    <a:pt x="121" y="0"/>
                    <a:pt x="1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28" name="Freeform 702">
              <a:extLst>
                <a:ext uri="{FF2B5EF4-FFF2-40B4-BE49-F238E27FC236}">
                  <a16:creationId xmlns:a16="http://schemas.microsoft.com/office/drawing/2014/main" id="{3A39A18F-E51F-4975-80CA-BA7591465956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4107" y="2269"/>
              <a:ext cx="1090" cy="1455"/>
            </a:xfrm>
            <a:custGeom>
              <a:avLst/>
              <a:gdLst>
                <a:gd name="T0" fmla="*/ 170 w 461"/>
                <a:gd name="T1" fmla="*/ 0 h 613"/>
                <a:gd name="T2" fmla="*/ 44 w 461"/>
                <a:gd name="T3" fmla="*/ 29 h 613"/>
                <a:gd name="T4" fmla="*/ 0 w 461"/>
                <a:gd name="T5" fmla="*/ 149 h 613"/>
                <a:gd name="T6" fmla="*/ 0 w 461"/>
                <a:gd name="T7" fmla="*/ 233 h 613"/>
                <a:gd name="T8" fmla="*/ 0 w 461"/>
                <a:gd name="T9" fmla="*/ 318 h 613"/>
                <a:gd name="T10" fmla="*/ 47 w 461"/>
                <a:gd name="T11" fmla="*/ 445 h 613"/>
                <a:gd name="T12" fmla="*/ 170 w 461"/>
                <a:gd name="T13" fmla="*/ 469 h 613"/>
                <a:gd name="T14" fmla="*/ 376 w 461"/>
                <a:gd name="T15" fmla="*/ 469 h 613"/>
                <a:gd name="T16" fmla="*/ 376 w 461"/>
                <a:gd name="T17" fmla="*/ 487 h 613"/>
                <a:gd name="T18" fmla="*/ 328 w 461"/>
                <a:gd name="T19" fmla="*/ 538 h 613"/>
                <a:gd name="T20" fmla="*/ 61 w 461"/>
                <a:gd name="T21" fmla="*/ 538 h 613"/>
                <a:gd name="T22" fmla="*/ 61 w 461"/>
                <a:gd name="T23" fmla="*/ 613 h 613"/>
                <a:gd name="T24" fmla="*/ 356 w 461"/>
                <a:gd name="T25" fmla="*/ 613 h 613"/>
                <a:gd name="T26" fmla="*/ 461 w 461"/>
                <a:gd name="T27" fmla="*/ 511 h 613"/>
                <a:gd name="T28" fmla="*/ 461 w 461"/>
                <a:gd name="T29" fmla="*/ 0 h 613"/>
                <a:gd name="T30" fmla="*/ 170 w 461"/>
                <a:gd name="T31" fmla="*/ 0 h 613"/>
                <a:gd name="T32" fmla="*/ 376 w 461"/>
                <a:gd name="T33" fmla="*/ 398 h 613"/>
                <a:gd name="T34" fmla="*/ 196 w 461"/>
                <a:gd name="T35" fmla="*/ 398 h 613"/>
                <a:gd name="T36" fmla="*/ 88 w 461"/>
                <a:gd name="T37" fmla="*/ 333 h 613"/>
                <a:gd name="T38" fmla="*/ 88 w 461"/>
                <a:gd name="T39" fmla="*/ 231 h 613"/>
                <a:gd name="T40" fmla="*/ 88 w 461"/>
                <a:gd name="T41" fmla="*/ 148 h 613"/>
                <a:gd name="T42" fmla="*/ 200 w 461"/>
                <a:gd name="T43" fmla="*/ 72 h 613"/>
                <a:gd name="T44" fmla="*/ 376 w 461"/>
                <a:gd name="T45" fmla="*/ 72 h 613"/>
                <a:gd name="T46" fmla="*/ 376 w 461"/>
                <a:gd name="T47" fmla="*/ 398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613">
                  <a:moveTo>
                    <a:pt x="170" y="0"/>
                  </a:moveTo>
                  <a:cubicBezTo>
                    <a:pt x="94" y="0"/>
                    <a:pt x="65" y="12"/>
                    <a:pt x="44" y="29"/>
                  </a:cubicBezTo>
                  <a:cubicBezTo>
                    <a:pt x="22" y="47"/>
                    <a:pt x="1" y="70"/>
                    <a:pt x="0" y="149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402"/>
                    <a:pt x="23" y="425"/>
                    <a:pt x="47" y="445"/>
                  </a:cubicBezTo>
                  <a:cubicBezTo>
                    <a:pt x="63" y="456"/>
                    <a:pt x="89" y="469"/>
                    <a:pt x="170" y="469"/>
                  </a:cubicBezTo>
                  <a:cubicBezTo>
                    <a:pt x="376" y="469"/>
                    <a:pt x="376" y="469"/>
                    <a:pt x="376" y="469"/>
                  </a:cubicBezTo>
                  <a:cubicBezTo>
                    <a:pt x="376" y="469"/>
                    <a:pt x="376" y="484"/>
                    <a:pt x="376" y="487"/>
                  </a:cubicBezTo>
                  <a:cubicBezTo>
                    <a:pt x="376" y="523"/>
                    <a:pt x="369" y="538"/>
                    <a:pt x="328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613"/>
                    <a:pt x="61" y="613"/>
                    <a:pt x="61" y="613"/>
                  </a:cubicBezTo>
                  <a:cubicBezTo>
                    <a:pt x="356" y="613"/>
                    <a:pt x="356" y="613"/>
                    <a:pt x="356" y="613"/>
                  </a:cubicBezTo>
                  <a:cubicBezTo>
                    <a:pt x="435" y="613"/>
                    <a:pt x="461" y="578"/>
                    <a:pt x="461" y="511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170" y="0"/>
                  </a:lnTo>
                  <a:close/>
                  <a:moveTo>
                    <a:pt x="376" y="398"/>
                  </a:moveTo>
                  <a:cubicBezTo>
                    <a:pt x="196" y="398"/>
                    <a:pt x="196" y="398"/>
                    <a:pt x="196" y="398"/>
                  </a:cubicBezTo>
                  <a:cubicBezTo>
                    <a:pt x="143" y="398"/>
                    <a:pt x="89" y="402"/>
                    <a:pt x="88" y="333"/>
                  </a:cubicBezTo>
                  <a:cubicBezTo>
                    <a:pt x="88" y="330"/>
                    <a:pt x="88" y="305"/>
                    <a:pt x="88" y="231"/>
                  </a:cubicBezTo>
                  <a:cubicBezTo>
                    <a:pt x="88" y="169"/>
                    <a:pt x="87" y="154"/>
                    <a:pt x="88" y="148"/>
                  </a:cubicBezTo>
                  <a:cubicBezTo>
                    <a:pt x="91" y="90"/>
                    <a:pt x="112" y="70"/>
                    <a:pt x="200" y="72"/>
                  </a:cubicBezTo>
                  <a:cubicBezTo>
                    <a:pt x="205" y="72"/>
                    <a:pt x="376" y="72"/>
                    <a:pt x="376" y="72"/>
                  </a:cubicBezTo>
                  <a:lnTo>
                    <a:pt x="376" y="3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</p:grp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F6B0840-E460-4C2C-9271-B2C243F16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© msg GillardonBSM AG | 2022 | e-fellows.net IT Day – Tokenisierung von Assets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2023D6-1BCD-4615-8CD7-4B7935F2B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2C4F53-B4CA-4838-AC7E-70E91EE9D986}" type="slidenum">
              <a:rPr lang="de-DE" smtClean="0"/>
              <a:t>‹Nr.›</a:t>
            </a:fld>
            <a:endParaRPr lang="de-DE"/>
          </a:p>
        </p:txBody>
      </p:sp>
      <p:sp>
        <p:nvSpPr>
          <p:cNvPr id="12" name="Textplatzhalter 20">
            <a:extLst>
              <a:ext uri="{FF2B5EF4-FFF2-40B4-BE49-F238E27FC236}">
                <a16:creationId xmlns:a16="http://schemas.microsoft.com/office/drawing/2014/main" id="{EDBC1D82-8D98-45F0-BB3B-18A19D5464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44000" y="1847675"/>
            <a:ext cx="7704000" cy="2880000"/>
          </a:xfrm>
        </p:spPr>
        <p:txBody>
          <a:bodyPr/>
          <a:lstStyle>
            <a:lvl1pPr marL="0" indent="0">
              <a:lnSpc>
                <a:spcPts val="4160"/>
              </a:lnSpc>
              <a:spcBef>
                <a:spcPts val="0"/>
              </a:spcBef>
              <a:buFontTx/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Zitat kommt hierhin</a:t>
            </a:r>
          </a:p>
        </p:txBody>
      </p:sp>
    </p:spTree>
    <p:extLst>
      <p:ext uri="{BB962C8B-B14F-4D97-AF65-F5344CB8AC3E}">
        <p14:creationId xmlns:p14="http://schemas.microsoft.com/office/powerpoint/2010/main" val="1613625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5DD5F44-5ACF-4E59-A40C-C93A07A523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" y="0"/>
            <a:ext cx="12191383" cy="6858000"/>
          </a:xfrm>
          <a:prstGeom prst="rect">
            <a:avLst/>
          </a:prstGeom>
        </p:spPr>
      </p:pic>
      <p:grpSp>
        <p:nvGrpSpPr>
          <p:cNvPr id="28" name="Group 698">
            <a:extLst>
              <a:ext uri="{FF2B5EF4-FFF2-40B4-BE49-F238E27FC236}">
                <a16:creationId xmlns:a16="http://schemas.microsoft.com/office/drawing/2014/main" id="{C0266714-B7BA-4D27-AF2C-35BB3CBAF93E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470019" y="406800"/>
            <a:ext cx="1386000" cy="460800"/>
            <a:chOff x="561" y="2269"/>
            <a:chExt cx="4636" cy="1455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grpSpPr>
        <p:sp>
          <p:nvSpPr>
            <p:cNvPr id="29" name="AutoShape 697">
              <a:extLst>
                <a:ext uri="{FF2B5EF4-FFF2-40B4-BE49-F238E27FC236}">
                  <a16:creationId xmlns:a16="http://schemas.microsoft.com/office/drawing/2014/main" id="{D54C1C37-2755-4D1E-A183-27C1C520FF4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black">
            <a:xfrm>
              <a:off x="561" y="2271"/>
              <a:ext cx="4634" cy="145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0" name="Oval 699">
              <a:extLst>
                <a:ext uri="{FF2B5EF4-FFF2-40B4-BE49-F238E27FC236}">
                  <a16:creationId xmlns:a16="http://schemas.microsoft.com/office/drawing/2014/main" id="{4E4465A4-8D4D-47B0-98CB-71B6AFCA08BB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561" y="2905"/>
              <a:ext cx="483" cy="4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1" name="Freeform 700">
              <a:extLst>
                <a:ext uri="{FF2B5EF4-FFF2-40B4-BE49-F238E27FC236}">
                  <a16:creationId xmlns:a16="http://schemas.microsoft.com/office/drawing/2014/main" id="{6C7A53C3-D8B3-4A48-A1F2-6C2F2F22F9B3}"/>
                </a:ext>
              </a:extLst>
            </p:cNvPr>
            <p:cNvSpPr>
              <a:spLocks/>
            </p:cNvSpPr>
            <p:nvPr/>
          </p:nvSpPr>
          <p:spPr bwMode="black">
            <a:xfrm>
              <a:off x="1200" y="2269"/>
              <a:ext cx="1559" cy="1113"/>
            </a:xfrm>
            <a:custGeom>
              <a:avLst/>
              <a:gdLst>
                <a:gd name="T0" fmla="*/ 0 w 659"/>
                <a:gd name="T1" fmla="*/ 0 h 469"/>
                <a:gd name="T2" fmla="*/ 0 w 659"/>
                <a:gd name="T3" fmla="*/ 469 h 469"/>
                <a:gd name="T4" fmla="*/ 85 w 659"/>
                <a:gd name="T5" fmla="*/ 469 h 469"/>
                <a:gd name="T6" fmla="*/ 85 w 659"/>
                <a:gd name="T7" fmla="*/ 72 h 469"/>
                <a:gd name="T8" fmla="*/ 282 w 659"/>
                <a:gd name="T9" fmla="*/ 72 h 469"/>
                <a:gd name="T10" fmla="*/ 282 w 659"/>
                <a:gd name="T11" fmla="*/ 469 h 469"/>
                <a:gd name="T12" fmla="*/ 367 w 659"/>
                <a:gd name="T13" fmla="*/ 469 h 469"/>
                <a:gd name="T14" fmla="*/ 367 w 659"/>
                <a:gd name="T15" fmla="*/ 72 h 469"/>
                <a:gd name="T16" fmla="*/ 498 w 659"/>
                <a:gd name="T17" fmla="*/ 72 h 469"/>
                <a:gd name="T18" fmla="*/ 573 w 659"/>
                <a:gd name="T19" fmla="*/ 155 h 469"/>
                <a:gd name="T20" fmla="*/ 573 w 659"/>
                <a:gd name="T21" fmla="*/ 469 h 469"/>
                <a:gd name="T22" fmla="*/ 659 w 659"/>
                <a:gd name="T23" fmla="*/ 469 h 469"/>
                <a:gd name="T24" fmla="*/ 659 w 659"/>
                <a:gd name="T25" fmla="*/ 132 h 469"/>
                <a:gd name="T26" fmla="*/ 541 w 659"/>
                <a:gd name="T27" fmla="*/ 0 h 469"/>
                <a:gd name="T28" fmla="*/ 0 w 659"/>
                <a:gd name="T29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9" h="469">
                  <a:moveTo>
                    <a:pt x="0" y="0"/>
                  </a:moveTo>
                  <a:cubicBezTo>
                    <a:pt x="0" y="469"/>
                    <a:pt x="0" y="469"/>
                    <a:pt x="0" y="469"/>
                  </a:cubicBezTo>
                  <a:cubicBezTo>
                    <a:pt x="85" y="469"/>
                    <a:pt x="85" y="469"/>
                    <a:pt x="85" y="469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85" y="72"/>
                    <a:pt x="218" y="72"/>
                    <a:pt x="282" y="72"/>
                  </a:cubicBezTo>
                  <a:cubicBezTo>
                    <a:pt x="282" y="469"/>
                    <a:pt x="282" y="469"/>
                    <a:pt x="282" y="469"/>
                  </a:cubicBezTo>
                  <a:cubicBezTo>
                    <a:pt x="367" y="469"/>
                    <a:pt x="367" y="469"/>
                    <a:pt x="367" y="469"/>
                  </a:cubicBezTo>
                  <a:cubicBezTo>
                    <a:pt x="367" y="72"/>
                    <a:pt x="367" y="72"/>
                    <a:pt x="367" y="72"/>
                  </a:cubicBezTo>
                  <a:cubicBezTo>
                    <a:pt x="424" y="72"/>
                    <a:pt x="472" y="72"/>
                    <a:pt x="498" y="72"/>
                  </a:cubicBezTo>
                  <a:cubicBezTo>
                    <a:pt x="542" y="72"/>
                    <a:pt x="573" y="98"/>
                    <a:pt x="573" y="155"/>
                  </a:cubicBezTo>
                  <a:cubicBezTo>
                    <a:pt x="573" y="469"/>
                    <a:pt x="573" y="469"/>
                    <a:pt x="573" y="469"/>
                  </a:cubicBezTo>
                  <a:cubicBezTo>
                    <a:pt x="659" y="469"/>
                    <a:pt x="659" y="469"/>
                    <a:pt x="659" y="469"/>
                  </a:cubicBezTo>
                  <a:cubicBezTo>
                    <a:pt x="659" y="346"/>
                    <a:pt x="659" y="239"/>
                    <a:pt x="659" y="132"/>
                  </a:cubicBezTo>
                  <a:cubicBezTo>
                    <a:pt x="659" y="68"/>
                    <a:pt x="626" y="0"/>
                    <a:pt x="54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2" name="Freeform 701">
              <a:extLst>
                <a:ext uri="{FF2B5EF4-FFF2-40B4-BE49-F238E27FC236}">
                  <a16:creationId xmlns:a16="http://schemas.microsoft.com/office/drawing/2014/main" id="{7049EE5D-E1FB-43C2-A94E-29AA2899E0B0}"/>
                </a:ext>
              </a:extLst>
            </p:cNvPr>
            <p:cNvSpPr>
              <a:spLocks/>
            </p:cNvSpPr>
            <p:nvPr/>
          </p:nvSpPr>
          <p:spPr bwMode="black">
            <a:xfrm>
              <a:off x="2877" y="2269"/>
              <a:ext cx="1107" cy="1113"/>
            </a:xfrm>
            <a:custGeom>
              <a:avLst/>
              <a:gdLst>
                <a:gd name="T0" fmla="*/ 121 w 468"/>
                <a:gd name="T1" fmla="*/ 0 h 469"/>
                <a:gd name="T2" fmla="*/ 0 w 468"/>
                <a:gd name="T3" fmla="*/ 130 h 469"/>
                <a:gd name="T4" fmla="*/ 115 w 468"/>
                <a:gd name="T5" fmla="*/ 266 h 469"/>
                <a:gd name="T6" fmla="*/ 319 w 468"/>
                <a:gd name="T7" fmla="*/ 266 h 469"/>
                <a:gd name="T8" fmla="*/ 381 w 468"/>
                <a:gd name="T9" fmla="*/ 335 h 469"/>
                <a:gd name="T10" fmla="*/ 320 w 468"/>
                <a:gd name="T11" fmla="*/ 398 h 469"/>
                <a:gd name="T12" fmla="*/ 8 w 468"/>
                <a:gd name="T13" fmla="*/ 398 h 469"/>
                <a:gd name="T14" fmla="*/ 8 w 468"/>
                <a:gd name="T15" fmla="*/ 469 h 469"/>
                <a:gd name="T16" fmla="*/ 356 w 468"/>
                <a:gd name="T17" fmla="*/ 469 h 469"/>
                <a:gd name="T18" fmla="*/ 468 w 468"/>
                <a:gd name="T19" fmla="*/ 336 h 469"/>
                <a:gd name="T20" fmla="*/ 362 w 468"/>
                <a:gd name="T21" fmla="*/ 194 h 469"/>
                <a:gd name="T22" fmla="*/ 142 w 468"/>
                <a:gd name="T23" fmla="*/ 194 h 469"/>
                <a:gd name="T24" fmla="*/ 86 w 468"/>
                <a:gd name="T25" fmla="*/ 132 h 469"/>
                <a:gd name="T26" fmla="*/ 151 w 468"/>
                <a:gd name="T27" fmla="*/ 72 h 469"/>
                <a:gd name="T28" fmla="*/ 452 w 468"/>
                <a:gd name="T29" fmla="*/ 72 h 469"/>
                <a:gd name="T30" fmla="*/ 452 w 468"/>
                <a:gd name="T31" fmla="*/ 0 h 469"/>
                <a:gd name="T32" fmla="*/ 121 w 468"/>
                <a:gd name="T33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8" h="469">
                  <a:moveTo>
                    <a:pt x="121" y="0"/>
                  </a:moveTo>
                  <a:cubicBezTo>
                    <a:pt x="28" y="0"/>
                    <a:pt x="0" y="62"/>
                    <a:pt x="0" y="130"/>
                  </a:cubicBezTo>
                  <a:cubicBezTo>
                    <a:pt x="0" y="204"/>
                    <a:pt x="31" y="266"/>
                    <a:pt x="115" y="266"/>
                  </a:cubicBezTo>
                  <a:cubicBezTo>
                    <a:pt x="191" y="266"/>
                    <a:pt x="262" y="266"/>
                    <a:pt x="319" y="266"/>
                  </a:cubicBezTo>
                  <a:cubicBezTo>
                    <a:pt x="381" y="266"/>
                    <a:pt x="381" y="314"/>
                    <a:pt x="381" y="335"/>
                  </a:cubicBezTo>
                  <a:cubicBezTo>
                    <a:pt x="381" y="356"/>
                    <a:pt x="381" y="398"/>
                    <a:pt x="320" y="398"/>
                  </a:cubicBezTo>
                  <a:cubicBezTo>
                    <a:pt x="272" y="398"/>
                    <a:pt x="8" y="398"/>
                    <a:pt x="8" y="398"/>
                  </a:cubicBezTo>
                  <a:cubicBezTo>
                    <a:pt x="8" y="398"/>
                    <a:pt x="8" y="449"/>
                    <a:pt x="8" y="469"/>
                  </a:cubicBezTo>
                  <a:cubicBezTo>
                    <a:pt x="356" y="469"/>
                    <a:pt x="356" y="469"/>
                    <a:pt x="356" y="469"/>
                  </a:cubicBezTo>
                  <a:cubicBezTo>
                    <a:pt x="443" y="469"/>
                    <a:pt x="468" y="418"/>
                    <a:pt x="468" y="336"/>
                  </a:cubicBezTo>
                  <a:cubicBezTo>
                    <a:pt x="468" y="238"/>
                    <a:pt x="436" y="194"/>
                    <a:pt x="362" y="194"/>
                  </a:cubicBezTo>
                  <a:cubicBezTo>
                    <a:pt x="274" y="194"/>
                    <a:pt x="213" y="194"/>
                    <a:pt x="142" y="194"/>
                  </a:cubicBezTo>
                  <a:cubicBezTo>
                    <a:pt x="86" y="194"/>
                    <a:pt x="86" y="157"/>
                    <a:pt x="86" y="132"/>
                  </a:cubicBezTo>
                  <a:cubicBezTo>
                    <a:pt x="86" y="112"/>
                    <a:pt x="92" y="72"/>
                    <a:pt x="151" y="72"/>
                  </a:cubicBezTo>
                  <a:cubicBezTo>
                    <a:pt x="214" y="72"/>
                    <a:pt x="452" y="72"/>
                    <a:pt x="452" y="72"/>
                  </a:cubicBezTo>
                  <a:cubicBezTo>
                    <a:pt x="452" y="43"/>
                    <a:pt x="452" y="27"/>
                    <a:pt x="452" y="0"/>
                  </a:cubicBezTo>
                  <a:cubicBezTo>
                    <a:pt x="121" y="0"/>
                    <a:pt x="121" y="0"/>
                    <a:pt x="1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3" name="Freeform 702">
              <a:extLst>
                <a:ext uri="{FF2B5EF4-FFF2-40B4-BE49-F238E27FC236}">
                  <a16:creationId xmlns:a16="http://schemas.microsoft.com/office/drawing/2014/main" id="{B686D0F4-12F9-46C8-9493-406086C40414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107" y="2269"/>
              <a:ext cx="1090" cy="1455"/>
            </a:xfrm>
            <a:custGeom>
              <a:avLst/>
              <a:gdLst>
                <a:gd name="T0" fmla="*/ 170 w 461"/>
                <a:gd name="T1" fmla="*/ 0 h 613"/>
                <a:gd name="T2" fmla="*/ 44 w 461"/>
                <a:gd name="T3" fmla="*/ 29 h 613"/>
                <a:gd name="T4" fmla="*/ 0 w 461"/>
                <a:gd name="T5" fmla="*/ 149 h 613"/>
                <a:gd name="T6" fmla="*/ 0 w 461"/>
                <a:gd name="T7" fmla="*/ 233 h 613"/>
                <a:gd name="T8" fmla="*/ 0 w 461"/>
                <a:gd name="T9" fmla="*/ 318 h 613"/>
                <a:gd name="T10" fmla="*/ 47 w 461"/>
                <a:gd name="T11" fmla="*/ 445 h 613"/>
                <a:gd name="T12" fmla="*/ 170 w 461"/>
                <a:gd name="T13" fmla="*/ 469 h 613"/>
                <a:gd name="T14" fmla="*/ 376 w 461"/>
                <a:gd name="T15" fmla="*/ 469 h 613"/>
                <a:gd name="T16" fmla="*/ 376 w 461"/>
                <a:gd name="T17" fmla="*/ 487 h 613"/>
                <a:gd name="T18" fmla="*/ 328 w 461"/>
                <a:gd name="T19" fmla="*/ 538 h 613"/>
                <a:gd name="T20" fmla="*/ 61 w 461"/>
                <a:gd name="T21" fmla="*/ 538 h 613"/>
                <a:gd name="T22" fmla="*/ 61 w 461"/>
                <a:gd name="T23" fmla="*/ 613 h 613"/>
                <a:gd name="T24" fmla="*/ 356 w 461"/>
                <a:gd name="T25" fmla="*/ 613 h 613"/>
                <a:gd name="T26" fmla="*/ 461 w 461"/>
                <a:gd name="T27" fmla="*/ 511 h 613"/>
                <a:gd name="T28" fmla="*/ 461 w 461"/>
                <a:gd name="T29" fmla="*/ 0 h 613"/>
                <a:gd name="T30" fmla="*/ 170 w 461"/>
                <a:gd name="T31" fmla="*/ 0 h 613"/>
                <a:gd name="T32" fmla="*/ 376 w 461"/>
                <a:gd name="T33" fmla="*/ 398 h 613"/>
                <a:gd name="T34" fmla="*/ 196 w 461"/>
                <a:gd name="T35" fmla="*/ 398 h 613"/>
                <a:gd name="T36" fmla="*/ 88 w 461"/>
                <a:gd name="T37" fmla="*/ 333 h 613"/>
                <a:gd name="T38" fmla="*/ 88 w 461"/>
                <a:gd name="T39" fmla="*/ 231 h 613"/>
                <a:gd name="T40" fmla="*/ 88 w 461"/>
                <a:gd name="T41" fmla="*/ 148 h 613"/>
                <a:gd name="T42" fmla="*/ 200 w 461"/>
                <a:gd name="T43" fmla="*/ 72 h 613"/>
                <a:gd name="T44" fmla="*/ 376 w 461"/>
                <a:gd name="T45" fmla="*/ 72 h 613"/>
                <a:gd name="T46" fmla="*/ 376 w 461"/>
                <a:gd name="T47" fmla="*/ 398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613">
                  <a:moveTo>
                    <a:pt x="170" y="0"/>
                  </a:moveTo>
                  <a:cubicBezTo>
                    <a:pt x="94" y="0"/>
                    <a:pt x="65" y="12"/>
                    <a:pt x="44" y="29"/>
                  </a:cubicBezTo>
                  <a:cubicBezTo>
                    <a:pt x="22" y="47"/>
                    <a:pt x="1" y="70"/>
                    <a:pt x="0" y="149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402"/>
                    <a:pt x="23" y="425"/>
                    <a:pt x="47" y="445"/>
                  </a:cubicBezTo>
                  <a:cubicBezTo>
                    <a:pt x="63" y="456"/>
                    <a:pt x="89" y="469"/>
                    <a:pt x="170" y="469"/>
                  </a:cubicBezTo>
                  <a:cubicBezTo>
                    <a:pt x="376" y="469"/>
                    <a:pt x="376" y="469"/>
                    <a:pt x="376" y="469"/>
                  </a:cubicBezTo>
                  <a:cubicBezTo>
                    <a:pt x="376" y="469"/>
                    <a:pt x="376" y="484"/>
                    <a:pt x="376" y="487"/>
                  </a:cubicBezTo>
                  <a:cubicBezTo>
                    <a:pt x="376" y="523"/>
                    <a:pt x="369" y="538"/>
                    <a:pt x="328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613"/>
                    <a:pt x="61" y="613"/>
                    <a:pt x="61" y="613"/>
                  </a:cubicBezTo>
                  <a:cubicBezTo>
                    <a:pt x="356" y="613"/>
                    <a:pt x="356" y="613"/>
                    <a:pt x="356" y="613"/>
                  </a:cubicBezTo>
                  <a:cubicBezTo>
                    <a:pt x="435" y="613"/>
                    <a:pt x="461" y="578"/>
                    <a:pt x="461" y="511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170" y="0"/>
                  </a:lnTo>
                  <a:close/>
                  <a:moveTo>
                    <a:pt x="376" y="398"/>
                  </a:moveTo>
                  <a:cubicBezTo>
                    <a:pt x="196" y="398"/>
                    <a:pt x="196" y="398"/>
                    <a:pt x="196" y="398"/>
                  </a:cubicBezTo>
                  <a:cubicBezTo>
                    <a:pt x="143" y="398"/>
                    <a:pt x="89" y="402"/>
                    <a:pt x="88" y="333"/>
                  </a:cubicBezTo>
                  <a:cubicBezTo>
                    <a:pt x="88" y="330"/>
                    <a:pt x="88" y="305"/>
                    <a:pt x="88" y="231"/>
                  </a:cubicBezTo>
                  <a:cubicBezTo>
                    <a:pt x="88" y="169"/>
                    <a:pt x="87" y="154"/>
                    <a:pt x="88" y="148"/>
                  </a:cubicBezTo>
                  <a:cubicBezTo>
                    <a:pt x="91" y="90"/>
                    <a:pt x="112" y="70"/>
                    <a:pt x="200" y="72"/>
                  </a:cubicBezTo>
                  <a:cubicBezTo>
                    <a:pt x="205" y="72"/>
                    <a:pt x="376" y="72"/>
                    <a:pt x="376" y="72"/>
                  </a:cubicBezTo>
                  <a:lnTo>
                    <a:pt x="376" y="3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EA2400F4-5C47-455F-95A2-AAD5E88829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375" y="2854800"/>
            <a:ext cx="10510838" cy="16560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B252249-1E9F-4342-AA6B-F97CF43A25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375" y="4561200"/>
            <a:ext cx="10510838" cy="1604650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EB1F93A-A66C-4524-9B9B-AE652B7965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© msg GillardonBSM AG | 2022 | Roadshow 2.0 – Digitale Assets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A47D62F-6CFF-491D-8967-717FD7A146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7B0579-4238-4E44-9A9E-134B676F827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7937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reis mit Text rechts">
    <p:bg bwMode="invGray"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ihandform 16">
            <a:extLst>
              <a:ext uri="{FF2B5EF4-FFF2-40B4-BE49-F238E27FC236}">
                <a16:creationId xmlns:a16="http://schemas.microsoft.com/office/drawing/2014/main" id="{BE7D9104-5FB4-452A-839E-CDDED76CB65D}"/>
              </a:ext>
            </a:extLst>
          </p:cNvPr>
          <p:cNvSpPr/>
          <p:nvPr/>
        </p:nvSpPr>
        <p:spPr bwMode="invGray">
          <a:xfrm>
            <a:off x="0" y="0"/>
            <a:ext cx="5467901" cy="6043026"/>
          </a:xfrm>
          <a:custGeom>
            <a:avLst/>
            <a:gdLst>
              <a:gd name="connsiteX0" fmla="*/ 0 w 5562328"/>
              <a:gd name="connsiteY0" fmla="*/ 0 h 6147385"/>
              <a:gd name="connsiteX1" fmla="*/ 4578774 w 5562328"/>
              <a:gd name="connsiteY1" fmla="*/ 0 h 6147385"/>
              <a:gd name="connsiteX2" fmla="*/ 4727110 w 5562328"/>
              <a:gd name="connsiteY2" fmla="*/ 163212 h 6147385"/>
              <a:gd name="connsiteX3" fmla="*/ 5562328 w 5562328"/>
              <a:gd name="connsiteY3" fmla="*/ 2489785 h 6147385"/>
              <a:gd name="connsiteX4" fmla="*/ 1904728 w 5562328"/>
              <a:gd name="connsiteY4" fmla="*/ 6147385 h 6147385"/>
              <a:gd name="connsiteX5" fmla="*/ 161299 w 5562328"/>
              <a:gd name="connsiteY5" fmla="*/ 5705932 h 6147385"/>
              <a:gd name="connsiteX6" fmla="*/ 0 w 5562328"/>
              <a:gd name="connsiteY6" fmla="*/ 5607941 h 6147385"/>
              <a:gd name="connsiteX7" fmla="*/ 0 w 5562328"/>
              <a:gd name="connsiteY7" fmla="*/ 0 h 61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2328" h="6147385">
                <a:moveTo>
                  <a:pt x="0" y="0"/>
                </a:moveTo>
                <a:lnTo>
                  <a:pt x="4578774" y="0"/>
                </a:lnTo>
                <a:lnTo>
                  <a:pt x="4727110" y="163212"/>
                </a:lnTo>
                <a:cubicBezTo>
                  <a:pt x="5248888" y="795461"/>
                  <a:pt x="5562328" y="1606019"/>
                  <a:pt x="5562328" y="2489785"/>
                </a:cubicBezTo>
                <a:cubicBezTo>
                  <a:pt x="5562328" y="4509822"/>
                  <a:pt x="3924765" y="6147385"/>
                  <a:pt x="1904728" y="6147385"/>
                </a:cubicBezTo>
                <a:cubicBezTo>
                  <a:pt x="1273467" y="6147385"/>
                  <a:pt x="679556" y="5987467"/>
                  <a:pt x="161299" y="5705932"/>
                </a:cubicBezTo>
                <a:lnTo>
                  <a:pt x="0" y="56079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44D32D78-1FC9-4914-990B-D57D1A014025}"/>
              </a:ext>
            </a:extLst>
          </p:cNvPr>
          <p:cNvSpPr/>
          <p:nvPr/>
        </p:nvSpPr>
        <p:spPr bwMode="white">
          <a:xfrm>
            <a:off x="4520191" y="420194"/>
            <a:ext cx="2592288" cy="2592288"/>
          </a:xfrm>
          <a:prstGeom prst="ellipse">
            <a:avLst/>
          </a:prstGeom>
          <a:solidFill>
            <a:srgbClr val="262626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54E0887D-CC72-4BA8-A0BD-3597B93C209A}"/>
              </a:ext>
            </a:extLst>
          </p:cNvPr>
          <p:cNvSpPr/>
          <p:nvPr/>
        </p:nvSpPr>
        <p:spPr>
          <a:xfrm>
            <a:off x="-17999" y="-18000"/>
            <a:ext cx="5708631" cy="6281992"/>
          </a:xfrm>
          <a:custGeom>
            <a:avLst/>
            <a:gdLst>
              <a:gd name="connsiteX0" fmla="*/ 0 w 5708631"/>
              <a:gd name="connsiteY0" fmla="*/ 0 h 6281992"/>
              <a:gd name="connsiteX1" fmla="*/ 4819428 w 5708631"/>
              <a:gd name="connsiteY1" fmla="*/ 0 h 6281992"/>
              <a:gd name="connsiteX2" fmla="*/ 4834099 w 5708631"/>
              <a:gd name="connsiteY2" fmla="*/ 16143 h 6281992"/>
              <a:gd name="connsiteX3" fmla="*/ 5708631 w 5708631"/>
              <a:gd name="connsiteY3" fmla="*/ 2452228 h 6281992"/>
              <a:gd name="connsiteX4" fmla="*/ 1878867 w 5708631"/>
              <a:gd name="connsiteY4" fmla="*/ 6281992 h 6281992"/>
              <a:gd name="connsiteX5" fmla="*/ 53374 w 5708631"/>
              <a:gd name="connsiteY5" fmla="*/ 5819760 h 6281992"/>
              <a:gd name="connsiteX6" fmla="*/ 0 w 5708631"/>
              <a:gd name="connsiteY6" fmla="*/ 5789071 h 6281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8631" h="6281992">
                <a:moveTo>
                  <a:pt x="0" y="0"/>
                </a:moveTo>
                <a:lnTo>
                  <a:pt x="4819428" y="0"/>
                </a:lnTo>
                <a:lnTo>
                  <a:pt x="4834099" y="16143"/>
                </a:lnTo>
                <a:cubicBezTo>
                  <a:pt x="5380438" y="678152"/>
                  <a:pt x="5708631" y="1526863"/>
                  <a:pt x="5708631" y="2452228"/>
                </a:cubicBezTo>
                <a:cubicBezTo>
                  <a:pt x="5708631" y="4567348"/>
                  <a:pt x="3993987" y="6281992"/>
                  <a:pt x="1878867" y="6281992"/>
                </a:cubicBezTo>
                <a:cubicBezTo>
                  <a:pt x="1217892" y="6281992"/>
                  <a:pt x="596026" y="6114547"/>
                  <a:pt x="53374" y="5819760"/>
                </a:cubicBezTo>
                <a:lnTo>
                  <a:pt x="0" y="5789071"/>
                </a:lnTo>
                <a:close/>
              </a:path>
            </a:pathLst>
          </a:custGeom>
          <a:noFill/>
          <a:ln>
            <a:solidFill>
              <a:srgbClr val="FFFFFF">
                <a:alpha val="8117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10" name="Oval 15">
            <a:extLst>
              <a:ext uri="{FF2B5EF4-FFF2-40B4-BE49-F238E27FC236}">
                <a16:creationId xmlns:a16="http://schemas.microsoft.com/office/drawing/2014/main" id="{FFD56C8D-6C6C-4310-8C46-5DB32744D20D}"/>
              </a:ext>
            </a:extLst>
          </p:cNvPr>
          <p:cNvSpPr/>
          <p:nvPr/>
        </p:nvSpPr>
        <p:spPr bwMode="white">
          <a:xfrm>
            <a:off x="4543986" y="5013176"/>
            <a:ext cx="162070" cy="1620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13" name="Oval 7">
            <a:extLst>
              <a:ext uri="{FF2B5EF4-FFF2-40B4-BE49-F238E27FC236}">
                <a16:creationId xmlns:a16="http://schemas.microsoft.com/office/drawing/2014/main" id="{0C83544E-FC7E-4C41-AA4D-6677754836E0}"/>
              </a:ext>
            </a:extLst>
          </p:cNvPr>
          <p:cNvSpPr/>
          <p:nvPr/>
        </p:nvSpPr>
        <p:spPr bwMode="white">
          <a:xfrm>
            <a:off x="10605619" y="4914431"/>
            <a:ext cx="1251419" cy="1251419"/>
          </a:xfrm>
          <a:prstGeom prst="ellipse">
            <a:avLst/>
          </a:prstGeom>
          <a:solidFill>
            <a:srgbClr val="262626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grpSp>
        <p:nvGrpSpPr>
          <p:cNvPr id="26" name="Group 698">
            <a:extLst>
              <a:ext uri="{FF2B5EF4-FFF2-40B4-BE49-F238E27FC236}">
                <a16:creationId xmlns:a16="http://schemas.microsoft.com/office/drawing/2014/main" id="{BB9B3DA4-1FBF-4B7D-8015-FC901F73710B}"/>
              </a:ext>
            </a:extLst>
          </p:cNvPr>
          <p:cNvGrpSpPr>
            <a:grpSpLocks noChangeAspect="1"/>
          </p:cNvGrpSpPr>
          <p:nvPr/>
        </p:nvGrpSpPr>
        <p:grpSpPr bwMode="white">
          <a:xfrm>
            <a:off x="10470019" y="406800"/>
            <a:ext cx="1386310" cy="460800"/>
            <a:chOff x="561" y="2269"/>
            <a:chExt cx="4636" cy="1455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grpSpPr>
        <p:sp>
          <p:nvSpPr>
            <p:cNvPr id="28" name="AutoShape 697">
              <a:extLst>
                <a:ext uri="{FF2B5EF4-FFF2-40B4-BE49-F238E27FC236}">
                  <a16:creationId xmlns:a16="http://schemas.microsoft.com/office/drawing/2014/main" id="{CA77B960-C92D-469B-853C-3867D47F9ED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white">
            <a:xfrm>
              <a:off x="561" y="2271"/>
              <a:ext cx="4634" cy="145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29" name="Oval 699">
              <a:extLst>
                <a:ext uri="{FF2B5EF4-FFF2-40B4-BE49-F238E27FC236}">
                  <a16:creationId xmlns:a16="http://schemas.microsoft.com/office/drawing/2014/main" id="{6E2BE485-363F-4855-A6CA-26CCFCDA6D19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561" y="2905"/>
              <a:ext cx="483" cy="4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0" name="Freeform 700">
              <a:extLst>
                <a:ext uri="{FF2B5EF4-FFF2-40B4-BE49-F238E27FC236}">
                  <a16:creationId xmlns:a16="http://schemas.microsoft.com/office/drawing/2014/main" id="{97F0887C-C939-4C38-A074-572DCB99094D}"/>
                </a:ext>
              </a:extLst>
            </p:cNvPr>
            <p:cNvSpPr>
              <a:spLocks/>
            </p:cNvSpPr>
            <p:nvPr/>
          </p:nvSpPr>
          <p:spPr bwMode="white">
            <a:xfrm>
              <a:off x="1200" y="2269"/>
              <a:ext cx="1559" cy="1113"/>
            </a:xfrm>
            <a:custGeom>
              <a:avLst/>
              <a:gdLst>
                <a:gd name="T0" fmla="*/ 0 w 659"/>
                <a:gd name="T1" fmla="*/ 0 h 469"/>
                <a:gd name="T2" fmla="*/ 0 w 659"/>
                <a:gd name="T3" fmla="*/ 469 h 469"/>
                <a:gd name="T4" fmla="*/ 85 w 659"/>
                <a:gd name="T5" fmla="*/ 469 h 469"/>
                <a:gd name="T6" fmla="*/ 85 w 659"/>
                <a:gd name="T7" fmla="*/ 72 h 469"/>
                <a:gd name="T8" fmla="*/ 282 w 659"/>
                <a:gd name="T9" fmla="*/ 72 h 469"/>
                <a:gd name="T10" fmla="*/ 282 w 659"/>
                <a:gd name="T11" fmla="*/ 469 h 469"/>
                <a:gd name="T12" fmla="*/ 367 w 659"/>
                <a:gd name="T13" fmla="*/ 469 h 469"/>
                <a:gd name="T14" fmla="*/ 367 w 659"/>
                <a:gd name="T15" fmla="*/ 72 h 469"/>
                <a:gd name="T16" fmla="*/ 498 w 659"/>
                <a:gd name="T17" fmla="*/ 72 h 469"/>
                <a:gd name="T18" fmla="*/ 573 w 659"/>
                <a:gd name="T19" fmla="*/ 155 h 469"/>
                <a:gd name="T20" fmla="*/ 573 w 659"/>
                <a:gd name="T21" fmla="*/ 469 h 469"/>
                <a:gd name="T22" fmla="*/ 659 w 659"/>
                <a:gd name="T23" fmla="*/ 469 h 469"/>
                <a:gd name="T24" fmla="*/ 659 w 659"/>
                <a:gd name="T25" fmla="*/ 132 h 469"/>
                <a:gd name="T26" fmla="*/ 541 w 659"/>
                <a:gd name="T27" fmla="*/ 0 h 469"/>
                <a:gd name="T28" fmla="*/ 0 w 659"/>
                <a:gd name="T29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9" h="469">
                  <a:moveTo>
                    <a:pt x="0" y="0"/>
                  </a:moveTo>
                  <a:cubicBezTo>
                    <a:pt x="0" y="469"/>
                    <a:pt x="0" y="469"/>
                    <a:pt x="0" y="469"/>
                  </a:cubicBezTo>
                  <a:cubicBezTo>
                    <a:pt x="85" y="469"/>
                    <a:pt x="85" y="469"/>
                    <a:pt x="85" y="469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85" y="72"/>
                    <a:pt x="218" y="72"/>
                    <a:pt x="282" y="72"/>
                  </a:cubicBezTo>
                  <a:cubicBezTo>
                    <a:pt x="282" y="469"/>
                    <a:pt x="282" y="469"/>
                    <a:pt x="282" y="469"/>
                  </a:cubicBezTo>
                  <a:cubicBezTo>
                    <a:pt x="367" y="469"/>
                    <a:pt x="367" y="469"/>
                    <a:pt x="367" y="469"/>
                  </a:cubicBezTo>
                  <a:cubicBezTo>
                    <a:pt x="367" y="72"/>
                    <a:pt x="367" y="72"/>
                    <a:pt x="367" y="72"/>
                  </a:cubicBezTo>
                  <a:cubicBezTo>
                    <a:pt x="424" y="72"/>
                    <a:pt x="472" y="72"/>
                    <a:pt x="498" y="72"/>
                  </a:cubicBezTo>
                  <a:cubicBezTo>
                    <a:pt x="542" y="72"/>
                    <a:pt x="573" y="98"/>
                    <a:pt x="573" y="155"/>
                  </a:cubicBezTo>
                  <a:cubicBezTo>
                    <a:pt x="573" y="469"/>
                    <a:pt x="573" y="469"/>
                    <a:pt x="573" y="469"/>
                  </a:cubicBezTo>
                  <a:cubicBezTo>
                    <a:pt x="659" y="469"/>
                    <a:pt x="659" y="469"/>
                    <a:pt x="659" y="469"/>
                  </a:cubicBezTo>
                  <a:cubicBezTo>
                    <a:pt x="659" y="346"/>
                    <a:pt x="659" y="239"/>
                    <a:pt x="659" y="132"/>
                  </a:cubicBezTo>
                  <a:cubicBezTo>
                    <a:pt x="659" y="68"/>
                    <a:pt x="626" y="0"/>
                    <a:pt x="54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1" name="Freeform 701">
              <a:extLst>
                <a:ext uri="{FF2B5EF4-FFF2-40B4-BE49-F238E27FC236}">
                  <a16:creationId xmlns:a16="http://schemas.microsoft.com/office/drawing/2014/main" id="{DE2B3A95-ADAB-4FED-8F5A-5BB9B1B11C5D}"/>
                </a:ext>
              </a:extLst>
            </p:cNvPr>
            <p:cNvSpPr>
              <a:spLocks/>
            </p:cNvSpPr>
            <p:nvPr/>
          </p:nvSpPr>
          <p:spPr bwMode="white">
            <a:xfrm>
              <a:off x="2877" y="2269"/>
              <a:ext cx="1107" cy="1113"/>
            </a:xfrm>
            <a:custGeom>
              <a:avLst/>
              <a:gdLst>
                <a:gd name="T0" fmla="*/ 121 w 468"/>
                <a:gd name="T1" fmla="*/ 0 h 469"/>
                <a:gd name="T2" fmla="*/ 0 w 468"/>
                <a:gd name="T3" fmla="*/ 130 h 469"/>
                <a:gd name="T4" fmla="*/ 115 w 468"/>
                <a:gd name="T5" fmla="*/ 266 h 469"/>
                <a:gd name="T6" fmla="*/ 319 w 468"/>
                <a:gd name="T7" fmla="*/ 266 h 469"/>
                <a:gd name="T8" fmla="*/ 381 w 468"/>
                <a:gd name="T9" fmla="*/ 335 h 469"/>
                <a:gd name="T10" fmla="*/ 320 w 468"/>
                <a:gd name="T11" fmla="*/ 398 h 469"/>
                <a:gd name="T12" fmla="*/ 8 w 468"/>
                <a:gd name="T13" fmla="*/ 398 h 469"/>
                <a:gd name="T14" fmla="*/ 8 w 468"/>
                <a:gd name="T15" fmla="*/ 469 h 469"/>
                <a:gd name="T16" fmla="*/ 356 w 468"/>
                <a:gd name="T17" fmla="*/ 469 h 469"/>
                <a:gd name="T18" fmla="*/ 468 w 468"/>
                <a:gd name="T19" fmla="*/ 336 h 469"/>
                <a:gd name="T20" fmla="*/ 362 w 468"/>
                <a:gd name="T21" fmla="*/ 194 h 469"/>
                <a:gd name="T22" fmla="*/ 142 w 468"/>
                <a:gd name="T23" fmla="*/ 194 h 469"/>
                <a:gd name="T24" fmla="*/ 86 w 468"/>
                <a:gd name="T25" fmla="*/ 132 h 469"/>
                <a:gd name="T26" fmla="*/ 151 w 468"/>
                <a:gd name="T27" fmla="*/ 72 h 469"/>
                <a:gd name="T28" fmla="*/ 452 w 468"/>
                <a:gd name="T29" fmla="*/ 72 h 469"/>
                <a:gd name="T30" fmla="*/ 452 w 468"/>
                <a:gd name="T31" fmla="*/ 0 h 469"/>
                <a:gd name="T32" fmla="*/ 121 w 468"/>
                <a:gd name="T33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8" h="469">
                  <a:moveTo>
                    <a:pt x="121" y="0"/>
                  </a:moveTo>
                  <a:cubicBezTo>
                    <a:pt x="28" y="0"/>
                    <a:pt x="0" y="62"/>
                    <a:pt x="0" y="130"/>
                  </a:cubicBezTo>
                  <a:cubicBezTo>
                    <a:pt x="0" y="204"/>
                    <a:pt x="31" y="266"/>
                    <a:pt x="115" y="266"/>
                  </a:cubicBezTo>
                  <a:cubicBezTo>
                    <a:pt x="191" y="266"/>
                    <a:pt x="262" y="266"/>
                    <a:pt x="319" y="266"/>
                  </a:cubicBezTo>
                  <a:cubicBezTo>
                    <a:pt x="381" y="266"/>
                    <a:pt x="381" y="314"/>
                    <a:pt x="381" y="335"/>
                  </a:cubicBezTo>
                  <a:cubicBezTo>
                    <a:pt x="381" y="356"/>
                    <a:pt x="381" y="398"/>
                    <a:pt x="320" y="398"/>
                  </a:cubicBezTo>
                  <a:cubicBezTo>
                    <a:pt x="272" y="398"/>
                    <a:pt x="8" y="398"/>
                    <a:pt x="8" y="398"/>
                  </a:cubicBezTo>
                  <a:cubicBezTo>
                    <a:pt x="8" y="398"/>
                    <a:pt x="8" y="449"/>
                    <a:pt x="8" y="469"/>
                  </a:cubicBezTo>
                  <a:cubicBezTo>
                    <a:pt x="356" y="469"/>
                    <a:pt x="356" y="469"/>
                    <a:pt x="356" y="469"/>
                  </a:cubicBezTo>
                  <a:cubicBezTo>
                    <a:pt x="443" y="469"/>
                    <a:pt x="468" y="418"/>
                    <a:pt x="468" y="336"/>
                  </a:cubicBezTo>
                  <a:cubicBezTo>
                    <a:pt x="468" y="238"/>
                    <a:pt x="436" y="194"/>
                    <a:pt x="362" y="194"/>
                  </a:cubicBezTo>
                  <a:cubicBezTo>
                    <a:pt x="274" y="194"/>
                    <a:pt x="213" y="194"/>
                    <a:pt x="142" y="194"/>
                  </a:cubicBezTo>
                  <a:cubicBezTo>
                    <a:pt x="86" y="194"/>
                    <a:pt x="86" y="157"/>
                    <a:pt x="86" y="132"/>
                  </a:cubicBezTo>
                  <a:cubicBezTo>
                    <a:pt x="86" y="112"/>
                    <a:pt x="92" y="72"/>
                    <a:pt x="151" y="72"/>
                  </a:cubicBezTo>
                  <a:cubicBezTo>
                    <a:pt x="214" y="72"/>
                    <a:pt x="452" y="72"/>
                    <a:pt x="452" y="72"/>
                  </a:cubicBezTo>
                  <a:cubicBezTo>
                    <a:pt x="452" y="43"/>
                    <a:pt x="452" y="27"/>
                    <a:pt x="452" y="0"/>
                  </a:cubicBezTo>
                  <a:cubicBezTo>
                    <a:pt x="121" y="0"/>
                    <a:pt x="121" y="0"/>
                    <a:pt x="1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2" name="Freeform 702">
              <a:extLst>
                <a:ext uri="{FF2B5EF4-FFF2-40B4-BE49-F238E27FC236}">
                  <a16:creationId xmlns:a16="http://schemas.microsoft.com/office/drawing/2014/main" id="{98D5D0A9-E01F-463C-A08B-C3E7552EDA5A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4107" y="2269"/>
              <a:ext cx="1090" cy="1455"/>
            </a:xfrm>
            <a:custGeom>
              <a:avLst/>
              <a:gdLst>
                <a:gd name="T0" fmla="*/ 170 w 461"/>
                <a:gd name="T1" fmla="*/ 0 h 613"/>
                <a:gd name="T2" fmla="*/ 44 w 461"/>
                <a:gd name="T3" fmla="*/ 29 h 613"/>
                <a:gd name="T4" fmla="*/ 0 w 461"/>
                <a:gd name="T5" fmla="*/ 149 h 613"/>
                <a:gd name="T6" fmla="*/ 0 w 461"/>
                <a:gd name="T7" fmla="*/ 233 h 613"/>
                <a:gd name="T8" fmla="*/ 0 w 461"/>
                <a:gd name="T9" fmla="*/ 318 h 613"/>
                <a:gd name="T10" fmla="*/ 47 w 461"/>
                <a:gd name="T11" fmla="*/ 445 h 613"/>
                <a:gd name="T12" fmla="*/ 170 w 461"/>
                <a:gd name="T13" fmla="*/ 469 h 613"/>
                <a:gd name="T14" fmla="*/ 376 w 461"/>
                <a:gd name="T15" fmla="*/ 469 h 613"/>
                <a:gd name="T16" fmla="*/ 376 w 461"/>
                <a:gd name="T17" fmla="*/ 487 h 613"/>
                <a:gd name="T18" fmla="*/ 328 w 461"/>
                <a:gd name="T19" fmla="*/ 538 h 613"/>
                <a:gd name="T20" fmla="*/ 61 w 461"/>
                <a:gd name="T21" fmla="*/ 538 h 613"/>
                <a:gd name="T22" fmla="*/ 61 w 461"/>
                <a:gd name="T23" fmla="*/ 613 h 613"/>
                <a:gd name="T24" fmla="*/ 356 w 461"/>
                <a:gd name="T25" fmla="*/ 613 h 613"/>
                <a:gd name="T26" fmla="*/ 461 w 461"/>
                <a:gd name="T27" fmla="*/ 511 h 613"/>
                <a:gd name="T28" fmla="*/ 461 w 461"/>
                <a:gd name="T29" fmla="*/ 0 h 613"/>
                <a:gd name="T30" fmla="*/ 170 w 461"/>
                <a:gd name="T31" fmla="*/ 0 h 613"/>
                <a:gd name="T32" fmla="*/ 376 w 461"/>
                <a:gd name="T33" fmla="*/ 398 h 613"/>
                <a:gd name="T34" fmla="*/ 196 w 461"/>
                <a:gd name="T35" fmla="*/ 398 h 613"/>
                <a:gd name="T36" fmla="*/ 88 w 461"/>
                <a:gd name="T37" fmla="*/ 333 h 613"/>
                <a:gd name="T38" fmla="*/ 88 w 461"/>
                <a:gd name="T39" fmla="*/ 231 h 613"/>
                <a:gd name="T40" fmla="*/ 88 w 461"/>
                <a:gd name="T41" fmla="*/ 148 h 613"/>
                <a:gd name="T42" fmla="*/ 200 w 461"/>
                <a:gd name="T43" fmla="*/ 72 h 613"/>
                <a:gd name="T44" fmla="*/ 376 w 461"/>
                <a:gd name="T45" fmla="*/ 72 h 613"/>
                <a:gd name="T46" fmla="*/ 376 w 461"/>
                <a:gd name="T47" fmla="*/ 398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613">
                  <a:moveTo>
                    <a:pt x="170" y="0"/>
                  </a:moveTo>
                  <a:cubicBezTo>
                    <a:pt x="94" y="0"/>
                    <a:pt x="65" y="12"/>
                    <a:pt x="44" y="29"/>
                  </a:cubicBezTo>
                  <a:cubicBezTo>
                    <a:pt x="22" y="47"/>
                    <a:pt x="1" y="70"/>
                    <a:pt x="0" y="149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402"/>
                    <a:pt x="23" y="425"/>
                    <a:pt x="47" y="445"/>
                  </a:cubicBezTo>
                  <a:cubicBezTo>
                    <a:pt x="63" y="456"/>
                    <a:pt x="89" y="469"/>
                    <a:pt x="170" y="469"/>
                  </a:cubicBezTo>
                  <a:cubicBezTo>
                    <a:pt x="376" y="469"/>
                    <a:pt x="376" y="469"/>
                    <a:pt x="376" y="469"/>
                  </a:cubicBezTo>
                  <a:cubicBezTo>
                    <a:pt x="376" y="469"/>
                    <a:pt x="376" y="484"/>
                    <a:pt x="376" y="487"/>
                  </a:cubicBezTo>
                  <a:cubicBezTo>
                    <a:pt x="376" y="523"/>
                    <a:pt x="369" y="538"/>
                    <a:pt x="328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613"/>
                    <a:pt x="61" y="613"/>
                    <a:pt x="61" y="613"/>
                  </a:cubicBezTo>
                  <a:cubicBezTo>
                    <a:pt x="356" y="613"/>
                    <a:pt x="356" y="613"/>
                    <a:pt x="356" y="613"/>
                  </a:cubicBezTo>
                  <a:cubicBezTo>
                    <a:pt x="435" y="613"/>
                    <a:pt x="461" y="578"/>
                    <a:pt x="461" y="511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170" y="0"/>
                  </a:lnTo>
                  <a:close/>
                  <a:moveTo>
                    <a:pt x="376" y="398"/>
                  </a:moveTo>
                  <a:cubicBezTo>
                    <a:pt x="196" y="398"/>
                    <a:pt x="196" y="398"/>
                    <a:pt x="196" y="398"/>
                  </a:cubicBezTo>
                  <a:cubicBezTo>
                    <a:pt x="143" y="398"/>
                    <a:pt x="89" y="402"/>
                    <a:pt x="88" y="333"/>
                  </a:cubicBezTo>
                  <a:cubicBezTo>
                    <a:pt x="88" y="330"/>
                    <a:pt x="88" y="305"/>
                    <a:pt x="88" y="231"/>
                  </a:cubicBezTo>
                  <a:cubicBezTo>
                    <a:pt x="88" y="169"/>
                    <a:pt x="87" y="154"/>
                    <a:pt x="88" y="148"/>
                  </a:cubicBezTo>
                  <a:cubicBezTo>
                    <a:pt x="91" y="90"/>
                    <a:pt x="112" y="70"/>
                    <a:pt x="200" y="72"/>
                  </a:cubicBezTo>
                  <a:cubicBezTo>
                    <a:pt x="205" y="72"/>
                    <a:pt x="376" y="72"/>
                    <a:pt x="376" y="72"/>
                  </a:cubicBezTo>
                  <a:lnTo>
                    <a:pt x="376" y="3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</p:grp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93CED4-DEA2-4E70-A557-48EDC8B86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© msg GillardonBSM AG | 2022 | e-fellows.net IT Day – Tokenisierung von Assets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7DFBA2E-CC62-447D-8426-28DAE14D9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2C4F53-B4CA-4838-AC7E-70E91EE9D986}" type="slidenum">
              <a:rPr lang="de-DE" smtClean="0"/>
              <a:t>‹Nr.›</a:t>
            </a:fld>
            <a:endParaRPr lang="de-DE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76EB79A4-33AB-42FC-B52C-F7223D329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1" y="1270000"/>
            <a:ext cx="5256211" cy="1173722"/>
          </a:xfrm>
        </p:spPr>
        <p:txBody>
          <a:bodyPr anchor="b" anchorCtr="0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A7E810FD-D46C-4C55-BED1-285FFA3D63E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1" y="2852738"/>
            <a:ext cx="5256211" cy="34559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4679996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sprech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7962C8C-0A77-4590-BCC1-DE3DB118E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msg GillardonBSM AG | 2022 | e-fellows.net IT Day – Tokenisierung von Assets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B2DEDF7-E941-451E-99EF-FAB9BC2E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C4F53-B4CA-4838-AC7E-70E91EE9D986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CD63A2B6-D302-4424-B7DC-A4B28535C31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41375" y="198000"/>
            <a:ext cx="7480624" cy="216000"/>
          </a:xfrm>
        </p:spPr>
        <p:txBody>
          <a:bodyPr anchor="b"/>
          <a:lstStyle>
            <a:lvl1pPr marL="0" indent="0">
              <a:buNone/>
              <a:defRPr sz="1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Untertitel bearbeiten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5AD8AF78-EEB0-4F7E-B287-AFCDE2872E4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41199" y="1847675"/>
            <a:ext cx="1296293" cy="136542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234FF87A-EF12-46B4-8BA2-CE9EB34A18B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41199" y="3395488"/>
            <a:ext cx="1296293" cy="136542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14" name="Bildplatzhalter 8">
            <a:extLst>
              <a:ext uri="{FF2B5EF4-FFF2-40B4-BE49-F238E27FC236}">
                <a16:creationId xmlns:a16="http://schemas.microsoft.com/office/drawing/2014/main" id="{7740E28C-E190-456F-A2BC-44EB5B58F25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41199" y="4943300"/>
            <a:ext cx="1296293" cy="136542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 dirty="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0444BFE6-4B0F-40C6-9EFC-3B3FA2D5EF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245492" y="2206664"/>
            <a:ext cx="3671732" cy="1006436"/>
          </a:xfrm>
        </p:spPr>
        <p:txBody>
          <a:bodyPr/>
          <a:lstStyle>
            <a:lvl1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1pPr>
            <a:lvl2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2pPr>
            <a:lvl3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3pPr>
            <a:lvl4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4pPr>
            <a:lvl5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5pPr>
            <a:lvl6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6pPr>
            <a:lvl7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7pPr>
            <a:lvl8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8pPr>
            <a:lvl9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EB6C0BA1-FF69-45A4-8301-945E026FAB1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245492" y="1847675"/>
            <a:ext cx="3671732" cy="256224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accent1"/>
                </a:solidFill>
              </a:defRPr>
            </a:lvl1pPr>
            <a:lvl2pPr marL="3996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Textplatzhalter 17">
            <a:extLst>
              <a:ext uri="{FF2B5EF4-FFF2-40B4-BE49-F238E27FC236}">
                <a16:creationId xmlns:a16="http://schemas.microsoft.com/office/drawing/2014/main" id="{8902480F-23B5-4B7B-8260-81638985545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245492" y="3395488"/>
            <a:ext cx="3671732" cy="256224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accent1"/>
                </a:solidFill>
              </a:defRPr>
            </a:lvl1pPr>
            <a:lvl2pPr marL="3996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Textplatzhalter 17">
            <a:extLst>
              <a:ext uri="{FF2B5EF4-FFF2-40B4-BE49-F238E27FC236}">
                <a16:creationId xmlns:a16="http://schemas.microsoft.com/office/drawing/2014/main" id="{EA558B47-DDDC-44FF-ACC2-CF0B8092411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45492" y="4943300"/>
            <a:ext cx="3671732" cy="256224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accent1"/>
                </a:solidFill>
              </a:defRPr>
            </a:lvl1pPr>
            <a:lvl2pPr marL="3996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Bildplatzhalter 8">
            <a:extLst>
              <a:ext uri="{FF2B5EF4-FFF2-40B4-BE49-F238E27FC236}">
                <a16:creationId xmlns:a16="http://schemas.microsoft.com/office/drawing/2014/main" id="{E414524F-E4B6-4F11-A570-F2ABBDCB783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276794" y="1847675"/>
            <a:ext cx="1296293" cy="136542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 dirty="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25" name="Bildplatzhalter 8">
            <a:extLst>
              <a:ext uri="{FF2B5EF4-FFF2-40B4-BE49-F238E27FC236}">
                <a16:creationId xmlns:a16="http://schemas.microsoft.com/office/drawing/2014/main" id="{B9B9E10E-9506-4551-840B-1593054A36B3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6276794" y="3395488"/>
            <a:ext cx="1296293" cy="136542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26" name="Bildplatzhalter 8">
            <a:extLst>
              <a:ext uri="{FF2B5EF4-FFF2-40B4-BE49-F238E27FC236}">
                <a16:creationId xmlns:a16="http://schemas.microsoft.com/office/drawing/2014/main" id="{B3BEFA79-DD4C-4498-8D94-220A4BC7889B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276794" y="4943300"/>
            <a:ext cx="1296293" cy="136542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28" name="Textplatzhalter 17">
            <a:extLst>
              <a:ext uri="{FF2B5EF4-FFF2-40B4-BE49-F238E27FC236}">
                <a16:creationId xmlns:a16="http://schemas.microsoft.com/office/drawing/2014/main" id="{8ECDE0CF-758A-42D1-8C49-300BD268D55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680213" y="1847675"/>
            <a:ext cx="3672000" cy="256224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accent1"/>
                </a:solidFill>
              </a:defRPr>
            </a:lvl1pPr>
            <a:lvl2pPr marL="3996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Textplatzhalter 17">
            <a:extLst>
              <a:ext uri="{FF2B5EF4-FFF2-40B4-BE49-F238E27FC236}">
                <a16:creationId xmlns:a16="http://schemas.microsoft.com/office/drawing/2014/main" id="{E3E00C84-A89B-47CA-8BD1-FF57B084936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7680213" y="3395488"/>
            <a:ext cx="3672000" cy="256224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accent1"/>
                </a:solidFill>
              </a:defRPr>
            </a:lvl1pPr>
            <a:lvl2pPr marL="3996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2" name="Textplatzhalter 17">
            <a:extLst>
              <a:ext uri="{FF2B5EF4-FFF2-40B4-BE49-F238E27FC236}">
                <a16:creationId xmlns:a16="http://schemas.microsoft.com/office/drawing/2014/main" id="{853B2C2D-9D04-4E68-8337-82417A41A65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7680213" y="4943300"/>
            <a:ext cx="3672000" cy="256224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accent1"/>
                </a:solidFill>
              </a:defRPr>
            </a:lvl1pPr>
            <a:lvl2pPr marL="3996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3" name="Textplatzhalter 17">
            <a:extLst>
              <a:ext uri="{FF2B5EF4-FFF2-40B4-BE49-F238E27FC236}">
                <a16:creationId xmlns:a16="http://schemas.microsoft.com/office/drawing/2014/main" id="{83698B87-0B74-4F17-BD63-040CC35FEAA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7680213" y="2206664"/>
            <a:ext cx="3672000" cy="1006436"/>
          </a:xfrm>
        </p:spPr>
        <p:txBody>
          <a:bodyPr/>
          <a:lstStyle>
            <a:lvl1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1pPr>
            <a:lvl2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2pPr>
            <a:lvl3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3pPr>
            <a:lvl4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4pPr>
            <a:lvl5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5pPr>
            <a:lvl6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6pPr>
            <a:lvl7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7pPr>
            <a:lvl8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8pPr>
            <a:lvl9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4" name="Textplatzhalter 17">
            <a:extLst>
              <a:ext uri="{FF2B5EF4-FFF2-40B4-BE49-F238E27FC236}">
                <a16:creationId xmlns:a16="http://schemas.microsoft.com/office/drawing/2014/main" id="{C6A81A53-425F-44D9-904C-F2C95622177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2245492" y="3754477"/>
            <a:ext cx="3671732" cy="1006436"/>
          </a:xfrm>
        </p:spPr>
        <p:txBody>
          <a:bodyPr/>
          <a:lstStyle>
            <a:lvl1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1pPr>
            <a:lvl2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2pPr>
            <a:lvl3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3pPr>
            <a:lvl4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4pPr>
            <a:lvl5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5pPr>
            <a:lvl6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6pPr>
            <a:lvl7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7pPr>
            <a:lvl8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8pPr>
            <a:lvl9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5" name="Textplatzhalter 17">
            <a:extLst>
              <a:ext uri="{FF2B5EF4-FFF2-40B4-BE49-F238E27FC236}">
                <a16:creationId xmlns:a16="http://schemas.microsoft.com/office/drawing/2014/main" id="{81155469-3AA9-4F3F-9F5C-085A172F351F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680213" y="3754477"/>
            <a:ext cx="3672000" cy="1006436"/>
          </a:xfrm>
        </p:spPr>
        <p:txBody>
          <a:bodyPr/>
          <a:lstStyle>
            <a:lvl1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1pPr>
            <a:lvl2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2pPr>
            <a:lvl3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3pPr>
            <a:lvl4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4pPr>
            <a:lvl5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5pPr>
            <a:lvl6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6pPr>
            <a:lvl7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7pPr>
            <a:lvl8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8pPr>
            <a:lvl9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6" name="Textplatzhalter 17">
            <a:extLst>
              <a:ext uri="{FF2B5EF4-FFF2-40B4-BE49-F238E27FC236}">
                <a16:creationId xmlns:a16="http://schemas.microsoft.com/office/drawing/2014/main" id="{3240F66A-4EBD-4102-A751-ED87F74E55C6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2245492" y="5302289"/>
            <a:ext cx="3671732" cy="1006436"/>
          </a:xfrm>
        </p:spPr>
        <p:txBody>
          <a:bodyPr/>
          <a:lstStyle>
            <a:lvl1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1pPr>
            <a:lvl2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2pPr>
            <a:lvl3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3pPr>
            <a:lvl4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4pPr>
            <a:lvl5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5pPr>
            <a:lvl6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6pPr>
            <a:lvl7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7pPr>
            <a:lvl8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8pPr>
            <a:lvl9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7" name="Textplatzhalter 17">
            <a:extLst>
              <a:ext uri="{FF2B5EF4-FFF2-40B4-BE49-F238E27FC236}">
                <a16:creationId xmlns:a16="http://schemas.microsoft.com/office/drawing/2014/main" id="{553C3DA0-9847-473E-B706-5A933D36D9D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680213" y="5302289"/>
            <a:ext cx="3672000" cy="1006436"/>
          </a:xfrm>
        </p:spPr>
        <p:txBody>
          <a:bodyPr/>
          <a:lstStyle>
            <a:lvl1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1pPr>
            <a:lvl2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2pPr>
            <a:lvl3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3pPr>
            <a:lvl4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4pPr>
            <a:lvl5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5pPr>
            <a:lvl6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6pPr>
            <a:lvl7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7pPr>
            <a:lvl8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8pPr>
            <a:lvl9pPr marL="0" indent="-3600">
              <a:lnSpc>
                <a:spcPts val="1460"/>
              </a:lnSpc>
              <a:spcBef>
                <a:spcPts val="0"/>
              </a:spcBef>
              <a:buFontTx/>
              <a:buNone/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C82F9CB-54FE-4A52-9529-F4053689C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80364974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66C1AAD9-AE74-4C3B-AACA-FE48D2D8D976}"/>
              </a:ext>
            </a:extLst>
          </p:cNvPr>
          <p:cNvSpPr/>
          <p:nvPr/>
        </p:nvSpPr>
        <p:spPr>
          <a:xfrm>
            <a:off x="0" y="1268413"/>
            <a:ext cx="12192000" cy="55895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BA9196-E000-4646-8FEF-01CFA2A2E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msg GillardonBSM AG | 2022 | e-fellows.net IT Day – Tokenisierung von Assets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0CA16C-4730-46B0-B3D0-C9552FFA4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C4F53-B4CA-4838-AC7E-70E91EE9D986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88E7B23F-FCF9-4BCB-9F9C-F2C829441AE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41375" y="198000"/>
            <a:ext cx="7480624" cy="216000"/>
          </a:xfrm>
        </p:spPr>
        <p:txBody>
          <a:bodyPr anchor="b"/>
          <a:lstStyle>
            <a:lvl1pPr marL="0" indent="0">
              <a:buNone/>
              <a:defRPr sz="1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Untertitel bearbeiten</a:t>
            </a:r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D3143454-72C5-4715-B379-BE01F888B999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41375" y="1847676"/>
            <a:ext cx="1347262" cy="1365424"/>
          </a:xfrm>
          <a:solidFill>
            <a:schemeClr val="bg1"/>
          </a:solidFill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14" name="Bildplatzhalter 12">
            <a:extLst>
              <a:ext uri="{FF2B5EF4-FFF2-40B4-BE49-F238E27FC236}">
                <a16:creationId xmlns:a16="http://schemas.microsoft.com/office/drawing/2014/main" id="{7889D490-FC3F-4BD5-B54A-E8813763585D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2368637" y="1847676"/>
            <a:ext cx="1347262" cy="1365424"/>
          </a:xfr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15" name="Bildplatzhalter 12">
            <a:extLst>
              <a:ext uri="{FF2B5EF4-FFF2-40B4-BE49-F238E27FC236}">
                <a16:creationId xmlns:a16="http://schemas.microsoft.com/office/drawing/2014/main" id="{0B94772A-5035-4D7E-80E9-BF8FA7AAEB7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841376" y="3395489"/>
            <a:ext cx="1347263" cy="1365424"/>
          </a:xfr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16" name="Bildplatzhalter 12">
            <a:extLst>
              <a:ext uri="{FF2B5EF4-FFF2-40B4-BE49-F238E27FC236}">
                <a16:creationId xmlns:a16="http://schemas.microsoft.com/office/drawing/2014/main" id="{A61F6397-0B38-4AE4-94AB-850EFF4DAD7C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41376" y="4943301"/>
            <a:ext cx="1347263" cy="1365424"/>
          </a:xfr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17" name="Bildplatzhalter 12">
            <a:extLst>
              <a:ext uri="{FF2B5EF4-FFF2-40B4-BE49-F238E27FC236}">
                <a16:creationId xmlns:a16="http://schemas.microsoft.com/office/drawing/2014/main" id="{467862B5-CB73-49EE-941C-BBCDFD98C70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895899" y="1847676"/>
            <a:ext cx="1347262" cy="1365424"/>
          </a:xfr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18" name="Bildplatzhalter 12">
            <a:extLst>
              <a:ext uri="{FF2B5EF4-FFF2-40B4-BE49-F238E27FC236}">
                <a16:creationId xmlns:a16="http://schemas.microsoft.com/office/drawing/2014/main" id="{E699EAD5-8A66-4A8A-BC56-397E0DF2E794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423162" y="1847676"/>
            <a:ext cx="1347262" cy="1365424"/>
          </a:xfr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19" name="Bildplatzhalter 12">
            <a:extLst>
              <a:ext uri="{FF2B5EF4-FFF2-40B4-BE49-F238E27FC236}">
                <a16:creationId xmlns:a16="http://schemas.microsoft.com/office/drawing/2014/main" id="{4612635C-7C30-4838-A8F2-5BA16A4D7AFA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2368639" y="3395489"/>
            <a:ext cx="1347263" cy="1365424"/>
          </a:xfr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20" name="Bildplatzhalter 12">
            <a:extLst>
              <a:ext uri="{FF2B5EF4-FFF2-40B4-BE49-F238E27FC236}">
                <a16:creationId xmlns:a16="http://schemas.microsoft.com/office/drawing/2014/main" id="{D0F967A8-6AA4-45DB-8C24-F802F95B8B96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2368639" y="4943301"/>
            <a:ext cx="1347263" cy="1365424"/>
          </a:xfr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21" name="Bildplatzhalter 12">
            <a:extLst>
              <a:ext uri="{FF2B5EF4-FFF2-40B4-BE49-F238E27FC236}">
                <a16:creationId xmlns:a16="http://schemas.microsoft.com/office/drawing/2014/main" id="{6F3B4A55-C49B-41D5-8035-53359E247102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3895902" y="3395489"/>
            <a:ext cx="1347263" cy="1365424"/>
          </a:xfr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22" name="Bildplatzhalter 12">
            <a:extLst>
              <a:ext uri="{FF2B5EF4-FFF2-40B4-BE49-F238E27FC236}">
                <a16:creationId xmlns:a16="http://schemas.microsoft.com/office/drawing/2014/main" id="{C81C8153-49DF-447A-BCC3-50D6678A8790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3895902" y="4943301"/>
            <a:ext cx="1347263" cy="1365424"/>
          </a:xfr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23" name="Bildplatzhalter 12">
            <a:extLst>
              <a:ext uri="{FF2B5EF4-FFF2-40B4-BE49-F238E27FC236}">
                <a16:creationId xmlns:a16="http://schemas.microsoft.com/office/drawing/2014/main" id="{B978C6D9-CD25-4DDA-A6E5-59A48B129676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6950425" y="1847676"/>
            <a:ext cx="1347262" cy="1365424"/>
          </a:xfr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24" name="Bildplatzhalter 12">
            <a:extLst>
              <a:ext uri="{FF2B5EF4-FFF2-40B4-BE49-F238E27FC236}">
                <a16:creationId xmlns:a16="http://schemas.microsoft.com/office/drawing/2014/main" id="{211DCBE5-43E8-4C40-8C52-329F19E60A35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8477688" y="1847676"/>
            <a:ext cx="1347262" cy="1365424"/>
          </a:xfr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25" name="Bildplatzhalter 12">
            <a:extLst>
              <a:ext uri="{FF2B5EF4-FFF2-40B4-BE49-F238E27FC236}">
                <a16:creationId xmlns:a16="http://schemas.microsoft.com/office/drawing/2014/main" id="{54C5E460-7FA9-4A50-A113-AB100373B326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10004951" y="1847676"/>
            <a:ext cx="1347262" cy="1365424"/>
          </a:xfr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26" name="Bildplatzhalter 12">
            <a:extLst>
              <a:ext uri="{FF2B5EF4-FFF2-40B4-BE49-F238E27FC236}">
                <a16:creationId xmlns:a16="http://schemas.microsoft.com/office/drawing/2014/main" id="{49094B63-29B7-4257-8A51-B8E2D480A5F0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5423165" y="3395489"/>
            <a:ext cx="1347263" cy="1365424"/>
          </a:xfr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27" name="Bildplatzhalter 12">
            <a:extLst>
              <a:ext uri="{FF2B5EF4-FFF2-40B4-BE49-F238E27FC236}">
                <a16:creationId xmlns:a16="http://schemas.microsoft.com/office/drawing/2014/main" id="{DB49D4BE-47D6-4E3A-9B29-DE1C2D74F12C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6950428" y="3395489"/>
            <a:ext cx="1347263" cy="1365424"/>
          </a:xfr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28" name="Bildplatzhalter 12">
            <a:extLst>
              <a:ext uri="{FF2B5EF4-FFF2-40B4-BE49-F238E27FC236}">
                <a16:creationId xmlns:a16="http://schemas.microsoft.com/office/drawing/2014/main" id="{196D19FF-6F8D-470B-8C54-F2A3368935FD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8477690" y="3395489"/>
            <a:ext cx="1347263" cy="1365424"/>
          </a:xfr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29" name="Bildplatzhalter 12">
            <a:extLst>
              <a:ext uri="{FF2B5EF4-FFF2-40B4-BE49-F238E27FC236}">
                <a16:creationId xmlns:a16="http://schemas.microsoft.com/office/drawing/2014/main" id="{CE6B725B-ECDA-4886-B0A0-241C2F1D5AA3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0004953" y="3395489"/>
            <a:ext cx="1347263" cy="1365424"/>
          </a:xfr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30" name="Bildplatzhalter 12">
            <a:extLst>
              <a:ext uri="{FF2B5EF4-FFF2-40B4-BE49-F238E27FC236}">
                <a16:creationId xmlns:a16="http://schemas.microsoft.com/office/drawing/2014/main" id="{03A0C878-2A28-49A5-ADEE-CE5BDE751882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5423165" y="4943301"/>
            <a:ext cx="1347263" cy="1365424"/>
          </a:xfr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31" name="Bildplatzhalter 12">
            <a:extLst>
              <a:ext uri="{FF2B5EF4-FFF2-40B4-BE49-F238E27FC236}">
                <a16:creationId xmlns:a16="http://schemas.microsoft.com/office/drawing/2014/main" id="{1C8BB93D-4460-487D-852B-68BBA43D0B49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950428" y="4943301"/>
            <a:ext cx="1347263" cy="1365424"/>
          </a:xfr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32" name="Bildplatzhalter 12">
            <a:extLst>
              <a:ext uri="{FF2B5EF4-FFF2-40B4-BE49-F238E27FC236}">
                <a16:creationId xmlns:a16="http://schemas.microsoft.com/office/drawing/2014/main" id="{29CF6D19-DEBE-4383-A58D-4ECCCFCF79AD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8477690" y="4943301"/>
            <a:ext cx="1347263" cy="1365424"/>
          </a:xfr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33" name="Bildplatzhalter 12">
            <a:extLst>
              <a:ext uri="{FF2B5EF4-FFF2-40B4-BE49-F238E27FC236}">
                <a16:creationId xmlns:a16="http://schemas.microsoft.com/office/drawing/2014/main" id="{7F01AE66-E818-4446-B282-5B27E2DD13D2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10004953" y="4943301"/>
            <a:ext cx="1347263" cy="1365424"/>
          </a:xfr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82C5C239-28B0-4F99-9BFD-195922226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37054637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uflistung mit 4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E80D9E6-84F3-45F2-A1F9-64ECE46E5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msg GillardonBSM AG | 2022 | e-fellows.net IT Day – Tokenisierung von Assets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D69507E-D98B-4C03-86F7-E146F194B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C4F53-B4CA-4838-AC7E-70E91EE9D986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4E7ED365-7906-4208-A1B4-92AFFFCC194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41375" y="198000"/>
            <a:ext cx="7480624" cy="216000"/>
          </a:xfrm>
        </p:spPr>
        <p:txBody>
          <a:bodyPr anchor="b"/>
          <a:lstStyle>
            <a:lvl1pPr marL="0" indent="0">
              <a:buNone/>
              <a:defRPr sz="1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Untertitel bearbeiten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7774D493-4375-45E8-A8AF-A7BEB9C6CC4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41375" y="1847675"/>
            <a:ext cx="2384753" cy="1521176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10" name="Bildplatzhalter 8">
            <a:extLst>
              <a:ext uri="{FF2B5EF4-FFF2-40B4-BE49-F238E27FC236}">
                <a16:creationId xmlns:a16="http://schemas.microsoft.com/office/drawing/2014/main" id="{3366F46D-576B-4375-A72E-2C3E3FFAC7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967460" y="1847675"/>
            <a:ext cx="2384753" cy="1521176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 dirty="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B2D612A5-7CE7-41DF-9594-CD0BC38FD59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550070" y="1847675"/>
            <a:ext cx="2384753" cy="1521176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 dirty="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65B7D9CA-0415-4C51-8476-8F85A2A238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58765" y="1847675"/>
            <a:ext cx="2384753" cy="1521176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 dirty="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cxnSp>
        <p:nvCxnSpPr>
          <p:cNvPr id="13" name="Gerade Verbindung 40">
            <a:extLst>
              <a:ext uri="{FF2B5EF4-FFF2-40B4-BE49-F238E27FC236}">
                <a16:creationId xmlns:a16="http://schemas.microsoft.com/office/drawing/2014/main" id="{66902353-E666-45CF-8F84-8021BB51F9FE}"/>
              </a:ext>
            </a:extLst>
          </p:cNvPr>
          <p:cNvCxnSpPr/>
          <p:nvPr/>
        </p:nvCxnSpPr>
        <p:spPr>
          <a:xfrm>
            <a:off x="3388099" y="1847675"/>
            <a:ext cx="0" cy="446105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26">
            <a:extLst>
              <a:ext uri="{FF2B5EF4-FFF2-40B4-BE49-F238E27FC236}">
                <a16:creationId xmlns:a16="http://schemas.microsoft.com/office/drawing/2014/main" id="{B2398DC8-A55D-4533-BA55-F20CAEEC6DE3}"/>
              </a:ext>
            </a:extLst>
          </p:cNvPr>
          <p:cNvCxnSpPr/>
          <p:nvPr/>
        </p:nvCxnSpPr>
        <p:spPr>
          <a:xfrm>
            <a:off x="6096794" y="1847675"/>
            <a:ext cx="0" cy="446105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30">
            <a:extLst>
              <a:ext uri="{FF2B5EF4-FFF2-40B4-BE49-F238E27FC236}">
                <a16:creationId xmlns:a16="http://schemas.microsoft.com/office/drawing/2014/main" id="{3AE1C16D-D90B-427B-AC67-77DE0DD45E5F}"/>
              </a:ext>
            </a:extLst>
          </p:cNvPr>
          <p:cNvCxnSpPr/>
          <p:nvPr/>
        </p:nvCxnSpPr>
        <p:spPr>
          <a:xfrm>
            <a:off x="8805489" y="1847675"/>
            <a:ext cx="0" cy="446105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platzhalter 17">
            <a:extLst>
              <a:ext uri="{FF2B5EF4-FFF2-40B4-BE49-F238E27FC236}">
                <a16:creationId xmlns:a16="http://schemas.microsoft.com/office/drawing/2014/main" id="{AB70F550-346F-4100-A802-9782DAC3A2E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41375" y="4266793"/>
            <a:ext cx="2384753" cy="2041932"/>
          </a:xfrm>
        </p:spPr>
        <p:txBody>
          <a:bodyPr/>
          <a:lstStyle>
            <a:lvl1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1pPr>
            <a:lvl2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2pPr>
            <a:lvl3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3pPr>
            <a:lvl4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4pPr>
            <a:lvl5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5pPr>
            <a:lvl6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6pPr>
            <a:lvl7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7pPr>
            <a:lvl8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8pPr>
            <a:lvl9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Textplatzhalter 17">
            <a:extLst>
              <a:ext uri="{FF2B5EF4-FFF2-40B4-BE49-F238E27FC236}">
                <a16:creationId xmlns:a16="http://schemas.microsoft.com/office/drawing/2014/main" id="{A00C4637-29B3-4B35-B1A2-046C24BE24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41375" y="3510492"/>
            <a:ext cx="2384753" cy="647263"/>
          </a:xfrm>
        </p:spPr>
        <p:txBody>
          <a:bodyPr/>
          <a:lstStyle>
            <a:lvl1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chemeClr val="accent1"/>
                </a:solidFill>
              </a:defRPr>
            </a:lvl1pPr>
            <a:lvl2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2pPr>
            <a:lvl3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3pPr>
            <a:lvl4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4pPr>
            <a:lvl5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5pPr>
            <a:lvl6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6pPr>
            <a:lvl7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7pPr>
            <a:lvl8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8pPr>
            <a:lvl9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Textplatzhalter 17">
            <a:extLst>
              <a:ext uri="{FF2B5EF4-FFF2-40B4-BE49-F238E27FC236}">
                <a16:creationId xmlns:a16="http://schemas.microsoft.com/office/drawing/2014/main" id="{B35D7BA1-B6C0-4CC4-A703-C59143A6952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3550070" y="3510492"/>
            <a:ext cx="2384753" cy="647263"/>
          </a:xfrm>
        </p:spPr>
        <p:txBody>
          <a:bodyPr/>
          <a:lstStyle>
            <a:lvl1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chemeClr val="accent1"/>
                </a:solidFill>
              </a:defRPr>
            </a:lvl1pPr>
            <a:lvl2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2pPr>
            <a:lvl3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3pPr>
            <a:lvl4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4pPr>
            <a:lvl5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5pPr>
            <a:lvl6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6pPr>
            <a:lvl7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7pPr>
            <a:lvl8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8pPr>
            <a:lvl9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D33293CA-22BB-4241-A491-DA0B4621F63B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258765" y="3510492"/>
            <a:ext cx="2384753" cy="647263"/>
          </a:xfrm>
        </p:spPr>
        <p:txBody>
          <a:bodyPr/>
          <a:lstStyle>
            <a:lvl1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chemeClr val="accent1"/>
                </a:solidFill>
              </a:defRPr>
            </a:lvl1pPr>
            <a:lvl2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2pPr>
            <a:lvl3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3pPr>
            <a:lvl4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4pPr>
            <a:lvl5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5pPr>
            <a:lvl6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6pPr>
            <a:lvl7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7pPr>
            <a:lvl8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8pPr>
            <a:lvl9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" name="Textplatzhalter 17">
            <a:extLst>
              <a:ext uri="{FF2B5EF4-FFF2-40B4-BE49-F238E27FC236}">
                <a16:creationId xmlns:a16="http://schemas.microsoft.com/office/drawing/2014/main" id="{B4F368CD-3D21-492E-AB5B-5815616A769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967460" y="3510492"/>
            <a:ext cx="2384753" cy="647263"/>
          </a:xfrm>
        </p:spPr>
        <p:txBody>
          <a:bodyPr/>
          <a:lstStyle>
            <a:lvl1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chemeClr val="accent1"/>
                </a:solidFill>
              </a:defRPr>
            </a:lvl1pPr>
            <a:lvl2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2pPr>
            <a:lvl3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3pPr>
            <a:lvl4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4pPr>
            <a:lvl5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5pPr>
            <a:lvl6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6pPr>
            <a:lvl7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7pPr>
            <a:lvl8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8pPr>
            <a:lvl9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Textplatzhalter 17">
            <a:extLst>
              <a:ext uri="{FF2B5EF4-FFF2-40B4-BE49-F238E27FC236}">
                <a16:creationId xmlns:a16="http://schemas.microsoft.com/office/drawing/2014/main" id="{6AA3940D-9044-4CA4-92AD-908FDF9ADF58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3550070" y="4266793"/>
            <a:ext cx="2384753" cy="2041932"/>
          </a:xfrm>
        </p:spPr>
        <p:txBody>
          <a:bodyPr/>
          <a:lstStyle>
            <a:lvl1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1pPr>
            <a:lvl2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2pPr>
            <a:lvl3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3pPr>
            <a:lvl4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4pPr>
            <a:lvl5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5pPr>
            <a:lvl6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6pPr>
            <a:lvl7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7pPr>
            <a:lvl8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8pPr>
            <a:lvl9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Textplatzhalter 17">
            <a:extLst>
              <a:ext uri="{FF2B5EF4-FFF2-40B4-BE49-F238E27FC236}">
                <a16:creationId xmlns:a16="http://schemas.microsoft.com/office/drawing/2014/main" id="{BEE8403D-AD27-4F87-8989-612B2272C6B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258765" y="4266793"/>
            <a:ext cx="2384753" cy="2041932"/>
          </a:xfrm>
        </p:spPr>
        <p:txBody>
          <a:bodyPr/>
          <a:lstStyle>
            <a:lvl1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1pPr>
            <a:lvl2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2pPr>
            <a:lvl3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3pPr>
            <a:lvl4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4pPr>
            <a:lvl5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5pPr>
            <a:lvl6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6pPr>
            <a:lvl7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7pPr>
            <a:lvl8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8pPr>
            <a:lvl9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Textplatzhalter 17">
            <a:extLst>
              <a:ext uri="{FF2B5EF4-FFF2-40B4-BE49-F238E27FC236}">
                <a16:creationId xmlns:a16="http://schemas.microsoft.com/office/drawing/2014/main" id="{054A0AB3-EA50-4287-B2AD-0AA3B357899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967460" y="4266793"/>
            <a:ext cx="2384753" cy="2041932"/>
          </a:xfrm>
        </p:spPr>
        <p:txBody>
          <a:bodyPr/>
          <a:lstStyle>
            <a:lvl1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1pPr>
            <a:lvl2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2pPr>
            <a:lvl3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3pPr>
            <a:lvl4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4pPr>
            <a:lvl5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5pPr>
            <a:lvl6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6pPr>
            <a:lvl7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7pPr>
            <a:lvl8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8pPr>
            <a:lvl9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53B9A66-806D-4341-90D4-8B89B8751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8763321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zess mit 3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E02147E-1285-4992-B0F5-565CE58EB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C4F53-B4CA-4838-AC7E-70E91EE9D986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Richtungspfeil 14">
            <a:extLst>
              <a:ext uri="{FF2B5EF4-FFF2-40B4-BE49-F238E27FC236}">
                <a16:creationId xmlns:a16="http://schemas.microsoft.com/office/drawing/2014/main" id="{AA9E418C-322C-446D-9186-2DA0BB8D6F85}"/>
              </a:ext>
            </a:extLst>
          </p:cNvPr>
          <p:cNvSpPr/>
          <p:nvPr/>
        </p:nvSpPr>
        <p:spPr>
          <a:xfrm>
            <a:off x="0" y="1267255"/>
            <a:ext cx="7599261" cy="5590745"/>
          </a:xfrm>
          <a:prstGeom prst="homePlate">
            <a:avLst>
              <a:gd name="adj" fmla="val 22256"/>
            </a:avLst>
          </a:prstGeom>
          <a:solidFill>
            <a:schemeClr val="bg1">
              <a:lumMod val="8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F0A23D26-A11B-4E20-BE1F-10810C022B8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41375" y="198000"/>
            <a:ext cx="7480624" cy="216000"/>
          </a:xfrm>
        </p:spPr>
        <p:txBody>
          <a:bodyPr anchor="b"/>
          <a:lstStyle>
            <a:lvl1pPr marL="0" indent="0">
              <a:buNone/>
              <a:defRPr sz="1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Untertitel bearbeiten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D57409F6-7AF2-4E40-B811-857AFCEF8F2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41375" y="4189001"/>
            <a:ext cx="2078349" cy="21197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11" name="Bildplatzhalter 9">
            <a:extLst>
              <a:ext uri="{FF2B5EF4-FFF2-40B4-BE49-F238E27FC236}">
                <a16:creationId xmlns:a16="http://schemas.microsoft.com/office/drawing/2014/main" id="{37AA4725-F302-46D1-AADB-62A3C520D49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41375" y="1847675"/>
            <a:ext cx="2078349" cy="21197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12" name="Bildplatzhalter 9">
            <a:extLst>
              <a:ext uri="{FF2B5EF4-FFF2-40B4-BE49-F238E27FC236}">
                <a16:creationId xmlns:a16="http://schemas.microsoft.com/office/drawing/2014/main" id="{A42A6C9E-5542-4A45-B1BA-D99E1C9A3F8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76794" y="3059114"/>
            <a:ext cx="2078349" cy="21197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15" name="Textplatzhalter 17">
            <a:extLst>
              <a:ext uri="{FF2B5EF4-FFF2-40B4-BE49-F238E27FC236}">
                <a16:creationId xmlns:a16="http://schemas.microsoft.com/office/drawing/2014/main" id="{B6B34D05-CB67-4CBE-992F-5DE6EF4D157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526213" y="3787848"/>
            <a:ext cx="2826000" cy="1390990"/>
          </a:xfrm>
        </p:spPr>
        <p:txBody>
          <a:bodyPr vert="horz" lIns="0" tIns="0" rIns="0" bIns="0" rtlCol="0">
            <a:noAutofit/>
          </a:bodyPr>
          <a:lstStyle>
            <a:lvl1pPr>
              <a:defRPr lang="de-DE" sz="1200" dirty="0" smtClean="0"/>
            </a:lvl1pPr>
            <a:lvl2pPr>
              <a:defRPr lang="de-DE" sz="1200" dirty="0" smtClean="0"/>
            </a:lvl2pPr>
            <a:lvl3pPr>
              <a:defRPr lang="de-DE" sz="1200" dirty="0" smtClean="0"/>
            </a:lvl3pPr>
            <a:lvl4pPr>
              <a:defRPr lang="de-DE" sz="1200" dirty="0" smtClean="0"/>
            </a:lvl4pPr>
            <a:lvl5pPr>
              <a:defRPr lang="de-DE" sz="1200" dirty="0" smtClean="0"/>
            </a:lvl5pPr>
            <a:lvl6pPr>
              <a:defRPr lang="de-DE" sz="1200" dirty="0" smtClean="0"/>
            </a:lvl6pPr>
            <a:lvl7pPr>
              <a:defRPr lang="de-DE" sz="1200" dirty="0" smtClean="0"/>
            </a:lvl7pPr>
            <a:lvl8pPr>
              <a:defRPr lang="de-DE" sz="1200" dirty="0" smtClean="0"/>
            </a:lvl8pPr>
            <a:lvl9pPr>
              <a:defRPr lang="de-DE" sz="1200" dirty="0"/>
            </a:lvl9pPr>
          </a:lstStyle>
          <a:p>
            <a:pPr lvl="0">
              <a:lnSpc>
                <a:spcPts val="1860"/>
              </a:lnSpc>
              <a:spcBef>
                <a:spcPts val="0"/>
              </a:spcBef>
            </a:pPr>
            <a:r>
              <a:rPr lang="de-DE"/>
              <a:t>Mastertextformat bearbeiten</a:t>
            </a:r>
          </a:p>
        </p:txBody>
      </p:sp>
      <p:sp>
        <p:nvSpPr>
          <p:cNvPr id="16" name="Textplatzhalter 17">
            <a:extLst>
              <a:ext uri="{FF2B5EF4-FFF2-40B4-BE49-F238E27FC236}">
                <a16:creationId xmlns:a16="http://schemas.microsoft.com/office/drawing/2014/main" id="{3D7DC25C-FC98-452B-91B4-B5EDDBF3ECB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526213" y="3059114"/>
            <a:ext cx="2826000" cy="728734"/>
          </a:xfrm>
        </p:spPr>
        <p:txBody>
          <a:bodyPr/>
          <a:lstStyle>
            <a:lvl1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chemeClr val="accent1"/>
                </a:solidFill>
              </a:defRPr>
            </a:lvl1pPr>
            <a:lvl2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2pPr>
            <a:lvl3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3pPr>
            <a:lvl4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4pPr>
            <a:lvl5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5pPr>
            <a:lvl6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6pPr>
            <a:lvl7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7pPr>
            <a:lvl8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8pPr>
            <a:lvl9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29FC3C91-54BF-43EE-823C-124E5BBDE3C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090672" y="2576409"/>
            <a:ext cx="2826552" cy="1390990"/>
          </a:xfrm>
        </p:spPr>
        <p:txBody>
          <a:bodyPr/>
          <a:lstStyle>
            <a:lvl1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1pPr>
            <a:lvl2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2pPr>
            <a:lvl3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3pPr>
            <a:lvl4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4pPr>
            <a:lvl5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5pPr>
            <a:lvl6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6pPr>
            <a:lvl7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7pPr>
            <a:lvl8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8pPr>
            <a:lvl9pPr marL="0" indent="0">
              <a:lnSpc>
                <a:spcPts val="1860"/>
              </a:lnSpc>
              <a:spcBef>
                <a:spcPts val="0"/>
              </a:spcBef>
              <a:buFontTx/>
              <a:buNone/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platzhalter 17">
            <a:extLst>
              <a:ext uri="{FF2B5EF4-FFF2-40B4-BE49-F238E27FC236}">
                <a16:creationId xmlns:a16="http://schemas.microsoft.com/office/drawing/2014/main" id="{FDCB4AA8-A8D4-45CD-AD46-D0FEEA37516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090672" y="1847675"/>
            <a:ext cx="2826552" cy="728734"/>
          </a:xfrm>
        </p:spPr>
        <p:txBody>
          <a:bodyPr/>
          <a:lstStyle>
            <a:lvl1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chemeClr val="accent1"/>
                </a:solidFill>
              </a:defRPr>
            </a:lvl1pPr>
            <a:lvl2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2pPr>
            <a:lvl3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3pPr>
            <a:lvl4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4pPr>
            <a:lvl5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5pPr>
            <a:lvl6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6pPr>
            <a:lvl7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7pPr>
            <a:lvl8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8pPr>
            <a:lvl9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Textplatzhalter 17">
            <a:extLst>
              <a:ext uri="{FF2B5EF4-FFF2-40B4-BE49-F238E27FC236}">
                <a16:creationId xmlns:a16="http://schemas.microsoft.com/office/drawing/2014/main" id="{9556296B-02E2-4648-A1CD-A0EC9BB03DD4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3090672" y="4917735"/>
            <a:ext cx="2826552" cy="1390990"/>
          </a:xfrm>
        </p:spPr>
        <p:txBody>
          <a:bodyPr vert="horz" lIns="0" tIns="0" rIns="0" bIns="0" rtlCol="0">
            <a:noAutofit/>
          </a:bodyPr>
          <a:lstStyle>
            <a:lvl1pPr>
              <a:defRPr lang="de-DE" sz="1200" dirty="0" smtClean="0"/>
            </a:lvl1pPr>
            <a:lvl2pPr>
              <a:defRPr lang="de-DE" sz="1200" dirty="0" smtClean="0"/>
            </a:lvl2pPr>
            <a:lvl3pPr>
              <a:defRPr lang="de-DE" sz="1200" dirty="0" smtClean="0"/>
            </a:lvl3pPr>
            <a:lvl4pPr>
              <a:defRPr lang="de-DE" sz="1200" dirty="0" smtClean="0"/>
            </a:lvl4pPr>
            <a:lvl5pPr>
              <a:defRPr lang="de-DE" sz="1200" dirty="0" smtClean="0"/>
            </a:lvl5pPr>
            <a:lvl6pPr>
              <a:defRPr lang="de-DE" sz="1200" dirty="0" smtClean="0"/>
            </a:lvl6pPr>
            <a:lvl7pPr>
              <a:defRPr lang="de-DE" sz="1200" dirty="0" smtClean="0"/>
            </a:lvl7pPr>
            <a:lvl8pPr>
              <a:defRPr lang="de-DE" sz="1200" dirty="0" smtClean="0"/>
            </a:lvl8pPr>
            <a:lvl9pPr>
              <a:defRPr lang="de-DE" sz="1200" dirty="0"/>
            </a:lvl9pPr>
          </a:lstStyle>
          <a:p>
            <a:pPr lvl="0">
              <a:lnSpc>
                <a:spcPts val="1860"/>
              </a:lnSpc>
              <a:spcBef>
                <a:spcPts val="0"/>
              </a:spcBef>
            </a:pPr>
            <a:r>
              <a:rPr lang="de-DE"/>
              <a:t>Mastertextformat bearbeiten</a:t>
            </a:r>
          </a:p>
        </p:txBody>
      </p:sp>
      <p:sp>
        <p:nvSpPr>
          <p:cNvPr id="22" name="Textplatzhalter 17">
            <a:extLst>
              <a:ext uri="{FF2B5EF4-FFF2-40B4-BE49-F238E27FC236}">
                <a16:creationId xmlns:a16="http://schemas.microsoft.com/office/drawing/2014/main" id="{C419897A-7E04-4F85-BE96-A51341336EE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3090672" y="4189001"/>
            <a:ext cx="2826552" cy="728734"/>
          </a:xfrm>
        </p:spPr>
        <p:txBody>
          <a:bodyPr/>
          <a:lstStyle>
            <a:lvl1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chemeClr val="accent1"/>
                </a:solidFill>
              </a:defRPr>
            </a:lvl1pPr>
            <a:lvl2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2pPr>
            <a:lvl3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3pPr>
            <a:lvl4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4pPr>
            <a:lvl5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5pPr>
            <a:lvl6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6pPr>
            <a:lvl7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7pPr>
            <a:lvl8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8pPr>
            <a:lvl9pPr marL="7200" indent="0">
              <a:lnSpc>
                <a:spcPts val="1960"/>
              </a:lnSpc>
              <a:spcBef>
                <a:spcPts val="0"/>
              </a:spcBef>
              <a:buFontTx/>
              <a:buNone/>
              <a:defRPr sz="1600">
                <a:solidFill>
                  <a:srgbClr val="A0144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DB8E1D2-2D80-4694-8E1D-1356A61A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msg GillardonBSM AG | 2022 | e-fellows.net IT Day – Tokenisierung von Assets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8D86A69-AFA2-4271-8E18-6878118E6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75841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9">
            <a:extLst>
              <a:ext uri="{FF2B5EF4-FFF2-40B4-BE49-F238E27FC236}">
                <a16:creationId xmlns:a16="http://schemas.microsoft.com/office/drawing/2014/main" id="{C48AD03E-0E6F-4E37-8272-741DF1C5CEF7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782401" y="4000783"/>
            <a:ext cx="2409600" cy="2857217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F5132E7C-AAE5-4E2B-822E-081A52B0FB3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9782401" y="4000783"/>
            <a:ext cx="2409600" cy="459234"/>
          </a:xfrm>
          <a:solidFill>
            <a:schemeClr val="tx1">
              <a:alpha val="59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</a:defRPr>
            </a:lvl1pPr>
            <a:lvl2pPr marL="3996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Bildplatzhalter 9">
            <a:extLst>
              <a:ext uri="{FF2B5EF4-FFF2-40B4-BE49-F238E27FC236}">
                <a16:creationId xmlns:a16="http://schemas.microsoft.com/office/drawing/2014/main" id="{A68AEEC3-52FE-40DE-B13A-F41D420CC7D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0" y="4000782"/>
            <a:ext cx="2409600" cy="2857216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13" name="Textplatzhalter 17">
            <a:extLst>
              <a:ext uri="{FF2B5EF4-FFF2-40B4-BE49-F238E27FC236}">
                <a16:creationId xmlns:a16="http://schemas.microsoft.com/office/drawing/2014/main" id="{7B069CCF-828C-4A5D-9222-7AB27553D7C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0" y="4000783"/>
            <a:ext cx="2409600" cy="459234"/>
          </a:xfrm>
          <a:solidFill>
            <a:schemeClr val="tx1">
              <a:alpha val="59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</a:defRPr>
            </a:lvl1pPr>
            <a:lvl2pPr marL="3996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7CD51D8D-241D-49B9-A365-3C61F7F3089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41375" y="198000"/>
            <a:ext cx="7480624" cy="216000"/>
          </a:xfrm>
        </p:spPr>
        <p:txBody>
          <a:bodyPr anchor="b"/>
          <a:lstStyle>
            <a:lvl1pPr marL="0" indent="0">
              <a:buNone/>
              <a:defRPr sz="1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Untertitel bearbeiten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5036FDA6-1EF1-47BB-8236-BEF60F977528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0" y="1268413"/>
            <a:ext cx="2409600" cy="269637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11" name="Textplatzhalter 17">
            <a:extLst>
              <a:ext uri="{FF2B5EF4-FFF2-40B4-BE49-F238E27FC236}">
                <a16:creationId xmlns:a16="http://schemas.microsoft.com/office/drawing/2014/main" id="{D5806164-94B7-4C56-A5E3-B9510157005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0" y="1268413"/>
            <a:ext cx="2409600" cy="459234"/>
          </a:xfrm>
          <a:solidFill>
            <a:schemeClr val="tx1">
              <a:alpha val="59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</a:defRPr>
            </a:lvl1pPr>
            <a:lvl2pPr marL="3996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Bildplatzhalter 9">
            <a:extLst>
              <a:ext uri="{FF2B5EF4-FFF2-40B4-BE49-F238E27FC236}">
                <a16:creationId xmlns:a16="http://schemas.microsoft.com/office/drawing/2014/main" id="{0051AB06-D0BD-4C13-BEB1-BEB26A564F36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782401" y="1268413"/>
            <a:ext cx="2409600" cy="2696370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17" name="Textplatzhalter 17">
            <a:extLst>
              <a:ext uri="{FF2B5EF4-FFF2-40B4-BE49-F238E27FC236}">
                <a16:creationId xmlns:a16="http://schemas.microsoft.com/office/drawing/2014/main" id="{900FE352-540E-41FE-A120-FE791D4E0A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9782401" y="1268413"/>
            <a:ext cx="2409600" cy="459234"/>
          </a:xfrm>
          <a:solidFill>
            <a:schemeClr val="tx1">
              <a:alpha val="59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</a:defRPr>
            </a:lvl1pPr>
            <a:lvl2pPr marL="3996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Bildplatzhalter 9">
            <a:extLst>
              <a:ext uri="{FF2B5EF4-FFF2-40B4-BE49-F238E27FC236}">
                <a16:creationId xmlns:a16="http://schemas.microsoft.com/office/drawing/2014/main" id="{DBEF3D0E-CC19-42AA-81AE-D38C9B78F40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7336800" y="4000783"/>
            <a:ext cx="2409600" cy="2857217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21" name="Textplatzhalter 17">
            <a:extLst>
              <a:ext uri="{FF2B5EF4-FFF2-40B4-BE49-F238E27FC236}">
                <a16:creationId xmlns:a16="http://schemas.microsoft.com/office/drawing/2014/main" id="{F9C9032E-86E5-4012-BE34-2EDF158EEC8F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7336800" y="4000783"/>
            <a:ext cx="2409600" cy="459234"/>
          </a:xfrm>
          <a:solidFill>
            <a:schemeClr val="tx1">
              <a:alpha val="59000"/>
            </a:schemeClr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</a:defRPr>
            </a:lvl1pPr>
            <a:lvl2pPr marL="3996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Bildplatzhalter 9">
            <a:extLst>
              <a:ext uri="{FF2B5EF4-FFF2-40B4-BE49-F238E27FC236}">
                <a16:creationId xmlns:a16="http://schemas.microsoft.com/office/drawing/2014/main" id="{2F07CD8D-5767-442C-8D06-8A7F39CA3CAF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336800" y="1268413"/>
            <a:ext cx="2409600" cy="2696370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23" name="Textplatzhalter 17">
            <a:extLst>
              <a:ext uri="{FF2B5EF4-FFF2-40B4-BE49-F238E27FC236}">
                <a16:creationId xmlns:a16="http://schemas.microsoft.com/office/drawing/2014/main" id="{D20A21F8-23D4-402F-8059-E65D049D089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336800" y="1268413"/>
            <a:ext cx="2409600" cy="459234"/>
          </a:xfrm>
          <a:solidFill>
            <a:schemeClr val="tx1">
              <a:alpha val="59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</a:defRPr>
            </a:lvl1pPr>
            <a:lvl2pPr marL="3996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Bildplatzhalter 9">
            <a:extLst>
              <a:ext uri="{FF2B5EF4-FFF2-40B4-BE49-F238E27FC236}">
                <a16:creationId xmlns:a16="http://schemas.microsoft.com/office/drawing/2014/main" id="{AC63BC77-7D38-4353-A053-2EAC01258A66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4891200" y="4000783"/>
            <a:ext cx="2409600" cy="2857217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25" name="Textplatzhalter 17">
            <a:extLst>
              <a:ext uri="{FF2B5EF4-FFF2-40B4-BE49-F238E27FC236}">
                <a16:creationId xmlns:a16="http://schemas.microsoft.com/office/drawing/2014/main" id="{21824CEA-BA78-42A6-9169-ACB8A959F66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891200" y="4000783"/>
            <a:ext cx="2409600" cy="459234"/>
          </a:xfrm>
          <a:solidFill>
            <a:schemeClr val="tx1">
              <a:alpha val="59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</a:defRPr>
            </a:lvl1pPr>
            <a:lvl2pPr marL="3996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Bildplatzhalter 9">
            <a:extLst>
              <a:ext uri="{FF2B5EF4-FFF2-40B4-BE49-F238E27FC236}">
                <a16:creationId xmlns:a16="http://schemas.microsoft.com/office/drawing/2014/main" id="{71BEAA49-038B-4925-B8A8-D38186FB67C7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4891200" y="1268413"/>
            <a:ext cx="2409600" cy="2696370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 dirty="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F18DFDB1-4D5C-4F6B-A26E-CFD7EEBDD1D9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4891200" y="1268413"/>
            <a:ext cx="2409600" cy="459234"/>
          </a:xfrm>
          <a:solidFill>
            <a:schemeClr val="tx1">
              <a:alpha val="59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</a:defRPr>
            </a:lvl1pPr>
            <a:lvl2pPr marL="3996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" name="Bildplatzhalter 9">
            <a:extLst>
              <a:ext uri="{FF2B5EF4-FFF2-40B4-BE49-F238E27FC236}">
                <a16:creationId xmlns:a16="http://schemas.microsoft.com/office/drawing/2014/main" id="{2D7C0C01-C1E7-41A3-BED1-223223B4F783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2445600" y="4000783"/>
            <a:ext cx="2409600" cy="2857217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29" name="Textplatzhalter 17">
            <a:extLst>
              <a:ext uri="{FF2B5EF4-FFF2-40B4-BE49-F238E27FC236}">
                <a16:creationId xmlns:a16="http://schemas.microsoft.com/office/drawing/2014/main" id="{D4913F67-D3C4-466D-82DF-877B6DA6F4B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2445600" y="4000783"/>
            <a:ext cx="2409600" cy="459234"/>
          </a:xfrm>
          <a:solidFill>
            <a:schemeClr val="tx1">
              <a:alpha val="59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</a:defRPr>
            </a:lvl1pPr>
            <a:lvl2pPr marL="3996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Bildplatzhalter 9">
            <a:extLst>
              <a:ext uri="{FF2B5EF4-FFF2-40B4-BE49-F238E27FC236}">
                <a16:creationId xmlns:a16="http://schemas.microsoft.com/office/drawing/2014/main" id="{50B2C8F1-4DFD-4838-9CE3-6B1676A406A3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2445600" y="1268413"/>
            <a:ext cx="2409600" cy="2696370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de-DE" sz="1200"/>
            </a:lvl1pPr>
          </a:lstStyle>
          <a:p>
            <a:pPr lvl="0" algn="ctr"/>
            <a:r>
              <a:rPr lang="de-DE"/>
              <a:t>Bild einfügen</a:t>
            </a:r>
          </a:p>
        </p:txBody>
      </p:sp>
      <p:sp>
        <p:nvSpPr>
          <p:cNvPr id="31" name="Textplatzhalter 17">
            <a:extLst>
              <a:ext uri="{FF2B5EF4-FFF2-40B4-BE49-F238E27FC236}">
                <a16:creationId xmlns:a16="http://schemas.microsoft.com/office/drawing/2014/main" id="{48929271-8D7F-4699-AFD3-89EFC999CD17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2445600" y="1268413"/>
            <a:ext cx="2409600" cy="459234"/>
          </a:xfrm>
          <a:solidFill>
            <a:schemeClr val="tx1">
              <a:alpha val="59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</a:defRPr>
            </a:lvl1pPr>
            <a:lvl2pPr marL="3996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CD51BCD-2FBF-48CE-8B6A-8AA1936E9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E6CD5A-5747-4A10-93AC-3BE540B9D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msg GillardonBSM AG | 2022 | e-fellows.net IT Day – Tokenisierung von Assets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F52DC2-1A78-4D03-8D12-858109BB9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C4F53-B4CA-4838-AC7E-70E91EE9D9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92206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an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">
            <a:extLst>
              <a:ext uri="{FF2B5EF4-FFF2-40B4-BE49-F238E27FC236}">
                <a16:creationId xmlns:a16="http://schemas.microsoft.com/office/drawing/2014/main" id="{B14E902E-A19A-48A4-B559-946B38DDA42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41375" y="198000"/>
            <a:ext cx="7480624" cy="216000"/>
          </a:xfrm>
        </p:spPr>
        <p:txBody>
          <a:bodyPr anchor="b"/>
          <a:lstStyle>
            <a:lvl1pPr marL="0" indent="0">
              <a:buNone/>
              <a:defRPr sz="1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Untertitel bearbeiten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64A1DD26-61B2-452C-8756-6FAEAECE6832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0" y="1268498"/>
            <a:ext cx="3766922" cy="2776751"/>
          </a:xfrm>
          <a:solidFill>
            <a:schemeClr val="bg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11" name="Bildplatzhalter 9">
            <a:extLst>
              <a:ext uri="{FF2B5EF4-FFF2-40B4-BE49-F238E27FC236}">
                <a16:creationId xmlns:a16="http://schemas.microsoft.com/office/drawing/2014/main" id="{8C83CE0B-621D-490B-84CF-C46305F31046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3802922" y="1268498"/>
            <a:ext cx="3766922" cy="2776751"/>
          </a:xfrm>
          <a:solidFill>
            <a:schemeClr val="bg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15" name="Bildplatzhalter 9">
            <a:extLst>
              <a:ext uri="{FF2B5EF4-FFF2-40B4-BE49-F238E27FC236}">
                <a16:creationId xmlns:a16="http://schemas.microsoft.com/office/drawing/2014/main" id="{779C7DBD-B949-41C7-9206-A96FFC845C3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0" y="4081249"/>
            <a:ext cx="3766922" cy="2776751"/>
          </a:xfrm>
          <a:solidFill>
            <a:schemeClr val="bg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16" name="Bildplatzhalter 9">
            <a:extLst>
              <a:ext uri="{FF2B5EF4-FFF2-40B4-BE49-F238E27FC236}">
                <a16:creationId xmlns:a16="http://schemas.microsoft.com/office/drawing/2014/main" id="{16D21183-A7DD-4390-9B8F-3659135CB3D3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3802922" y="4081249"/>
            <a:ext cx="3766922" cy="2776751"/>
          </a:xfrm>
          <a:solidFill>
            <a:schemeClr val="bg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23" name="Bildplatzhalter 22">
            <a:extLst>
              <a:ext uri="{FF2B5EF4-FFF2-40B4-BE49-F238E27FC236}">
                <a16:creationId xmlns:a16="http://schemas.microsoft.com/office/drawing/2014/main" id="{B3BC9FAE-0EA4-487D-B64B-D5212A22B56B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7605843" y="1268498"/>
            <a:ext cx="2275078" cy="1839167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FontTx/>
              <a:buNone/>
              <a:defRPr sz="1200" b="0"/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24" name="Bildplatzhalter 22">
            <a:extLst>
              <a:ext uri="{FF2B5EF4-FFF2-40B4-BE49-F238E27FC236}">
                <a16:creationId xmlns:a16="http://schemas.microsoft.com/office/drawing/2014/main" id="{C87331E4-ABB3-4151-8F99-44E5BD2F3716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7605843" y="3143665"/>
            <a:ext cx="2275078" cy="1839167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FontTx/>
              <a:buNone/>
              <a:defRPr sz="1200" b="0"/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25" name="Bildplatzhalter 22">
            <a:extLst>
              <a:ext uri="{FF2B5EF4-FFF2-40B4-BE49-F238E27FC236}">
                <a16:creationId xmlns:a16="http://schemas.microsoft.com/office/drawing/2014/main" id="{8D96F607-6F26-48E6-925F-AF4A10175BDB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7605843" y="5018832"/>
            <a:ext cx="2275078" cy="1839167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FontTx/>
              <a:buNone/>
              <a:defRPr sz="1200" b="0"/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30" name="Bildplatzhalter 22">
            <a:extLst>
              <a:ext uri="{FF2B5EF4-FFF2-40B4-BE49-F238E27FC236}">
                <a16:creationId xmlns:a16="http://schemas.microsoft.com/office/drawing/2014/main" id="{C7D0E0DA-8338-4D56-8C11-6A11AD1F5A9E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9916921" y="5018832"/>
            <a:ext cx="2275078" cy="1839167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FontTx/>
              <a:buNone/>
              <a:defRPr sz="1200" b="0"/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31" name="Bildplatzhalter 22">
            <a:extLst>
              <a:ext uri="{FF2B5EF4-FFF2-40B4-BE49-F238E27FC236}">
                <a16:creationId xmlns:a16="http://schemas.microsoft.com/office/drawing/2014/main" id="{9359724B-8A4D-426E-965B-1E5570015079}"/>
              </a:ext>
            </a:extLst>
          </p:cNvPr>
          <p:cNvSpPr>
            <a:spLocks noGrp="1"/>
          </p:cNvSpPr>
          <p:nvPr>
            <p:ph type="pic" sz="quarter" idx="69" hasCustomPrompt="1"/>
          </p:nvPr>
        </p:nvSpPr>
        <p:spPr>
          <a:xfrm>
            <a:off x="9916921" y="1268498"/>
            <a:ext cx="2275078" cy="1839167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FontTx/>
              <a:buNone/>
              <a:defRPr sz="1200" b="0"/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32" name="Bildplatzhalter 22">
            <a:extLst>
              <a:ext uri="{FF2B5EF4-FFF2-40B4-BE49-F238E27FC236}">
                <a16:creationId xmlns:a16="http://schemas.microsoft.com/office/drawing/2014/main" id="{A93BB480-D9CF-4B96-B5E6-7654F239F786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916921" y="3143665"/>
            <a:ext cx="2275078" cy="1839167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FontTx/>
              <a:buNone/>
              <a:defRPr sz="1200" b="0"/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C459A91-1F7B-4E6B-A662-CC0F52226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4917124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ld rund rechts 3">
    <p:bg bwMode="invGray"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24">
            <a:extLst>
              <a:ext uri="{FF2B5EF4-FFF2-40B4-BE49-F238E27FC236}">
                <a16:creationId xmlns:a16="http://schemas.microsoft.com/office/drawing/2014/main" id="{E20D9E82-9E01-435A-8553-74A7A641841A}"/>
              </a:ext>
            </a:extLst>
          </p:cNvPr>
          <p:cNvSpPr/>
          <p:nvPr/>
        </p:nvSpPr>
        <p:spPr bwMode="white">
          <a:xfrm rot="10800000">
            <a:off x="5745726" y="445403"/>
            <a:ext cx="639544" cy="639544"/>
          </a:xfrm>
          <a:prstGeom prst="ellipse">
            <a:avLst/>
          </a:prstGeom>
          <a:solidFill>
            <a:schemeClr val="tx2">
              <a:lumMod val="5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4DA9ED08-A798-4E29-AA84-2DD934752C7B}"/>
              </a:ext>
            </a:extLst>
          </p:cNvPr>
          <p:cNvSpPr/>
          <p:nvPr/>
        </p:nvSpPr>
        <p:spPr>
          <a:xfrm>
            <a:off x="6312026" y="-17999"/>
            <a:ext cx="5897971" cy="6893999"/>
          </a:xfrm>
          <a:custGeom>
            <a:avLst/>
            <a:gdLst>
              <a:gd name="connsiteX0" fmla="*/ 1143849 w 5897971"/>
              <a:gd name="connsiteY0" fmla="*/ 0 h 6893999"/>
              <a:gd name="connsiteX1" fmla="*/ 5897971 w 5897971"/>
              <a:gd name="connsiteY1" fmla="*/ 0 h 6893999"/>
              <a:gd name="connsiteX2" fmla="*/ 5897971 w 5897971"/>
              <a:gd name="connsiteY2" fmla="*/ 6893999 h 6893999"/>
              <a:gd name="connsiteX3" fmla="*/ 1146454 w 5897971"/>
              <a:gd name="connsiteY3" fmla="*/ 6893999 h 6893999"/>
              <a:gd name="connsiteX4" fmla="*/ 1144103 w 5897971"/>
              <a:gd name="connsiteY4" fmla="*/ 6891006 h 6893999"/>
              <a:gd name="connsiteX5" fmla="*/ 0 w 5897971"/>
              <a:gd name="connsiteY5" fmla="*/ 3445325 h 6893999"/>
              <a:gd name="connsiteX6" fmla="*/ 983540 w 5897971"/>
              <a:gd name="connsiteY6" fmla="*/ 225433 h 689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97971" h="6893999">
                <a:moveTo>
                  <a:pt x="1143849" y="0"/>
                </a:moveTo>
                <a:lnTo>
                  <a:pt x="5897971" y="0"/>
                </a:lnTo>
                <a:lnTo>
                  <a:pt x="5897971" y="6893999"/>
                </a:lnTo>
                <a:lnTo>
                  <a:pt x="1146454" y="6893999"/>
                </a:lnTo>
                <a:lnTo>
                  <a:pt x="1144103" y="6891006"/>
                </a:lnTo>
                <a:cubicBezTo>
                  <a:pt x="425532" y="5930165"/>
                  <a:pt x="0" y="4737440"/>
                  <a:pt x="0" y="3445325"/>
                </a:cubicBezTo>
                <a:cubicBezTo>
                  <a:pt x="0" y="2252604"/>
                  <a:pt x="362583" y="1144570"/>
                  <a:pt x="983540" y="22543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15" name="Oval 28">
            <a:extLst>
              <a:ext uri="{FF2B5EF4-FFF2-40B4-BE49-F238E27FC236}">
                <a16:creationId xmlns:a16="http://schemas.microsoft.com/office/drawing/2014/main" id="{430A70C8-1484-4880-9D4E-07CC9D0C13E9}"/>
              </a:ext>
            </a:extLst>
          </p:cNvPr>
          <p:cNvSpPr/>
          <p:nvPr/>
        </p:nvSpPr>
        <p:spPr bwMode="white">
          <a:xfrm>
            <a:off x="6859961" y="670323"/>
            <a:ext cx="216024" cy="2160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17" name="Freihandform 23">
            <a:extLst>
              <a:ext uri="{FF2B5EF4-FFF2-40B4-BE49-F238E27FC236}">
                <a16:creationId xmlns:a16="http://schemas.microsoft.com/office/drawing/2014/main" id="{4D22E061-D616-421D-9076-132A92859873}"/>
              </a:ext>
            </a:extLst>
          </p:cNvPr>
          <p:cNvSpPr/>
          <p:nvPr/>
        </p:nvSpPr>
        <p:spPr bwMode="white">
          <a:xfrm rot="10800000" flipH="1">
            <a:off x="1" y="2087918"/>
            <a:ext cx="4316105" cy="4770082"/>
          </a:xfrm>
          <a:custGeom>
            <a:avLst/>
            <a:gdLst>
              <a:gd name="connsiteX0" fmla="*/ 0 w 5562328"/>
              <a:gd name="connsiteY0" fmla="*/ 0 h 6147385"/>
              <a:gd name="connsiteX1" fmla="*/ 4578774 w 5562328"/>
              <a:gd name="connsiteY1" fmla="*/ 0 h 6147385"/>
              <a:gd name="connsiteX2" fmla="*/ 4727110 w 5562328"/>
              <a:gd name="connsiteY2" fmla="*/ 163212 h 6147385"/>
              <a:gd name="connsiteX3" fmla="*/ 5562328 w 5562328"/>
              <a:gd name="connsiteY3" fmla="*/ 2489785 h 6147385"/>
              <a:gd name="connsiteX4" fmla="*/ 1904728 w 5562328"/>
              <a:gd name="connsiteY4" fmla="*/ 6147385 h 6147385"/>
              <a:gd name="connsiteX5" fmla="*/ 161299 w 5562328"/>
              <a:gd name="connsiteY5" fmla="*/ 5705932 h 6147385"/>
              <a:gd name="connsiteX6" fmla="*/ 0 w 5562328"/>
              <a:gd name="connsiteY6" fmla="*/ 5607941 h 6147385"/>
              <a:gd name="connsiteX7" fmla="*/ 0 w 5562328"/>
              <a:gd name="connsiteY7" fmla="*/ 0 h 61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2328" h="6147385">
                <a:moveTo>
                  <a:pt x="0" y="0"/>
                </a:moveTo>
                <a:lnTo>
                  <a:pt x="4578774" y="0"/>
                </a:lnTo>
                <a:lnTo>
                  <a:pt x="4727110" y="163212"/>
                </a:lnTo>
                <a:cubicBezTo>
                  <a:pt x="5248888" y="795461"/>
                  <a:pt x="5562328" y="1606019"/>
                  <a:pt x="5562328" y="2489785"/>
                </a:cubicBezTo>
                <a:cubicBezTo>
                  <a:pt x="5562328" y="4509822"/>
                  <a:pt x="3924765" y="6147385"/>
                  <a:pt x="1904728" y="6147385"/>
                </a:cubicBezTo>
                <a:cubicBezTo>
                  <a:pt x="1273467" y="6147385"/>
                  <a:pt x="679556" y="5987467"/>
                  <a:pt x="161299" y="5705932"/>
                </a:cubicBezTo>
                <a:lnTo>
                  <a:pt x="0" y="5607941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5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90A100D-F59A-433C-8823-A0324FF80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© msg GillardonBSM AG | 2022 | e-fellows.net IT Day – Tokenisierung von Assets</a:t>
            </a:r>
          </a:p>
        </p:txBody>
      </p:sp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D87E083B-00EA-460D-86AF-8D1C961119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88121" y="0"/>
            <a:ext cx="5603878" cy="6858000"/>
          </a:xfrm>
          <a:custGeom>
            <a:avLst/>
            <a:gdLst>
              <a:gd name="connsiteX0" fmla="*/ 1210346 w 5603878"/>
              <a:gd name="connsiteY0" fmla="*/ 0 h 6858000"/>
              <a:gd name="connsiteX1" fmla="*/ 5603878 w 5603878"/>
              <a:gd name="connsiteY1" fmla="*/ 0 h 6858000"/>
              <a:gd name="connsiteX2" fmla="*/ 5603878 w 5603878"/>
              <a:gd name="connsiteY2" fmla="*/ 6858000 h 6858000"/>
              <a:gd name="connsiteX3" fmla="*/ 1158141 w 5603878"/>
              <a:gd name="connsiteY3" fmla="*/ 6858000 h 6858000"/>
              <a:gd name="connsiteX4" fmla="*/ 1105141 w 5603878"/>
              <a:gd name="connsiteY4" fmla="*/ 6790557 h 6858000"/>
              <a:gd name="connsiteX5" fmla="*/ 0 w 5603878"/>
              <a:gd name="connsiteY5" fmla="*/ 3462216 h 6858000"/>
              <a:gd name="connsiteX6" fmla="*/ 1105142 w 5603878"/>
              <a:gd name="connsiteY6" fmla="*/ 1338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3878" h="6858000">
                <a:moveTo>
                  <a:pt x="1210346" y="0"/>
                </a:moveTo>
                <a:lnTo>
                  <a:pt x="5603878" y="0"/>
                </a:lnTo>
                <a:lnTo>
                  <a:pt x="5603878" y="6858000"/>
                </a:lnTo>
                <a:lnTo>
                  <a:pt x="1158141" y="6858000"/>
                </a:lnTo>
                <a:lnTo>
                  <a:pt x="1105141" y="6790557"/>
                </a:lnTo>
                <a:cubicBezTo>
                  <a:pt x="411042" y="5862436"/>
                  <a:pt x="0" y="4710328"/>
                  <a:pt x="0" y="3462216"/>
                </a:cubicBezTo>
                <a:cubicBezTo>
                  <a:pt x="0" y="2214103"/>
                  <a:pt x="411043" y="1061996"/>
                  <a:pt x="1105142" y="133875"/>
                </a:cubicBezTo>
                <a:close/>
              </a:path>
            </a:pathLst>
          </a:custGeom>
          <a:solidFill>
            <a:schemeClr val="bg2"/>
          </a:solidFill>
        </p:spPr>
        <p:txBody>
          <a:bodyPr vert="horz" wrap="square" lIns="0" tIns="0" rIns="0" bIns="0" rtlCol="0" anchor="ctr">
            <a:noAutofit/>
          </a:bodyPr>
          <a:lstStyle>
            <a:lvl1pPr marL="7938" algn="ctr">
              <a:defRPr lang="de-DE" sz="1200" b="0" i="0" dirty="0">
                <a:latin typeface="+mn-lt"/>
              </a:defRPr>
            </a:lvl1pPr>
          </a:lstStyle>
          <a:p>
            <a:pPr marL="7938" lvl="0" algn="ctr"/>
            <a:r>
              <a:rPr lang="de-DE"/>
              <a:t>Bild durch Klicken auf das Symbol hinzufügen.</a:t>
            </a:r>
            <a:br>
              <a:rPr lang="de-DE"/>
            </a:br>
            <a:r>
              <a:rPr lang="de-DE"/>
              <a:t>Alternativ den Rahmen des Bildplatzhalters markieren (Klick auf die graue Fläche)</a:t>
            </a:r>
            <a:br>
              <a:rPr lang="de-DE"/>
            </a:br>
            <a:r>
              <a:rPr lang="de-DE"/>
              <a:t>und ein Bild aus den </a:t>
            </a:r>
            <a:r>
              <a:rPr lang="de-DE" err="1"/>
              <a:t>QuickSlide</a:t>
            </a:r>
            <a:r>
              <a:rPr lang="de-DE"/>
              <a:t>-Elementen hinzufügen.</a:t>
            </a:r>
            <a:br>
              <a:rPr lang="de-DE"/>
            </a:br>
            <a:r>
              <a:rPr lang="de-DE"/>
              <a:t>Anschließend die Folie zurücksetzen (Folie &gt; Zurücksetzen).</a:t>
            </a:r>
            <a:br>
              <a:rPr lang="de-DE"/>
            </a:br>
            <a:r>
              <a:rPr lang="de-DE"/>
              <a:t>Hierbei werden alle Platzhalter auf der Folie zurückgesetzt!</a:t>
            </a:r>
          </a:p>
        </p:txBody>
      </p:sp>
      <p:sp>
        <p:nvSpPr>
          <p:cNvPr id="18" name="Oval 22">
            <a:extLst>
              <a:ext uri="{FF2B5EF4-FFF2-40B4-BE49-F238E27FC236}">
                <a16:creationId xmlns:a16="http://schemas.microsoft.com/office/drawing/2014/main" id="{D9C4CDB5-94CA-4499-9722-5F8DA0D296BA}"/>
              </a:ext>
            </a:extLst>
          </p:cNvPr>
          <p:cNvSpPr/>
          <p:nvPr/>
        </p:nvSpPr>
        <p:spPr bwMode="white">
          <a:xfrm rot="10800000">
            <a:off x="2975648" y="2489173"/>
            <a:ext cx="2011494" cy="2011494"/>
          </a:xfrm>
          <a:prstGeom prst="ellipse">
            <a:avLst/>
          </a:prstGeom>
          <a:solidFill>
            <a:schemeClr val="tx2">
              <a:lumMod val="5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grpSp>
        <p:nvGrpSpPr>
          <p:cNvPr id="26" name="Group 698">
            <a:extLst>
              <a:ext uri="{FF2B5EF4-FFF2-40B4-BE49-F238E27FC236}">
                <a16:creationId xmlns:a16="http://schemas.microsoft.com/office/drawing/2014/main" id="{56F063D9-9FFB-411B-A2F2-A0B75212AA10}"/>
              </a:ext>
            </a:extLst>
          </p:cNvPr>
          <p:cNvGrpSpPr>
            <a:grpSpLocks noChangeAspect="1"/>
          </p:cNvGrpSpPr>
          <p:nvPr/>
        </p:nvGrpSpPr>
        <p:grpSpPr bwMode="white">
          <a:xfrm>
            <a:off x="844060" y="406800"/>
            <a:ext cx="1386310" cy="460800"/>
            <a:chOff x="561" y="2269"/>
            <a:chExt cx="4636" cy="1455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grpSpPr>
        <p:sp>
          <p:nvSpPr>
            <p:cNvPr id="27" name="AutoShape 697">
              <a:extLst>
                <a:ext uri="{FF2B5EF4-FFF2-40B4-BE49-F238E27FC236}">
                  <a16:creationId xmlns:a16="http://schemas.microsoft.com/office/drawing/2014/main" id="{85250290-0B68-4821-8AC2-94B1BF8FA7E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white">
            <a:xfrm>
              <a:off x="561" y="2271"/>
              <a:ext cx="4634" cy="145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29" name="Oval 699">
              <a:extLst>
                <a:ext uri="{FF2B5EF4-FFF2-40B4-BE49-F238E27FC236}">
                  <a16:creationId xmlns:a16="http://schemas.microsoft.com/office/drawing/2014/main" id="{407E9BDC-B955-48BE-8C67-6107301750BD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561" y="2905"/>
              <a:ext cx="483" cy="4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0" name="Freeform 700">
              <a:extLst>
                <a:ext uri="{FF2B5EF4-FFF2-40B4-BE49-F238E27FC236}">
                  <a16:creationId xmlns:a16="http://schemas.microsoft.com/office/drawing/2014/main" id="{E30A90D9-0683-4A2D-AEC7-BAAD92380534}"/>
                </a:ext>
              </a:extLst>
            </p:cNvPr>
            <p:cNvSpPr>
              <a:spLocks/>
            </p:cNvSpPr>
            <p:nvPr/>
          </p:nvSpPr>
          <p:spPr bwMode="white">
            <a:xfrm>
              <a:off x="1200" y="2269"/>
              <a:ext cx="1559" cy="1113"/>
            </a:xfrm>
            <a:custGeom>
              <a:avLst/>
              <a:gdLst>
                <a:gd name="T0" fmla="*/ 0 w 659"/>
                <a:gd name="T1" fmla="*/ 0 h 469"/>
                <a:gd name="T2" fmla="*/ 0 w 659"/>
                <a:gd name="T3" fmla="*/ 469 h 469"/>
                <a:gd name="T4" fmla="*/ 85 w 659"/>
                <a:gd name="T5" fmla="*/ 469 h 469"/>
                <a:gd name="T6" fmla="*/ 85 w 659"/>
                <a:gd name="T7" fmla="*/ 72 h 469"/>
                <a:gd name="T8" fmla="*/ 282 w 659"/>
                <a:gd name="T9" fmla="*/ 72 h 469"/>
                <a:gd name="T10" fmla="*/ 282 w 659"/>
                <a:gd name="T11" fmla="*/ 469 h 469"/>
                <a:gd name="T12" fmla="*/ 367 w 659"/>
                <a:gd name="T13" fmla="*/ 469 h 469"/>
                <a:gd name="T14" fmla="*/ 367 w 659"/>
                <a:gd name="T15" fmla="*/ 72 h 469"/>
                <a:gd name="T16" fmla="*/ 498 w 659"/>
                <a:gd name="T17" fmla="*/ 72 h 469"/>
                <a:gd name="T18" fmla="*/ 573 w 659"/>
                <a:gd name="T19" fmla="*/ 155 h 469"/>
                <a:gd name="T20" fmla="*/ 573 w 659"/>
                <a:gd name="T21" fmla="*/ 469 h 469"/>
                <a:gd name="T22" fmla="*/ 659 w 659"/>
                <a:gd name="T23" fmla="*/ 469 h 469"/>
                <a:gd name="T24" fmla="*/ 659 w 659"/>
                <a:gd name="T25" fmla="*/ 132 h 469"/>
                <a:gd name="T26" fmla="*/ 541 w 659"/>
                <a:gd name="T27" fmla="*/ 0 h 469"/>
                <a:gd name="T28" fmla="*/ 0 w 659"/>
                <a:gd name="T29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9" h="469">
                  <a:moveTo>
                    <a:pt x="0" y="0"/>
                  </a:moveTo>
                  <a:cubicBezTo>
                    <a:pt x="0" y="469"/>
                    <a:pt x="0" y="469"/>
                    <a:pt x="0" y="469"/>
                  </a:cubicBezTo>
                  <a:cubicBezTo>
                    <a:pt x="85" y="469"/>
                    <a:pt x="85" y="469"/>
                    <a:pt x="85" y="469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85" y="72"/>
                    <a:pt x="218" y="72"/>
                    <a:pt x="282" y="72"/>
                  </a:cubicBezTo>
                  <a:cubicBezTo>
                    <a:pt x="282" y="469"/>
                    <a:pt x="282" y="469"/>
                    <a:pt x="282" y="469"/>
                  </a:cubicBezTo>
                  <a:cubicBezTo>
                    <a:pt x="367" y="469"/>
                    <a:pt x="367" y="469"/>
                    <a:pt x="367" y="469"/>
                  </a:cubicBezTo>
                  <a:cubicBezTo>
                    <a:pt x="367" y="72"/>
                    <a:pt x="367" y="72"/>
                    <a:pt x="367" y="72"/>
                  </a:cubicBezTo>
                  <a:cubicBezTo>
                    <a:pt x="424" y="72"/>
                    <a:pt x="472" y="72"/>
                    <a:pt x="498" y="72"/>
                  </a:cubicBezTo>
                  <a:cubicBezTo>
                    <a:pt x="542" y="72"/>
                    <a:pt x="573" y="98"/>
                    <a:pt x="573" y="155"/>
                  </a:cubicBezTo>
                  <a:cubicBezTo>
                    <a:pt x="573" y="469"/>
                    <a:pt x="573" y="469"/>
                    <a:pt x="573" y="469"/>
                  </a:cubicBezTo>
                  <a:cubicBezTo>
                    <a:pt x="659" y="469"/>
                    <a:pt x="659" y="469"/>
                    <a:pt x="659" y="469"/>
                  </a:cubicBezTo>
                  <a:cubicBezTo>
                    <a:pt x="659" y="346"/>
                    <a:pt x="659" y="239"/>
                    <a:pt x="659" y="132"/>
                  </a:cubicBezTo>
                  <a:cubicBezTo>
                    <a:pt x="659" y="68"/>
                    <a:pt x="626" y="0"/>
                    <a:pt x="54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1" name="Freeform 701">
              <a:extLst>
                <a:ext uri="{FF2B5EF4-FFF2-40B4-BE49-F238E27FC236}">
                  <a16:creationId xmlns:a16="http://schemas.microsoft.com/office/drawing/2014/main" id="{3D2ABDC6-CCCA-454A-8076-7C0B45438812}"/>
                </a:ext>
              </a:extLst>
            </p:cNvPr>
            <p:cNvSpPr>
              <a:spLocks/>
            </p:cNvSpPr>
            <p:nvPr/>
          </p:nvSpPr>
          <p:spPr bwMode="white">
            <a:xfrm>
              <a:off x="2877" y="2269"/>
              <a:ext cx="1107" cy="1113"/>
            </a:xfrm>
            <a:custGeom>
              <a:avLst/>
              <a:gdLst>
                <a:gd name="T0" fmla="*/ 121 w 468"/>
                <a:gd name="T1" fmla="*/ 0 h 469"/>
                <a:gd name="T2" fmla="*/ 0 w 468"/>
                <a:gd name="T3" fmla="*/ 130 h 469"/>
                <a:gd name="T4" fmla="*/ 115 w 468"/>
                <a:gd name="T5" fmla="*/ 266 h 469"/>
                <a:gd name="T6" fmla="*/ 319 w 468"/>
                <a:gd name="T7" fmla="*/ 266 h 469"/>
                <a:gd name="T8" fmla="*/ 381 w 468"/>
                <a:gd name="T9" fmla="*/ 335 h 469"/>
                <a:gd name="T10" fmla="*/ 320 w 468"/>
                <a:gd name="T11" fmla="*/ 398 h 469"/>
                <a:gd name="T12" fmla="*/ 8 w 468"/>
                <a:gd name="T13" fmla="*/ 398 h 469"/>
                <a:gd name="T14" fmla="*/ 8 w 468"/>
                <a:gd name="T15" fmla="*/ 469 h 469"/>
                <a:gd name="T16" fmla="*/ 356 w 468"/>
                <a:gd name="T17" fmla="*/ 469 h 469"/>
                <a:gd name="T18" fmla="*/ 468 w 468"/>
                <a:gd name="T19" fmla="*/ 336 h 469"/>
                <a:gd name="T20" fmla="*/ 362 w 468"/>
                <a:gd name="T21" fmla="*/ 194 h 469"/>
                <a:gd name="T22" fmla="*/ 142 w 468"/>
                <a:gd name="T23" fmla="*/ 194 h 469"/>
                <a:gd name="T24" fmla="*/ 86 w 468"/>
                <a:gd name="T25" fmla="*/ 132 h 469"/>
                <a:gd name="T26" fmla="*/ 151 w 468"/>
                <a:gd name="T27" fmla="*/ 72 h 469"/>
                <a:gd name="T28" fmla="*/ 452 w 468"/>
                <a:gd name="T29" fmla="*/ 72 h 469"/>
                <a:gd name="T30" fmla="*/ 452 w 468"/>
                <a:gd name="T31" fmla="*/ 0 h 469"/>
                <a:gd name="T32" fmla="*/ 121 w 468"/>
                <a:gd name="T33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8" h="469">
                  <a:moveTo>
                    <a:pt x="121" y="0"/>
                  </a:moveTo>
                  <a:cubicBezTo>
                    <a:pt x="28" y="0"/>
                    <a:pt x="0" y="62"/>
                    <a:pt x="0" y="130"/>
                  </a:cubicBezTo>
                  <a:cubicBezTo>
                    <a:pt x="0" y="204"/>
                    <a:pt x="31" y="266"/>
                    <a:pt x="115" y="266"/>
                  </a:cubicBezTo>
                  <a:cubicBezTo>
                    <a:pt x="191" y="266"/>
                    <a:pt x="262" y="266"/>
                    <a:pt x="319" y="266"/>
                  </a:cubicBezTo>
                  <a:cubicBezTo>
                    <a:pt x="381" y="266"/>
                    <a:pt x="381" y="314"/>
                    <a:pt x="381" y="335"/>
                  </a:cubicBezTo>
                  <a:cubicBezTo>
                    <a:pt x="381" y="356"/>
                    <a:pt x="381" y="398"/>
                    <a:pt x="320" y="398"/>
                  </a:cubicBezTo>
                  <a:cubicBezTo>
                    <a:pt x="272" y="398"/>
                    <a:pt x="8" y="398"/>
                    <a:pt x="8" y="398"/>
                  </a:cubicBezTo>
                  <a:cubicBezTo>
                    <a:pt x="8" y="398"/>
                    <a:pt x="8" y="449"/>
                    <a:pt x="8" y="469"/>
                  </a:cubicBezTo>
                  <a:cubicBezTo>
                    <a:pt x="356" y="469"/>
                    <a:pt x="356" y="469"/>
                    <a:pt x="356" y="469"/>
                  </a:cubicBezTo>
                  <a:cubicBezTo>
                    <a:pt x="443" y="469"/>
                    <a:pt x="468" y="418"/>
                    <a:pt x="468" y="336"/>
                  </a:cubicBezTo>
                  <a:cubicBezTo>
                    <a:pt x="468" y="238"/>
                    <a:pt x="436" y="194"/>
                    <a:pt x="362" y="194"/>
                  </a:cubicBezTo>
                  <a:cubicBezTo>
                    <a:pt x="274" y="194"/>
                    <a:pt x="213" y="194"/>
                    <a:pt x="142" y="194"/>
                  </a:cubicBezTo>
                  <a:cubicBezTo>
                    <a:pt x="86" y="194"/>
                    <a:pt x="86" y="157"/>
                    <a:pt x="86" y="132"/>
                  </a:cubicBezTo>
                  <a:cubicBezTo>
                    <a:pt x="86" y="112"/>
                    <a:pt x="92" y="72"/>
                    <a:pt x="151" y="72"/>
                  </a:cubicBezTo>
                  <a:cubicBezTo>
                    <a:pt x="214" y="72"/>
                    <a:pt x="452" y="72"/>
                    <a:pt x="452" y="72"/>
                  </a:cubicBezTo>
                  <a:cubicBezTo>
                    <a:pt x="452" y="43"/>
                    <a:pt x="452" y="27"/>
                    <a:pt x="452" y="0"/>
                  </a:cubicBezTo>
                  <a:cubicBezTo>
                    <a:pt x="121" y="0"/>
                    <a:pt x="121" y="0"/>
                    <a:pt x="1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2" name="Freeform 702">
              <a:extLst>
                <a:ext uri="{FF2B5EF4-FFF2-40B4-BE49-F238E27FC236}">
                  <a16:creationId xmlns:a16="http://schemas.microsoft.com/office/drawing/2014/main" id="{8499FD1F-F3FF-48B9-A523-B5DB1F1AF824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4107" y="2269"/>
              <a:ext cx="1090" cy="1455"/>
            </a:xfrm>
            <a:custGeom>
              <a:avLst/>
              <a:gdLst>
                <a:gd name="T0" fmla="*/ 170 w 461"/>
                <a:gd name="T1" fmla="*/ 0 h 613"/>
                <a:gd name="T2" fmla="*/ 44 w 461"/>
                <a:gd name="T3" fmla="*/ 29 h 613"/>
                <a:gd name="T4" fmla="*/ 0 w 461"/>
                <a:gd name="T5" fmla="*/ 149 h 613"/>
                <a:gd name="T6" fmla="*/ 0 w 461"/>
                <a:gd name="T7" fmla="*/ 233 h 613"/>
                <a:gd name="T8" fmla="*/ 0 w 461"/>
                <a:gd name="T9" fmla="*/ 318 h 613"/>
                <a:gd name="T10" fmla="*/ 47 w 461"/>
                <a:gd name="T11" fmla="*/ 445 h 613"/>
                <a:gd name="T12" fmla="*/ 170 w 461"/>
                <a:gd name="T13" fmla="*/ 469 h 613"/>
                <a:gd name="T14" fmla="*/ 376 w 461"/>
                <a:gd name="T15" fmla="*/ 469 h 613"/>
                <a:gd name="T16" fmla="*/ 376 w 461"/>
                <a:gd name="T17" fmla="*/ 487 h 613"/>
                <a:gd name="T18" fmla="*/ 328 w 461"/>
                <a:gd name="T19" fmla="*/ 538 h 613"/>
                <a:gd name="T20" fmla="*/ 61 w 461"/>
                <a:gd name="T21" fmla="*/ 538 h 613"/>
                <a:gd name="T22" fmla="*/ 61 w 461"/>
                <a:gd name="T23" fmla="*/ 613 h 613"/>
                <a:gd name="T24" fmla="*/ 356 w 461"/>
                <a:gd name="T25" fmla="*/ 613 h 613"/>
                <a:gd name="T26" fmla="*/ 461 w 461"/>
                <a:gd name="T27" fmla="*/ 511 h 613"/>
                <a:gd name="T28" fmla="*/ 461 w 461"/>
                <a:gd name="T29" fmla="*/ 0 h 613"/>
                <a:gd name="T30" fmla="*/ 170 w 461"/>
                <a:gd name="T31" fmla="*/ 0 h 613"/>
                <a:gd name="T32" fmla="*/ 376 w 461"/>
                <a:gd name="T33" fmla="*/ 398 h 613"/>
                <a:gd name="T34" fmla="*/ 196 w 461"/>
                <a:gd name="T35" fmla="*/ 398 h 613"/>
                <a:gd name="T36" fmla="*/ 88 w 461"/>
                <a:gd name="T37" fmla="*/ 333 h 613"/>
                <a:gd name="T38" fmla="*/ 88 w 461"/>
                <a:gd name="T39" fmla="*/ 231 h 613"/>
                <a:gd name="T40" fmla="*/ 88 w 461"/>
                <a:gd name="T41" fmla="*/ 148 h 613"/>
                <a:gd name="T42" fmla="*/ 200 w 461"/>
                <a:gd name="T43" fmla="*/ 72 h 613"/>
                <a:gd name="T44" fmla="*/ 376 w 461"/>
                <a:gd name="T45" fmla="*/ 72 h 613"/>
                <a:gd name="T46" fmla="*/ 376 w 461"/>
                <a:gd name="T47" fmla="*/ 398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613">
                  <a:moveTo>
                    <a:pt x="170" y="0"/>
                  </a:moveTo>
                  <a:cubicBezTo>
                    <a:pt x="94" y="0"/>
                    <a:pt x="65" y="12"/>
                    <a:pt x="44" y="29"/>
                  </a:cubicBezTo>
                  <a:cubicBezTo>
                    <a:pt x="22" y="47"/>
                    <a:pt x="1" y="70"/>
                    <a:pt x="0" y="149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402"/>
                    <a:pt x="23" y="425"/>
                    <a:pt x="47" y="445"/>
                  </a:cubicBezTo>
                  <a:cubicBezTo>
                    <a:pt x="63" y="456"/>
                    <a:pt x="89" y="469"/>
                    <a:pt x="170" y="469"/>
                  </a:cubicBezTo>
                  <a:cubicBezTo>
                    <a:pt x="376" y="469"/>
                    <a:pt x="376" y="469"/>
                    <a:pt x="376" y="469"/>
                  </a:cubicBezTo>
                  <a:cubicBezTo>
                    <a:pt x="376" y="469"/>
                    <a:pt x="376" y="484"/>
                    <a:pt x="376" y="487"/>
                  </a:cubicBezTo>
                  <a:cubicBezTo>
                    <a:pt x="376" y="523"/>
                    <a:pt x="369" y="538"/>
                    <a:pt x="328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613"/>
                    <a:pt x="61" y="613"/>
                    <a:pt x="61" y="613"/>
                  </a:cubicBezTo>
                  <a:cubicBezTo>
                    <a:pt x="356" y="613"/>
                    <a:pt x="356" y="613"/>
                    <a:pt x="356" y="613"/>
                  </a:cubicBezTo>
                  <a:cubicBezTo>
                    <a:pt x="435" y="613"/>
                    <a:pt x="461" y="578"/>
                    <a:pt x="461" y="511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170" y="0"/>
                  </a:lnTo>
                  <a:close/>
                  <a:moveTo>
                    <a:pt x="376" y="398"/>
                  </a:moveTo>
                  <a:cubicBezTo>
                    <a:pt x="196" y="398"/>
                    <a:pt x="196" y="398"/>
                    <a:pt x="196" y="398"/>
                  </a:cubicBezTo>
                  <a:cubicBezTo>
                    <a:pt x="143" y="398"/>
                    <a:pt x="89" y="402"/>
                    <a:pt x="88" y="333"/>
                  </a:cubicBezTo>
                  <a:cubicBezTo>
                    <a:pt x="88" y="330"/>
                    <a:pt x="88" y="305"/>
                    <a:pt x="88" y="231"/>
                  </a:cubicBezTo>
                  <a:cubicBezTo>
                    <a:pt x="88" y="169"/>
                    <a:pt x="87" y="154"/>
                    <a:pt x="88" y="148"/>
                  </a:cubicBezTo>
                  <a:cubicBezTo>
                    <a:pt x="91" y="90"/>
                    <a:pt x="112" y="70"/>
                    <a:pt x="200" y="72"/>
                  </a:cubicBezTo>
                  <a:cubicBezTo>
                    <a:pt x="205" y="72"/>
                    <a:pt x="376" y="72"/>
                    <a:pt x="376" y="72"/>
                  </a:cubicBezTo>
                  <a:lnTo>
                    <a:pt x="376" y="3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</p:grp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8A9FB1-AE9D-4D95-BC30-839560C8E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2C4F53-B4CA-4838-AC7E-70E91EE9D986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01CD17C-F7CD-400F-8C87-7E84E2E8C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375" y="1270000"/>
            <a:ext cx="5254625" cy="1173722"/>
          </a:xfrm>
        </p:spPr>
        <p:txBody>
          <a:bodyPr anchor="b" anchorCtr="0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A14D0A9B-1A56-4DBD-BBD8-24E45EB26ED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41375" y="2852738"/>
            <a:ext cx="5254625" cy="345598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14939006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ld rund rechts 4">
    <p:bg bwMode="inv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6FA91B71-456D-48EF-9C07-DD8F3AF95312}"/>
              </a:ext>
            </a:extLst>
          </p:cNvPr>
          <p:cNvSpPr/>
          <p:nvPr/>
        </p:nvSpPr>
        <p:spPr>
          <a:xfrm>
            <a:off x="6312026" y="-17999"/>
            <a:ext cx="5897971" cy="6893999"/>
          </a:xfrm>
          <a:custGeom>
            <a:avLst/>
            <a:gdLst>
              <a:gd name="connsiteX0" fmla="*/ 1143849 w 5897971"/>
              <a:gd name="connsiteY0" fmla="*/ 0 h 6893999"/>
              <a:gd name="connsiteX1" fmla="*/ 5897971 w 5897971"/>
              <a:gd name="connsiteY1" fmla="*/ 0 h 6893999"/>
              <a:gd name="connsiteX2" fmla="*/ 5897971 w 5897971"/>
              <a:gd name="connsiteY2" fmla="*/ 6893999 h 6893999"/>
              <a:gd name="connsiteX3" fmla="*/ 1146454 w 5897971"/>
              <a:gd name="connsiteY3" fmla="*/ 6893999 h 6893999"/>
              <a:gd name="connsiteX4" fmla="*/ 1144103 w 5897971"/>
              <a:gd name="connsiteY4" fmla="*/ 6891006 h 6893999"/>
              <a:gd name="connsiteX5" fmla="*/ 0 w 5897971"/>
              <a:gd name="connsiteY5" fmla="*/ 3445325 h 6893999"/>
              <a:gd name="connsiteX6" fmla="*/ 983540 w 5897971"/>
              <a:gd name="connsiteY6" fmla="*/ 225433 h 689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97971" h="6893999">
                <a:moveTo>
                  <a:pt x="1143849" y="0"/>
                </a:moveTo>
                <a:lnTo>
                  <a:pt x="5897971" y="0"/>
                </a:lnTo>
                <a:lnTo>
                  <a:pt x="5897971" y="6893999"/>
                </a:lnTo>
                <a:lnTo>
                  <a:pt x="1146454" y="6893999"/>
                </a:lnTo>
                <a:lnTo>
                  <a:pt x="1144103" y="6891006"/>
                </a:lnTo>
                <a:cubicBezTo>
                  <a:pt x="425532" y="5930165"/>
                  <a:pt x="0" y="4737440"/>
                  <a:pt x="0" y="3445325"/>
                </a:cubicBezTo>
                <a:cubicBezTo>
                  <a:pt x="0" y="2252604"/>
                  <a:pt x="362583" y="1144570"/>
                  <a:pt x="983540" y="22543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17" name="Freihandform 23">
            <a:extLst>
              <a:ext uri="{FF2B5EF4-FFF2-40B4-BE49-F238E27FC236}">
                <a16:creationId xmlns:a16="http://schemas.microsoft.com/office/drawing/2014/main" id="{4D22E061-D616-421D-9076-132A92859873}"/>
              </a:ext>
            </a:extLst>
          </p:cNvPr>
          <p:cNvSpPr/>
          <p:nvPr/>
        </p:nvSpPr>
        <p:spPr bwMode="white">
          <a:xfrm rot="10800000" flipH="1">
            <a:off x="1" y="2087918"/>
            <a:ext cx="4316105" cy="4770082"/>
          </a:xfrm>
          <a:custGeom>
            <a:avLst/>
            <a:gdLst>
              <a:gd name="connsiteX0" fmla="*/ 0 w 5562328"/>
              <a:gd name="connsiteY0" fmla="*/ 0 h 6147385"/>
              <a:gd name="connsiteX1" fmla="*/ 4578774 w 5562328"/>
              <a:gd name="connsiteY1" fmla="*/ 0 h 6147385"/>
              <a:gd name="connsiteX2" fmla="*/ 4727110 w 5562328"/>
              <a:gd name="connsiteY2" fmla="*/ 163212 h 6147385"/>
              <a:gd name="connsiteX3" fmla="*/ 5562328 w 5562328"/>
              <a:gd name="connsiteY3" fmla="*/ 2489785 h 6147385"/>
              <a:gd name="connsiteX4" fmla="*/ 1904728 w 5562328"/>
              <a:gd name="connsiteY4" fmla="*/ 6147385 h 6147385"/>
              <a:gd name="connsiteX5" fmla="*/ 161299 w 5562328"/>
              <a:gd name="connsiteY5" fmla="*/ 5705932 h 6147385"/>
              <a:gd name="connsiteX6" fmla="*/ 0 w 5562328"/>
              <a:gd name="connsiteY6" fmla="*/ 5607941 h 6147385"/>
              <a:gd name="connsiteX7" fmla="*/ 0 w 5562328"/>
              <a:gd name="connsiteY7" fmla="*/ 0 h 61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2328" h="6147385">
                <a:moveTo>
                  <a:pt x="0" y="0"/>
                </a:moveTo>
                <a:lnTo>
                  <a:pt x="4578774" y="0"/>
                </a:lnTo>
                <a:lnTo>
                  <a:pt x="4727110" y="163212"/>
                </a:lnTo>
                <a:cubicBezTo>
                  <a:pt x="5248888" y="795461"/>
                  <a:pt x="5562328" y="1606019"/>
                  <a:pt x="5562328" y="2489785"/>
                </a:cubicBezTo>
                <a:cubicBezTo>
                  <a:pt x="5562328" y="4509822"/>
                  <a:pt x="3924765" y="6147385"/>
                  <a:pt x="1904728" y="6147385"/>
                </a:cubicBezTo>
                <a:cubicBezTo>
                  <a:pt x="1273467" y="6147385"/>
                  <a:pt x="679556" y="5987467"/>
                  <a:pt x="161299" y="5705932"/>
                </a:cubicBezTo>
                <a:lnTo>
                  <a:pt x="0" y="5607941"/>
                </a:lnTo>
                <a:lnTo>
                  <a:pt x="0" y="0"/>
                </a:lnTo>
                <a:close/>
              </a:path>
            </a:pathLst>
          </a:custGeom>
          <a:solidFill>
            <a:srgbClr val="631441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18" name="Oval 22">
            <a:extLst>
              <a:ext uri="{FF2B5EF4-FFF2-40B4-BE49-F238E27FC236}">
                <a16:creationId xmlns:a16="http://schemas.microsoft.com/office/drawing/2014/main" id="{D9C4CDB5-94CA-4499-9722-5F8DA0D296BA}"/>
              </a:ext>
            </a:extLst>
          </p:cNvPr>
          <p:cNvSpPr/>
          <p:nvPr/>
        </p:nvSpPr>
        <p:spPr bwMode="white">
          <a:xfrm rot="10800000">
            <a:off x="2975648" y="2489173"/>
            <a:ext cx="2011494" cy="2011494"/>
          </a:xfrm>
          <a:prstGeom prst="ellipse">
            <a:avLst/>
          </a:prstGeom>
          <a:solidFill>
            <a:srgbClr val="631441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19" name="Oval 24">
            <a:extLst>
              <a:ext uri="{FF2B5EF4-FFF2-40B4-BE49-F238E27FC236}">
                <a16:creationId xmlns:a16="http://schemas.microsoft.com/office/drawing/2014/main" id="{E20D9E82-9E01-435A-8553-74A7A641841A}"/>
              </a:ext>
            </a:extLst>
          </p:cNvPr>
          <p:cNvSpPr/>
          <p:nvPr/>
        </p:nvSpPr>
        <p:spPr bwMode="white">
          <a:xfrm rot="10800000">
            <a:off x="5745726" y="445403"/>
            <a:ext cx="639544" cy="639544"/>
          </a:xfrm>
          <a:prstGeom prst="ellipse">
            <a:avLst/>
          </a:prstGeom>
          <a:solidFill>
            <a:srgbClr val="631441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90A100D-F59A-433C-8823-A0324FF80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© msg GillardonBSM AG | 2022 | e-fellows.net IT Day – Tokenisierung von Assets</a:t>
            </a:r>
          </a:p>
        </p:txBody>
      </p:sp>
      <p:sp>
        <p:nvSpPr>
          <p:cNvPr id="29" name="Bildplatzhalter 28">
            <a:extLst>
              <a:ext uri="{FF2B5EF4-FFF2-40B4-BE49-F238E27FC236}">
                <a16:creationId xmlns:a16="http://schemas.microsoft.com/office/drawing/2014/main" id="{89937C0F-2FC9-4451-836F-F2D715489DB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88122" y="0"/>
            <a:ext cx="5603879" cy="6858000"/>
          </a:xfrm>
          <a:custGeom>
            <a:avLst/>
            <a:gdLst>
              <a:gd name="connsiteX0" fmla="*/ 1210346 w 5603879"/>
              <a:gd name="connsiteY0" fmla="*/ 0 h 6858000"/>
              <a:gd name="connsiteX1" fmla="*/ 5603879 w 5603879"/>
              <a:gd name="connsiteY1" fmla="*/ 0 h 6858000"/>
              <a:gd name="connsiteX2" fmla="*/ 5603879 w 5603879"/>
              <a:gd name="connsiteY2" fmla="*/ 6858000 h 6858000"/>
              <a:gd name="connsiteX3" fmla="*/ 1158141 w 5603879"/>
              <a:gd name="connsiteY3" fmla="*/ 6858000 h 6858000"/>
              <a:gd name="connsiteX4" fmla="*/ 1105141 w 5603879"/>
              <a:gd name="connsiteY4" fmla="*/ 6790557 h 6858000"/>
              <a:gd name="connsiteX5" fmla="*/ 0 w 5603879"/>
              <a:gd name="connsiteY5" fmla="*/ 3462216 h 6858000"/>
              <a:gd name="connsiteX6" fmla="*/ 1105142 w 5603879"/>
              <a:gd name="connsiteY6" fmla="*/ 1338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3879" h="6858000">
                <a:moveTo>
                  <a:pt x="1210346" y="0"/>
                </a:moveTo>
                <a:lnTo>
                  <a:pt x="5603879" y="0"/>
                </a:lnTo>
                <a:lnTo>
                  <a:pt x="5603879" y="6858000"/>
                </a:lnTo>
                <a:lnTo>
                  <a:pt x="1158141" y="6858000"/>
                </a:lnTo>
                <a:lnTo>
                  <a:pt x="1105141" y="6790557"/>
                </a:lnTo>
                <a:cubicBezTo>
                  <a:pt x="411042" y="5862436"/>
                  <a:pt x="0" y="4710328"/>
                  <a:pt x="0" y="3462216"/>
                </a:cubicBezTo>
                <a:cubicBezTo>
                  <a:pt x="0" y="2214103"/>
                  <a:pt x="411043" y="1061996"/>
                  <a:pt x="1105142" y="133875"/>
                </a:cubicBezTo>
                <a:close/>
              </a:path>
            </a:pathLst>
          </a:custGeom>
          <a:solidFill>
            <a:schemeClr val="bg2"/>
          </a:solidFill>
        </p:spPr>
        <p:txBody>
          <a:bodyPr vert="horz" wrap="square" lIns="0" tIns="0" rIns="0" bIns="0" rtlCol="0" anchor="ctr">
            <a:noAutofit/>
          </a:bodyPr>
          <a:lstStyle>
            <a:lvl1pPr marL="7938" algn="ctr">
              <a:defRPr lang="de-DE" sz="1200" b="0" i="0" dirty="0">
                <a:latin typeface="+mn-lt"/>
              </a:defRPr>
            </a:lvl1pPr>
          </a:lstStyle>
          <a:p>
            <a:pPr marL="7938" lvl="0" algn="ctr"/>
            <a:r>
              <a:rPr lang="de-DE"/>
              <a:t>Bild durch Klicken auf das Symbol hinzufügen.</a:t>
            </a:r>
            <a:br>
              <a:rPr lang="de-DE"/>
            </a:br>
            <a:r>
              <a:rPr lang="de-DE"/>
              <a:t>Alternativ den Rahmen des Bildplatzhalters markieren (Klick auf die graue Fläche)</a:t>
            </a:r>
            <a:br>
              <a:rPr lang="de-DE"/>
            </a:br>
            <a:r>
              <a:rPr lang="de-DE"/>
              <a:t>und ein Bild aus den </a:t>
            </a:r>
            <a:r>
              <a:rPr lang="de-DE" err="1"/>
              <a:t>QuickSlide</a:t>
            </a:r>
            <a:r>
              <a:rPr lang="de-DE"/>
              <a:t>-Elementen hinzufügen.</a:t>
            </a:r>
            <a:br>
              <a:rPr lang="de-DE"/>
            </a:br>
            <a:r>
              <a:rPr lang="de-DE"/>
              <a:t>Anschließend die Folie zurücksetzen (Folie &gt; Zurücksetzen).</a:t>
            </a:r>
            <a:br>
              <a:rPr lang="de-DE"/>
            </a:br>
            <a:r>
              <a:rPr lang="de-DE"/>
              <a:t>Hierbei werden alle Platzhalter auf der Folie zurückgesetzt!</a:t>
            </a:r>
          </a:p>
        </p:txBody>
      </p:sp>
      <p:sp>
        <p:nvSpPr>
          <p:cNvPr id="27" name="Oval 28">
            <a:extLst>
              <a:ext uri="{FF2B5EF4-FFF2-40B4-BE49-F238E27FC236}">
                <a16:creationId xmlns:a16="http://schemas.microsoft.com/office/drawing/2014/main" id="{BD7EF478-F99A-4A42-9528-C5E65D7C2B34}"/>
              </a:ext>
            </a:extLst>
          </p:cNvPr>
          <p:cNvSpPr/>
          <p:nvPr/>
        </p:nvSpPr>
        <p:spPr bwMode="white">
          <a:xfrm>
            <a:off x="6859961" y="670323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grpSp>
        <p:nvGrpSpPr>
          <p:cNvPr id="25" name="Group 698">
            <a:extLst>
              <a:ext uri="{FF2B5EF4-FFF2-40B4-BE49-F238E27FC236}">
                <a16:creationId xmlns:a16="http://schemas.microsoft.com/office/drawing/2014/main" id="{66BD6048-7623-4F60-A9AA-1C7CB563DE51}"/>
              </a:ext>
            </a:extLst>
          </p:cNvPr>
          <p:cNvGrpSpPr>
            <a:grpSpLocks noChangeAspect="1"/>
          </p:cNvGrpSpPr>
          <p:nvPr/>
        </p:nvGrpSpPr>
        <p:grpSpPr bwMode="white">
          <a:xfrm>
            <a:off x="844060" y="406800"/>
            <a:ext cx="1386310" cy="460800"/>
            <a:chOff x="561" y="2269"/>
            <a:chExt cx="4636" cy="1455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grpSpPr>
        <p:sp>
          <p:nvSpPr>
            <p:cNvPr id="26" name="AutoShape 697">
              <a:extLst>
                <a:ext uri="{FF2B5EF4-FFF2-40B4-BE49-F238E27FC236}">
                  <a16:creationId xmlns:a16="http://schemas.microsoft.com/office/drawing/2014/main" id="{AE487796-C4C9-465F-82DF-338F8668B27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white">
            <a:xfrm>
              <a:off x="561" y="2271"/>
              <a:ext cx="4634" cy="145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28" name="Oval 699">
              <a:extLst>
                <a:ext uri="{FF2B5EF4-FFF2-40B4-BE49-F238E27FC236}">
                  <a16:creationId xmlns:a16="http://schemas.microsoft.com/office/drawing/2014/main" id="{C51D4FF4-BF77-4005-8B40-342611332139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561" y="2905"/>
              <a:ext cx="483" cy="4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0" name="Freeform 700">
              <a:extLst>
                <a:ext uri="{FF2B5EF4-FFF2-40B4-BE49-F238E27FC236}">
                  <a16:creationId xmlns:a16="http://schemas.microsoft.com/office/drawing/2014/main" id="{C2FF79F0-FD1C-4897-BD5D-4637408D626D}"/>
                </a:ext>
              </a:extLst>
            </p:cNvPr>
            <p:cNvSpPr>
              <a:spLocks/>
            </p:cNvSpPr>
            <p:nvPr/>
          </p:nvSpPr>
          <p:spPr bwMode="white">
            <a:xfrm>
              <a:off x="1200" y="2269"/>
              <a:ext cx="1559" cy="1113"/>
            </a:xfrm>
            <a:custGeom>
              <a:avLst/>
              <a:gdLst>
                <a:gd name="T0" fmla="*/ 0 w 659"/>
                <a:gd name="T1" fmla="*/ 0 h 469"/>
                <a:gd name="T2" fmla="*/ 0 w 659"/>
                <a:gd name="T3" fmla="*/ 469 h 469"/>
                <a:gd name="T4" fmla="*/ 85 w 659"/>
                <a:gd name="T5" fmla="*/ 469 h 469"/>
                <a:gd name="T6" fmla="*/ 85 w 659"/>
                <a:gd name="T7" fmla="*/ 72 h 469"/>
                <a:gd name="T8" fmla="*/ 282 w 659"/>
                <a:gd name="T9" fmla="*/ 72 h 469"/>
                <a:gd name="T10" fmla="*/ 282 w 659"/>
                <a:gd name="T11" fmla="*/ 469 h 469"/>
                <a:gd name="T12" fmla="*/ 367 w 659"/>
                <a:gd name="T13" fmla="*/ 469 h 469"/>
                <a:gd name="T14" fmla="*/ 367 w 659"/>
                <a:gd name="T15" fmla="*/ 72 h 469"/>
                <a:gd name="T16" fmla="*/ 498 w 659"/>
                <a:gd name="T17" fmla="*/ 72 h 469"/>
                <a:gd name="T18" fmla="*/ 573 w 659"/>
                <a:gd name="T19" fmla="*/ 155 h 469"/>
                <a:gd name="T20" fmla="*/ 573 w 659"/>
                <a:gd name="T21" fmla="*/ 469 h 469"/>
                <a:gd name="T22" fmla="*/ 659 w 659"/>
                <a:gd name="T23" fmla="*/ 469 h 469"/>
                <a:gd name="T24" fmla="*/ 659 w 659"/>
                <a:gd name="T25" fmla="*/ 132 h 469"/>
                <a:gd name="T26" fmla="*/ 541 w 659"/>
                <a:gd name="T27" fmla="*/ 0 h 469"/>
                <a:gd name="T28" fmla="*/ 0 w 659"/>
                <a:gd name="T29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9" h="469">
                  <a:moveTo>
                    <a:pt x="0" y="0"/>
                  </a:moveTo>
                  <a:cubicBezTo>
                    <a:pt x="0" y="469"/>
                    <a:pt x="0" y="469"/>
                    <a:pt x="0" y="469"/>
                  </a:cubicBezTo>
                  <a:cubicBezTo>
                    <a:pt x="85" y="469"/>
                    <a:pt x="85" y="469"/>
                    <a:pt x="85" y="469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85" y="72"/>
                    <a:pt x="218" y="72"/>
                    <a:pt x="282" y="72"/>
                  </a:cubicBezTo>
                  <a:cubicBezTo>
                    <a:pt x="282" y="469"/>
                    <a:pt x="282" y="469"/>
                    <a:pt x="282" y="469"/>
                  </a:cubicBezTo>
                  <a:cubicBezTo>
                    <a:pt x="367" y="469"/>
                    <a:pt x="367" y="469"/>
                    <a:pt x="367" y="469"/>
                  </a:cubicBezTo>
                  <a:cubicBezTo>
                    <a:pt x="367" y="72"/>
                    <a:pt x="367" y="72"/>
                    <a:pt x="367" y="72"/>
                  </a:cubicBezTo>
                  <a:cubicBezTo>
                    <a:pt x="424" y="72"/>
                    <a:pt x="472" y="72"/>
                    <a:pt x="498" y="72"/>
                  </a:cubicBezTo>
                  <a:cubicBezTo>
                    <a:pt x="542" y="72"/>
                    <a:pt x="573" y="98"/>
                    <a:pt x="573" y="155"/>
                  </a:cubicBezTo>
                  <a:cubicBezTo>
                    <a:pt x="573" y="469"/>
                    <a:pt x="573" y="469"/>
                    <a:pt x="573" y="469"/>
                  </a:cubicBezTo>
                  <a:cubicBezTo>
                    <a:pt x="659" y="469"/>
                    <a:pt x="659" y="469"/>
                    <a:pt x="659" y="469"/>
                  </a:cubicBezTo>
                  <a:cubicBezTo>
                    <a:pt x="659" y="346"/>
                    <a:pt x="659" y="239"/>
                    <a:pt x="659" y="132"/>
                  </a:cubicBezTo>
                  <a:cubicBezTo>
                    <a:pt x="659" y="68"/>
                    <a:pt x="626" y="0"/>
                    <a:pt x="54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1" name="Freeform 701">
              <a:extLst>
                <a:ext uri="{FF2B5EF4-FFF2-40B4-BE49-F238E27FC236}">
                  <a16:creationId xmlns:a16="http://schemas.microsoft.com/office/drawing/2014/main" id="{29CF5352-44BF-4EFB-9C20-BCE588D7ECC3}"/>
                </a:ext>
              </a:extLst>
            </p:cNvPr>
            <p:cNvSpPr>
              <a:spLocks/>
            </p:cNvSpPr>
            <p:nvPr/>
          </p:nvSpPr>
          <p:spPr bwMode="white">
            <a:xfrm>
              <a:off x="2877" y="2269"/>
              <a:ext cx="1107" cy="1113"/>
            </a:xfrm>
            <a:custGeom>
              <a:avLst/>
              <a:gdLst>
                <a:gd name="T0" fmla="*/ 121 w 468"/>
                <a:gd name="T1" fmla="*/ 0 h 469"/>
                <a:gd name="T2" fmla="*/ 0 w 468"/>
                <a:gd name="T3" fmla="*/ 130 h 469"/>
                <a:gd name="T4" fmla="*/ 115 w 468"/>
                <a:gd name="T5" fmla="*/ 266 h 469"/>
                <a:gd name="T6" fmla="*/ 319 w 468"/>
                <a:gd name="T7" fmla="*/ 266 h 469"/>
                <a:gd name="T8" fmla="*/ 381 w 468"/>
                <a:gd name="T9" fmla="*/ 335 h 469"/>
                <a:gd name="T10" fmla="*/ 320 w 468"/>
                <a:gd name="T11" fmla="*/ 398 h 469"/>
                <a:gd name="T12" fmla="*/ 8 w 468"/>
                <a:gd name="T13" fmla="*/ 398 h 469"/>
                <a:gd name="T14" fmla="*/ 8 w 468"/>
                <a:gd name="T15" fmla="*/ 469 h 469"/>
                <a:gd name="T16" fmla="*/ 356 w 468"/>
                <a:gd name="T17" fmla="*/ 469 h 469"/>
                <a:gd name="T18" fmla="*/ 468 w 468"/>
                <a:gd name="T19" fmla="*/ 336 h 469"/>
                <a:gd name="T20" fmla="*/ 362 w 468"/>
                <a:gd name="T21" fmla="*/ 194 h 469"/>
                <a:gd name="T22" fmla="*/ 142 w 468"/>
                <a:gd name="T23" fmla="*/ 194 h 469"/>
                <a:gd name="T24" fmla="*/ 86 w 468"/>
                <a:gd name="T25" fmla="*/ 132 h 469"/>
                <a:gd name="T26" fmla="*/ 151 w 468"/>
                <a:gd name="T27" fmla="*/ 72 h 469"/>
                <a:gd name="T28" fmla="*/ 452 w 468"/>
                <a:gd name="T29" fmla="*/ 72 h 469"/>
                <a:gd name="T30" fmla="*/ 452 w 468"/>
                <a:gd name="T31" fmla="*/ 0 h 469"/>
                <a:gd name="T32" fmla="*/ 121 w 468"/>
                <a:gd name="T33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8" h="469">
                  <a:moveTo>
                    <a:pt x="121" y="0"/>
                  </a:moveTo>
                  <a:cubicBezTo>
                    <a:pt x="28" y="0"/>
                    <a:pt x="0" y="62"/>
                    <a:pt x="0" y="130"/>
                  </a:cubicBezTo>
                  <a:cubicBezTo>
                    <a:pt x="0" y="204"/>
                    <a:pt x="31" y="266"/>
                    <a:pt x="115" y="266"/>
                  </a:cubicBezTo>
                  <a:cubicBezTo>
                    <a:pt x="191" y="266"/>
                    <a:pt x="262" y="266"/>
                    <a:pt x="319" y="266"/>
                  </a:cubicBezTo>
                  <a:cubicBezTo>
                    <a:pt x="381" y="266"/>
                    <a:pt x="381" y="314"/>
                    <a:pt x="381" y="335"/>
                  </a:cubicBezTo>
                  <a:cubicBezTo>
                    <a:pt x="381" y="356"/>
                    <a:pt x="381" y="398"/>
                    <a:pt x="320" y="398"/>
                  </a:cubicBezTo>
                  <a:cubicBezTo>
                    <a:pt x="272" y="398"/>
                    <a:pt x="8" y="398"/>
                    <a:pt x="8" y="398"/>
                  </a:cubicBezTo>
                  <a:cubicBezTo>
                    <a:pt x="8" y="398"/>
                    <a:pt x="8" y="449"/>
                    <a:pt x="8" y="469"/>
                  </a:cubicBezTo>
                  <a:cubicBezTo>
                    <a:pt x="356" y="469"/>
                    <a:pt x="356" y="469"/>
                    <a:pt x="356" y="469"/>
                  </a:cubicBezTo>
                  <a:cubicBezTo>
                    <a:pt x="443" y="469"/>
                    <a:pt x="468" y="418"/>
                    <a:pt x="468" y="336"/>
                  </a:cubicBezTo>
                  <a:cubicBezTo>
                    <a:pt x="468" y="238"/>
                    <a:pt x="436" y="194"/>
                    <a:pt x="362" y="194"/>
                  </a:cubicBezTo>
                  <a:cubicBezTo>
                    <a:pt x="274" y="194"/>
                    <a:pt x="213" y="194"/>
                    <a:pt x="142" y="194"/>
                  </a:cubicBezTo>
                  <a:cubicBezTo>
                    <a:pt x="86" y="194"/>
                    <a:pt x="86" y="157"/>
                    <a:pt x="86" y="132"/>
                  </a:cubicBezTo>
                  <a:cubicBezTo>
                    <a:pt x="86" y="112"/>
                    <a:pt x="92" y="72"/>
                    <a:pt x="151" y="72"/>
                  </a:cubicBezTo>
                  <a:cubicBezTo>
                    <a:pt x="214" y="72"/>
                    <a:pt x="452" y="72"/>
                    <a:pt x="452" y="72"/>
                  </a:cubicBezTo>
                  <a:cubicBezTo>
                    <a:pt x="452" y="43"/>
                    <a:pt x="452" y="27"/>
                    <a:pt x="452" y="0"/>
                  </a:cubicBezTo>
                  <a:cubicBezTo>
                    <a:pt x="121" y="0"/>
                    <a:pt x="121" y="0"/>
                    <a:pt x="1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2" name="Freeform 702">
              <a:extLst>
                <a:ext uri="{FF2B5EF4-FFF2-40B4-BE49-F238E27FC236}">
                  <a16:creationId xmlns:a16="http://schemas.microsoft.com/office/drawing/2014/main" id="{5B8CCE2B-7C3D-4BA1-B1BA-1B30D7F8696A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4107" y="2269"/>
              <a:ext cx="1090" cy="1455"/>
            </a:xfrm>
            <a:custGeom>
              <a:avLst/>
              <a:gdLst>
                <a:gd name="T0" fmla="*/ 170 w 461"/>
                <a:gd name="T1" fmla="*/ 0 h 613"/>
                <a:gd name="T2" fmla="*/ 44 w 461"/>
                <a:gd name="T3" fmla="*/ 29 h 613"/>
                <a:gd name="T4" fmla="*/ 0 w 461"/>
                <a:gd name="T5" fmla="*/ 149 h 613"/>
                <a:gd name="T6" fmla="*/ 0 w 461"/>
                <a:gd name="T7" fmla="*/ 233 h 613"/>
                <a:gd name="T8" fmla="*/ 0 w 461"/>
                <a:gd name="T9" fmla="*/ 318 h 613"/>
                <a:gd name="T10" fmla="*/ 47 w 461"/>
                <a:gd name="T11" fmla="*/ 445 h 613"/>
                <a:gd name="T12" fmla="*/ 170 w 461"/>
                <a:gd name="T13" fmla="*/ 469 h 613"/>
                <a:gd name="T14" fmla="*/ 376 w 461"/>
                <a:gd name="T15" fmla="*/ 469 h 613"/>
                <a:gd name="T16" fmla="*/ 376 w 461"/>
                <a:gd name="T17" fmla="*/ 487 h 613"/>
                <a:gd name="T18" fmla="*/ 328 w 461"/>
                <a:gd name="T19" fmla="*/ 538 h 613"/>
                <a:gd name="T20" fmla="*/ 61 w 461"/>
                <a:gd name="T21" fmla="*/ 538 h 613"/>
                <a:gd name="T22" fmla="*/ 61 w 461"/>
                <a:gd name="T23" fmla="*/ 613 h 613"/>
                <a:gd name="T24" fmla="*/ 356 w 461"/>
                <a:gd name="T25" fmla="*/ 613 h 613"/>
                <a:gd name="T26" fmla="*/ 461 w 461"/>
                <a:gd name="T27" fmla="*/ 511 h 613"/>
                <a:gd name="T28" fmla="*/ 461 w 461"/>
                <a:gd name="T29" fmla="*/ 0 h 613"/>
                <a:gd name="T30" fmla="*/ 170 w 461"/>
                <a:gd name="T31" fmla="*/ 0 h 613"/>
                <a:gd name="T32" fmla="*/ 376 w 461"/>
                <a:gd name="T33" fmla="*/ 398 h 613"/>
                <a:gd name="T34" fmla="*/ 196 w 461"/>
                <a:gd name="T35" fmla="*/ 398 h 613"/>
                <a:gd name="T36" fmla="*/ 88 w 461"/>
                <a:gd name="T37" fmla="*/ 333 h 613"/>
                <a:gd name="T38" fmla="*/ 88 w 461"/>
                <a:gd name="T39" fmla="*/ 231 h 613"/>
                <a:gd name="T40" fmla="*/ 88 w 461"/>
                <a:gd name="T41" fmla="*/ 148 h 613"/>
                <a:gd name="T42" fmla="*/ 200 w 461"/>
                <a:gd name="T43" fmla="*/ 72 h 613"/>
                <a:gd name="T44" fmla="*/ 376 w 461"/>
                <a:gd name="T45" fmla="*/ 72 h 613"/>
                <a:gd name="T46" fmla="*/ 376 w 461"/>
                <a:gd name="T47" fmla="*/ 398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613">
                  <a:moveTo>
                    <a:pt x="170" y="0"/>
                  </a:moveTo>
                  <a:cubicBezTo>
                    <a:pt x="94" y="0"/>
                    <a:pt x="65" y="12"/>
                    <a:pt x="44" y="29"/>
                  </a:cubicBezTo>
                  <a:cubicBezTo>
                    <a:pt x="22" y="47"/>
                    <a:pt x="1" y="70"/>
                    <a:pt x="0" y="149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402"/>
                    <a:pt x="23" y="425"/>
                    <a:pt x="47" y="445"/>
                  </a:cubicBezTo>
                  <a:cubicBezTo>
                    <a:pt x="63" y="456"/>
                    <a:pt x="89" y="469"/>
                    <a:pt x="170" y="469"/>
                  </a:cubicBezTo>
                  <a:cubicBezTo>
                    <a:pt x="376" y="469"/>
                    <a:pt x="376" y="469"/>
                    <a:pt x="376" y="469"/>
                  </a:cubicBezTo>
                  <a:cubicBezTo>
                    <a:pt x="376" y="469"/>
                    <a:pt x="376" y="484"/>
                    <a:pt x="376" y="487"/>
                  </a:cubicBezTo>
                  <a:cubicBezTo>
                    <a:pt x="376" y="523"/>
                    <a:pt x="369" y="538"/>
                    <a:pt x="328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613"/>
                    <a:pt x="61" y="613"/>
                    <a:pt x="61" y="613"/>
                  </a:cubicBezTo>
                  <a:cubicBezTo>
                    <a:pt x="356" y="613"/>
                    <a:pt x="356" y="613"/>
                    <a:pt x="356" y="613"/>
                  </a:cubicBezTo>
                  <a:cubicBezTo>
                    <a:pt x="435" y="613"/>
                    <a:pt x="461" y="578"/>
                    <a:pt x="461" y="511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170" y="0"/>
                  </a:lnTo>
                  <a:close/>
                  <a:moveTo>
                    <a:pt x="376" y="398"/>
                  </a:moveTo>
                  <a:cubicBezTo>
                    <a:pt x="196" y="398"/>
                    <a:pt x="196" y="398"/>
                    <a:pt x="196" y="398"/>
                  </a:cubicBezTo>
                  <a:cubicBezTo>
                    <a:pt x="143" y="398"/>
                    <a:pt x="89" y="402"/>
                    <a:pt x="88" y="333"/>
                  </a:cubicBezTo>
                  <a:cubicBezTo>
                    <a:pt x="88" y="330"/>
                    <a:pt x="88" y="305"/>
                    <a:pt x="88" y="231"/>
                  </a:cubicBezTo>
                  <a:cubicBezTo>
                    <a:pt x="88" y="169"/>
                    <a:pt x="87" y="154"/>
                    <a:pt x="88" y="148"/>
                  </a:cubicBezTo>
                  <a:cubicBezTo>
                    <a:pt x="91" y="90"/>
                    <a:pt x="112" y="70"/>
                    <a:pt x="200" y="72"/>
                  </a:cubicBezTo>
                  <a:cubicBezTo>
                    <a:pt x="205" y="72"/>
                    <a:pt x="376" y="72"/>
                    <a:pt x="376" y="72"/>
                  </a:cubicBezTo>
                  <a:lnTo>
                    <a:pt x="376" y="3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</p:grp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8A9FB1-AE9D-4D95-BC30-839560C8E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2C4F53-B4CA-4838-AC7E-70E91EE9D986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01CD17C-F7CD-400F-8C87-7E84E2E8C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375" y="1270000"/>
            <a:ext cx="5254625" cy="1173722"/>
          </a:xfrm>
        </p:spPr>
        <p:txBody>
          <a:bodyPr anchor="b" anchorCtr="0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83499C7B-EFD5-49A6-AFBC-04BE56E5FAA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41375" y="2852738"/>
            <a:ext cx="5254625" cy="345598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84970521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ld rund links 1">
    <p:bg bwMode="inv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ihandform: Form 34">
            <a:extLst>
              <a:ext uri="{FF2B5EF4-FFF2-40B4-BE49-F238E27FC236}">
                <a16:creationId xmlns:a16="http://schemas.microsoft.com/office/drawing/2014/main" id="{34ABCC49-7501-4F0A-A842-3C2B9405D7AA}"/>
              </a:ext>
            </a:extLst>
          </p:cNvPr>
          <p:cNvSpPr/>
          <p:nvPr/>
        </p:nvSpPr>
        <p:spPr>
          <a:xfrm>
            <a:off x="5663951" y="-18000"/>
            <a:ext cx="6546048" cy="6894000"/>
          </a:xfrm>
          <a:custGeom>
            <a:avLst/>
            <a:gdLst>
              <a:gd name="connsiteX0" fmla="*/ 1268780 w 6546048"/>
              <a:gd name="connsiteY0" fmla="*/ 0 h 6894000"/>
              <a:gd name="connsiteX1" fmla="*/ 6546048 w 6546048"/>
              <a:gd name="connsiteY1" fmla="*/ 0 h 6894000"/>
              <a:gd name="connsiteX2" fmla="*/ 6546048 w 6546048"/>
              <a:gd name="connsiteY2" fmla="*/ 6894000 h 6894000"/>
              <a:gd name="connsiteX3" fmla="*/ 1268780 w 6546048"/>
              <a:gd name="connsiteY3" fmla="*/ 6894000 h 6894000"/>
              <a:gd name="connsiteX4" fmla="*/ 1215262 w 6546048"/>
              <a:gd name="connsiteY4" fmla="*/ 6832217 h 6894000"/>
              <a:gd name="connsiteX5" fmla="*/ 0 w 6546048"/>
              <a:gd name="connsiteY5" fmla="*/ 3447000 h 6894000"/>
              <a:gd name="connsiteX6" fmla="*/ 1215262 w 6546048"/>
              <a:gd name="connsiteY6" fmla="*/ 61783 h 689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46048" h="6894000">
                <a:moveTo>
                  <a:pt x="1268780" y="0"/>
                </a:moveTo>
                <a:lnTo>
                  <a:pt x="6546048" y="0"/>
                </a:lnTo>
                <a:lnTo>
                  <a:pt x="6546048" y="6894000"/>
                </a:lnTo>
                <a:lnTo>
                  <a:pt x="1268780" y="6894000"/>
                </a:lnTo>
                <a:lnTo>
                  <a:pt x="1215262" y="6832217"/>
                </a:lnTo>
                <a:cubicBezTo>
                  <a:pt x="456063" y="5912280"/>
                  <a:pt x="0" y="4732900"/>
                  <a:pt x="0" y="3447000"/>
                </a:cubicBezTo>
                <a:cubicBezTo>
                  <a:pt x="0" y="2161101"/>
                  <a:pt x="456063" y="981720"/>
                  <a:pt x="1215262" y="61783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37" name="Bildplatzhalter 36">
            <a:extLst>
              <a:ext uri="{FF2B5EF4-FFF2-40B4-BE49-F238E27FC236}">
                <a16:creationId xmlns:a16="http://schemas.microsoft.com/office/drawing/2014/main" id="{110F350C-9881-4AA7-B824-3B1C357EE02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0"/>
            <a:ext cx="6619301" cy="6858000"/>
          </a:xfrm>
          <a:custGeom>
            <a:avLst/>
            <a:gdLst>
              <a:gd name="connsiteX0" fmla="*/ 0 w 6619301"/>
              <a:gd name="connsiteY0" fmla="*/ 0 h 6858000"/>
              <a:gd name="connsiteX1" fmla="*/ 6618381 w 6619301"/>
              <a:gd name="connsiteY1" fmla="*/ 0 h 6858000"/>
              <a:gd name="connsiteX2" fmla="*/ 6529195 w 6619301"/>
              <a:gd name="connsiteY2" fmla="*/ 113491 h 6858000"/>
              <a:gd name="connsiteX3" fmla="*/ 5428509 w 6619301"/>
              <a:gd name="connsiteY3" fmla="*/ 3428415 h 6858000"/>
              <a:gd name="connsiteX4" fmla="*/ 6529195 w 6619301"/>
              <a:gd name="connsiteY4" fmla="*/ 6743339 h 6858000"/>
              <a:gd name="connsiteX5" fmla="*/ 6619301 w 6619301"/>
              <a:gd name="connsiteY5" fmla="*/ 6858000 h 6858000"/>
              <a:gd name="connsiteX6" fmla="*/ 0 w 66193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19301" h="6858000">
                <a:moveTo>
                  <a:pt x="0" y="0"/>
                </a:moveTo>
                <a:lnTo>
                  <a:pt x="6618381" y="0"/>
                </a:lnTo>
                <a:lnTo>
                  <a:pt x="6529195" y="113491"/>
                </a:lnTo>
                <a:cubicBezTo>
                  <a:pt x="5837894" y="1037870"/>
                  <a:pt x="5428509" y="2185334"/>
                  <a:pt x="5428509" y="3428415"/>
                </a:cubicBezTo>
                <a:cubicBezTo>
                  <a:pt x="5428509" y="4671496"/>
                  <a:pt x="5837894" y="5818960"/>
                  <a:pt x="6529195" y="6743339"/>
                </a:cubicBezTo>
                <a:lnTo>
                  <a:pt x="661930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vert="horz" wrap="square" lIns="0" tIns="0" rIns="0" bIns="0" rtlCol="0" anchor="ctr">
            <a:noAutofit/>
          </a:bodyPr>
          <a:lstStyle>
            <a:lvl1pPr marL="7938" algn="ctr">
              <a:defRPr lang="de-DE" sz="1200" b="0" i="0" dirty="0">
                <a:latin typeface="+mn-lt"/>
              </a:defRPr>
            </a:lvl1pPr>
          </a:lstStyle>
          <a:p>
            <a:pPr marL="7938" lvl="0" algn="ctr"/>
            <a:r>
              <a:rPr lang="de-DE"/>
              <a:t>Bild durch Klicken auf das Symbol hinzufügen.</a:t>
            </a:r>
            <a:br>
              <a:rPr lang="de-DE"/>
            </a:br>
            <a:r>
              <a:rPr lang="de-DE"/>
              <a:t>Alternativ den Rahmen des Bildplatzhalters markieren</a:t>
            </a:r>
            <a:br>
              <a:rPr lang="de-DE"/>
            </a:br>
            <a:r>
              <a:rPr lang="de-DE"/>
              <a:t>(Klick auf die graue Fläche) und ein Bild aus den</a:t>
            </a:r>
            <a:br>
              <a:rPr lang="de-DE"/>
            </a:br>
            <a:r>
              <a:rPr lang="de-DE" err="1"/>
              <a:t>QuickSlide</a:t>
            </a:r>
            <a:r>
              <a:rPr lang="de-DE"/>
              <a:t>-Elementen hinzufügen.</a:t>
            </a:r>
            <a:br>
              <a:rPr lang="de-DE"/>
            </a:br>
            <a:r>
              <a:rPr lang="de-DE"/>
              <a:t>Anschließend die Folie zurücksetzen (Folie &gt; Zurücksetzen).</a:t>
            </a:r>
            <a:br>
              <a:rPr lang="de-DE"/>
            </a:br>
            <a:r>
              <a:rPr lang="de-DE"/>
              <a:t>Hierbei werden alle Platzhalter auf der Folie zurückgesetzt!</a:t>
            </a:r>
          </a:p>
        </p:txBody>
      </p:sp>
      <p:sp>
        <p:nvSpPr>
          <p:cNvPr id="8" name="Oval 12">
            <a:extLst>
              <a:ext uri="{FF2B5EF4-FFF2-40B4-BE49-F238E27FC236}">
                <a16:creationId xmlns:a16="http://schemas.microsoft.com/office/drawing/2014/main" id="{6D2474B1-8E23-439F-B800-35C49AAA82D2}"/>
              </a:ext>
            </a:extLst>
          </p:cNvPr>
          <p:cNvSpPr/>
          <p:nvPr/>
        </p:nvSpPr>
        <p:spPr bwMode="white">
          <a:xfrm>
            <a:off x="8540934" y="2574700"/>
            <a:ext cx="1707431" cy="1707431"/>
          </a:xfrm>
          <a:prstGeom prst="ellipse">
            <a:avLst/>
          </a:prstGeom>
          <a:solidFill>
            <a:srgbClr val="631441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9" name="Freihandform 14">
            <a:extLst>
              <a:ext uri="{FF2B5EF4-FFF2-40B4-BE49-F238E27FC236}">
                <a16:creationId xmlns:a16="http://schemas.microsoft.com/office/drawing/2014/main" id="{E19BBD97-37E2-4CC9-917C-A47AF501F519}"/>
              </a:ext>
            </a:extLst>
          </p:cNvPr>
          <p:cNvSpPr/>
          <p:nvPr/>
        </p:nvSpPr>
        <p:spPr bwMode="white">
          <a:xfrm rot="10800000">
            <a:off x="8616280" y="2906177"/>
            <a:ext cx="3575720" cy="3951822"/>
          </a:xfrm>
          <a:custGeom>
            <a:avLst/>
            <a:gdLst>
              <a:gd name="connsiteX0" fmla="*/ 0 w 5562328"/>
              <a:gd name="connsiteY0" fmla="*/ 0 h 6147385"/>
              <a:gd name="connsiteX1" fmla="*/ 4578774 w 5562328"/>
              <a:gd name="connsiteY1" fmla="*/ 0 h 6147385"/>
              <a:gd name="connsiteX2" fmla="*/ 4727110 w 5562328"/>
              <a:gd name="connsiteY2" fmla="*/ 163212 h 6147385"/>
              <a:gd name="connsiteX3" fmla="*/ 5562328 w 5562328"/>
              <a:gd name="connsiteY3" fmla="*/ 2489785 h 6147385"/>
              <a:gd name="connsiteX4" fmla="*/ 1904728 w 5562328"/>
              <a:gd name="connsiteY4" fmla="*/ 6147385 h 6147385"/>
              <a:gd name="connsiteX5" fmla="*/ 161299 w 5562328"/>
              <a:gd name="connsiteY5" fmla="*/ 5705932 h 6147385"/>
              <a:gd name="connsiteX6" fmla="*/ 0 w 5562328"/>
              <a:gd name="connsiteY6" fmla="*/ 5607941 h 6147385"/>
              <a:gd name="connsiteX7" fmla="*/ 0 w 5562328"/>
              <a:gd name="connsiteY7" fmla="*/ 0 h 61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2328" h="6147385">
                <a:moveTo>
                  <a:pt x="0" y="0"/>
                </a:moveTo>
                <a:lnTo>
                  <a:pt x="4578774" y="0"/>
                </a:lnTo>
                <a:lnTo>
                  <a:pt x="4727110" y="163212"/>
                </a:lnTo>
                <a:cubicBezTo>
                  <a:pt x="5248888" y="795461"/>
                  <a:pt x="5562328" y="1606019"/>
                  <a:pt x="5562328" y="2489785"/>
                </a:cubicBezTo>
                <a:cubicBezTo>
                  <a:pt x="5562328" y="4509822"/>
                  <a:pt x="3924765" y="6147385"/>
                  <a:pt x="1904728" y="6147385"/>
                </a:cubicBezTo>
                <a:cubicBezTo>
                  <a:pt x="1273467" y="6147385"/>
                  <a:pt x="679556" y="5987467"/>
                  <a:pt x="161299" y="5705932"/>
                </a:cubicBezTo>
                <a:lnTo>
                  <a:pt x="0" y="5607941"/>
                </a:lnTo>
                <a:lnTo>
                  <a:pt x="0" y="0"/>
                </a:lnTo>
                <a:close/>
              </a:path>
            </a:pathLst>
          </a:custGeom>
          <a:solidFill>
            <a:srgbClr val="631441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grpSp>
        <p:nvGrpSpPr>
          <p:cNvPr id="26" name="Group 698">
            <a:extLst>
              <a:ext uri="{FF2B5EF4-FFF2-40B4-BE49-F238E27FC236}">
                <a16:creationId xmlns:a16="http://schemas.microsoft.com/office/drawing/2014/main" id="{43D91615-2455-453B-AB3F-E54B96429FC2}"/>
              </a:ext>
            </a:extLst>
          </p:cNvPr>
          <p:cNvGrpSpPr>
            <a:grpSpLocks noChangeAspect="1"/>
          </p:cNvGrpSpPr>
          <p:nvPr/>
        </p:nvGrpSpPr>
        <p:grpSpPr bwMode="white">
          <a:xfrm>
            <a:off x="10470019" y="406800"/>
            <a:ext cx="1386310" cy="460800"/>
            <a:chOff x="561" y="2269"/>
            <a:chExt cx="4636" cy="1455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grpSpPr>
        <p:sp>
          <p:nvSpPr>
            <p:cNvPr id="27" name="AutoShape 697">
              <a:extLst>
                <a:ext uri="{FF2B5EF4-FFF2-40B4-BE49-F238E27FC236}">
                  <a16:creationId xmlns:a16="http://schemas.microsoft.com/office/drawing/2014/main" id="{98FC4E6B-3888-47B5-BF17-A89D49ECFB6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white">
            <a:xfrm>
              <a:off x="561" y="2271"/>
              <a:ext cx="4634" cy="145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28" name="Oval 699">
              <a:extLst>
                <a:ext uri="{FF2B5EF4-FFF2-40B4-BE49-F238E27FC236}">
                  <a16:creationId xmlns:a16="http://schemas.microsoft.com/office/drawing/2014/main" id="{52447DBD-57A9-4F37-94D6-B28D7233702A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561" y="2905"/>
              <a:ext cx="483" cy="4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29" name="Freeform 700">
              <a:extLst>
                <a:ext uri="{FF2B5EF4-FFF2-40B4-BE49-F238E27FC236}">
                  <a16:creationId xmlns:a16="http://schemas.microsoft.com/office/drawing/2014/main" id="{25ED3363-E316-4F41-BE0E-E9B99EDB32C7}"/>
                </a:ext>
              </a:extLst>
            </p:cNvPr>
            <p:cNvSpPr>
              <a:spLocks/>
            </p:cNvSpPr>
            <p:nvPr/>
          </p:nvSpPr>
          <p:spPr bwMode="white">
            <a:xfrm>
              <a:off x="1200" y="2269"/>
              <a:ext cx="1559" cy="1113"/>
            </a:xfrm>
            <a:custGeom>
              <a:avLst/>
              <a:gdLst>
                <a:gd name="T0" fmla="*/ 0 w 659"/>
                <a:gd name="T1" fmla="*/ 0 h 469"/>
                <a:gd name="T2" fmla="*/ 0 w 659"/>
                <a:gd name="T3" fmla="*/ 469 h 469"/>
                <a:gd name="T4" fmla="*/ 85 w 659"/>
                <a:gd name="T5" fmla="*/ 469 h 469"/>
                <a:gd name="T6" fmla="*/ 85 w 659"/>
                <a:gd name="T7" fmla="*/ 72 h 469"/>
                <a:gd name="T8" fmla="*/ 282 w 659"/>
                <a:gd name="T9" fmla="*/ 72 h 469"/>
                <a:gd name="T10" fmla="*/ 282 w 659"/>
                <a:gd name="T11" fmla="*/ 469 h 469"/>
                <a:gd name="T12" fmla="*/ 367 w 659"/>
                <a:gd name="T13" fmla="*/ 469 h 469"/>
                <a:gd name="T14" fmla="*/ 367 w 659"/>
                <a:gd name="T15" fmla="*/ 72 h 469"/>
                <a:gd name="T16" fmla="*/ 498 w 659"/>
                <a:gd name="T17" fmla="*/ 72 h 469"/>
                <a:gd name="T18" fmla="*/ 573 w 659"/>
                <a:gd name="T19" fmla="*/ 155 h 469"/>
                <a:gd name="T20" fmla="*/ 573 w 659"/>
                <a:gd name="T21" fmla="*/ 469 h 469"/>
                <a:gd name="T22" fmla="*/ 659 w 659"/>
                <a:gd name="T23" fmla="*/ 469 h 469"/>
                <a:gd name="T24" fmla="*/ 659 w 659"/>
                <a:gd name="T25" fmla="*/ 132 h 469"/>
                <a:gd name="T26" fmla="*/ 541 w 659"/>
                <a:gd name="T27" fmla="*/ 0 h 469"/>
                <a:gd name="T28" fmla="*/ 0 w 659"/>
                <a:gd name="T29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9" h="469">
                  <a:moveTo>
                    <a:pt x="0" y="0"/>
                  </a:moveTo>
                  <a:cubicBezTo>
                    <a:pt x="0" y="469"/>
                    <a:pt x="0" y="469"/>
                    <a:pt x="0" y="469"/>
                  </a:cubicBezTo>
                  <a:cubicBezTo>
                    <a:pt x="85" y="469"/>
                    <a:pt x="85" y="469"/>
                    <a:pt x="85" y="469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85" y="72"/>
                    <a:pt x="218" y="72"/>
                    <a:pt x="282" y="72"/>
                  </a:cubicBezTo>
                  <a:cubicBezTo>
                    <a:pt x="282" y="469"/>
                    <a:pt x="282" y="469"/>
                    <a:pt x="282" y="469"/>
                  </a:cubicBezTo>
                  <a:cubicBezTo>
                    <a:pt x="367" y="469"/>
                    <a:pt x="367" y="469"/>
                    <a:pt x="367" y="469"/>
                  </a:cubicBezTo>
                  <a:cubicBezTo>
                    <a:pt x="367" y="72"/>
                    <a:pt x="367" y="72"/>
                    <a:pt x="367" y="72"/>
                  </a:cubicBezTo>
                  <a:cubicBezTo>
                    <a:pt x="424" y="72"/>
                    <a:pt x="472" y="72"/>
                    <a:pt x="498" y="72"/>
                  </a:cubicBezTo>
                  <a:cubicBezTo>
                    <a:pt x="542" y="72"/>
                    <a:pt x="573" y="98"/>
                    <a:pt x="573" y="155"/>
                  </a:cubicBezTo>
                  <a:cubicBezTo>
                    <a:pt x="573" y="469"/>
                    <a:pt x="573" y="469"/>
                    <a:pt x="573" y="469"/>
                  </a:cubicBezTo>
                  <a:cubicBezTo>
                    <a:pt x="659" y="469"/>
                    <a:pt x="659" y="469"/>
                    <a:pt x="659" y="469"/>
                  </a:cubicBezTo>
                  <a:cubicBezTo>
                    <a:pt x="659" y="346"/>
                    <a:pt x="659" y="239"/>
                    <a:pt x="659" y="132"/>
                  </a:cubicBezTo>
                  <a:cubicBezTo>
                    <a:pt x="659" y="68"/>
                    <a:pt x="626" y="0"/>
                    <a:pt x="54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0" name="Freeform 701">
              <a:extLst>
                <a:ext uri="{FF2B5EF4-FFF2-40B4-BE49-F238E27FC236}">
                  <a16:creationId xmlns:a16="http://schemas.microsoft.com/office/drawing/2014/main" id="{8822FAA6-F2BF-44BB-B5E7-3098FA432CE5}"/>
                </a:ext>
              </a:extLst>
            </p:cNvPr>
            <p:cNvSpPr>
              <a:spLocks/>
            </p:cNvSpPr>
            <p:nvPr/>
          </p:nvSpPr>
          <p:spPr bwMode="white">
            <a:xfrm>
              <a:off x="2877" y="2269"/>
              <a:ext cx="1107" cy="1113"/>
            </a:xfrm>
            <a:custGeom>
              <a:avLst/>
              <a:gdLst>
                <a:gd name="T0" fmla="*/ 121 w 468"/>
                <a:gd name="T1" fmla="*/ 0 h 469"/>
                <a:gd name="T2" fmla="*/ 0 w 468"/>
                <a:gd name="T3" fmla="*/ 130 h 469"/>
                <a:gd name="T4" fmla="*/ 115 w 468"/>
                <a:gd name="T5" fmla="*/ 266 h 469"/>
                <a:gd name="T6" fmla="*/ 319 w 468"/>
                <a:gd name="T7" fmla="*/ 266 h 469"/>
                <a:gd name="T8" fmla="*/ 381 w 468"/>
                <a:gd name="T9" fmla="*/ 335 h 469"/>
                <a:gd name="T10" fmla="*/ 320 w 468"/>
                <a:gd name="T11" fmla="*/ 398 h 469"/>
                <a:gd name="T12" fmla="*/ 8 w 468"/>
                <a:gd name="T13" fmla="*/ 398 h 469"/>
                <a:gd name="T14" fmla="*/ 8 w 468"/>
                <a:gd name="T15" fmla="*/ 469 h 469"/>
                <a:gd name="T16" fmla="*/ 356 w 468"/>
                <a:gd name="T17" fmla="*/ 469 h 469"/>
                <a:gd name="T18" fmla="*/ 468 w 468"/>
                <a:gd name="T19" fmla="*/ 336 h 469"/>
                <a:gd name="T20" fmla="*/ 362 w 468"/>
                <a:gd name="T21" fmla="*/ 194 h 469"/>
                <a:gd name="T22" fmla="*/ 142 w 468"/>
                <a:gd name="T23" fmla="*/ 194 h 469"/>
                <a:gd name="T24" fmla="*/ 86 w 468"/>
                <a:gd name="T25" fmla="*/ 132 h 469"/>
                <a:gd name="T26" fmla="*/ 151 w 468"/>
                <a:gd name="T27" fmla="*/ 72 h 469"/>
                <a:gd name="T28" fmla="*/ 452 w 468"/>
                <a:gd name="T29" fmla="*/ 72 h 469"/>
                <a:gd name="T30" fmla="*/ 452 w 468"/>
                <a:gd name="T31" fmla="*/ 0 h 469"/>
                <a:gd name="T32" fmla="*/ 121 w 468"/>
                <a:gd name="T33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8" h="469">
                  <a:moveTo>
                    <a:pt x="121" y="0"/>
                  </a:moveTo>
                  <a:cubicBezTo>
                    <a:pt x="28" y="0"/>
                    <a:pt x="0" y="62"/>
                    <a:pt x="0" y="130"/>
                  </a:cubicBezTo>
                  <a:cubicBezTo>
                    <a:pt x="0" y="204"/>
                    <a:pt x="31" y="266"/>
                    <a:pt x="115" y="266"/>
                  </a:cubicBezTo>
                  <a:cubicBezTo>
                    <a:pt x="191" y="266"/>
                    <a:pt x="262" y="266"/>
                    <a:pt x="319" y="266"/>
                  </a:cubicBezTo>
                  <a:cubicBezTo>
                    <a:pt x="381" y="266"/>
                    <a:pt x="381" y="314"/>
                    <a:pt x="381" y="335"/>
                  </a:cubicBezTo>
                  <a:cubicBezTo>
                    <a:pt x="381" y="356"/>
                    <a:pt x="381" y="398"/>
                    <a:pt x="320" y="398"/>
                  </a:cubicBezTo>
                  <a:cubicBezTo>
                    <a:pt x="272" y="398"/>
                    <a:pt x="8" y="398"/>
                    <a:pt x="8" y="398"/>
                  </a:cubicBezTo>
                  <a:cubicBezTo>
                    <a:pt x="8" y="398"/>
                    <a:pt x="8" y="449"/>
                    <a:pt x="8" y="469"/>
                  </a:cubicBezTo>
                  <a:cubicBezTo>
                    <a:pt x="356" y="469"/>
                    <a:pt x="356" y="469"/>
                    <a:pt x="356" y="469"/>
                  </a:cubicBezTo>
                  <a:cubicBezTo>
                    <a:pt x="443" y="469"/>
                    <a:pt x="468" y="418"/>
                    <a:pt x="468" y="336"/>
                  </a:cubicBezTo>
                  <a:cubicBezTo>
                    <a:pt x="468" y="238"/>
                    <a:pt x="436" y="194"/>
                    <a:pt x="362" y="194"/>
                  </a:cubicBezTo>
                  <a:cubicBezTo>
                    <a:pt x="274" y="194"/>
                    <a:pt x="213" y="194"/>
                    <a:pt x="142" y="194"/>
                  </a:cubicBezTo>
                  <a:cubicBezTo>
                    <a:pt x="86" y="194"/>
                    <a:pt x="86" y="157"/>
                    <a:pt x="86" y="132"/>
                  </a:cubicBezTo>
                  <a:cubicBezTo>
                    <a:pt x="86" y="112"/>
                    <a:pt x="92" y="72"/>
                    <a:pt x="151" y="72"/>
                  </a:cubicBezTo>
                  <a:cubicBezTo>
                    <a:pt x="214" y="72"/>
                    <a:pt x="452" y="72"/>
                    <a:pt x="452" y="72"/>
                  </a:cubicBezTo>
                  <a:cubicBezTo>
                    <a:pt x="452" y="43"/>
                    <a:pt x="452" y="27"/>
                    <a:pt x="452" y="0"/>
                  </a:cubicBezTo>
                  <a:cubicBezTo>
                    <a:pt x="121" y="0"/>
                    <a:pt x="121" y="0"/>
                    <a:pt x="1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1" name="Freeform 702">
              <a:extLst>
                <a:ext uri="{FF2B5EF4-FFF2-40B4-BE49-F238E27FC236}">
                  <a16:creationId xmlns:a16="http://schemas.microsoft.com/office/drawing/2014/main" id="{7ACA3E4E-D2A6-4869-8C1F-E1EDCE4B29A9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4107" y="2269"/>
              <a:ext cx="1090" cy="1455"/>
            </a:xfrm>
            <a:custGeom>
              <a:avLst/>
              <a:gdLst>
                <a:gd name="T0" fmla="*/ 170 w 461"/>
                <a:gd name="T1" fmla="*/ 0 h 613"/>
                <a:gd name="T2" fmla="*/ 44 w 461"/>
                <a:gd name="T3" fmla="*/ 29 h 613"/>
                <a:gd name="T4" fmla="*/ 0 w 461"/>
                <a:gd name="T5" fmla="*/ 149 h 613"/>
                <a:gd name="T6" fmla="*/ 0 w 461"/>
                <a:gd name="T7" fmla="*/ 233 h 613"/>
                <a:gd name="T8" fmla="*/ 0 w 461"/>
                <a:gd name="T9" fmla="*/ 318 h 613"/>
                <a:gd name="T10" fmla="*/ 47 w 461"/>
                <a:gd name="T11" fmla="*/ 445 h 613"/>
                <a:gd name="T12" fmla="*/ 170 w 461"/>
                <a:gd name="T13" fmla="*/ 469 h 613"/>
                <a:gd name="T14" fmla="*/ 376 w 461"/>
                <a:gd name="T15" fmla="*/ 469 h 613"/>
                <a:gd name="T16" fmla="*/ 376 w 461"/>
                <a:gd name="T17" fmla="*/ 487 h 613"/>
                <a:gd name="T18" fmla="*/ 328 w 461"/>
                <a:gd name="T19" fmla="*/ 538 h 613"/>
                <a:gd name="T20" fmla="*/ 61 w 461"/>
                <a:gd name="T21" fmla="*/ 538 h 613"/>
                <a:gd name="T22" fmla="*/ 61 w 461"/>
                <a:gd name="T23" fmla="*/ 613 h 613"/>
                <a:gd name="T24" fmla="*/ 356 w 461"/>
                <a:gd name="T25" fmla="*/ 613 h 613"/>
                <a:gd name="T26" fmla="*/ 461 w 461"/>
                <a:gd name="T27" fmla="*/ 511 h 613"/>
                <a:gd name="T28" fmla="*/ 461 w 461"/>
                <a:gd name="T29" fmla="*/ 0 h 613"/>
                <a:gd name="T30" fmla="*/ 170 w 461"/>
                <a:gd name="T31" fmla="*/ 0 h 613"/>
                <a:gd name="T32" fmla="*/ 376 w 461"/>
                <a:gd name="T33" fmla="*/ 398 h 613"/>
                <a:gd name="T34" fmla="*/ 196 w 461"/>
                <a:gd name="T35" fmla="*/ 398 h 613"/>
                <a:gd name="T36" fmla="*/ 88 w 461"/>
                <a:gd name="T37" fmla="*/ 333 h 613"/>
                <a:gd name="T38" fmla="*/ 88 w 461"/>
                <a:gd name="T39" fmla="*/ 231 h 613"/>
                <a:gd name="T40" fmla="*/ 88 w 461"/>
                <a:gd name="T41" fmla="*/ 148 h 613"/>
                <a:gd name="T42" fmla="*/ 200 w 461"/>
                <a:gd name="T43" fmla="*/ 72 h 613"/>
                <a:gd name="T44" fmla="*/ 376 w 461"/>
                <a:gd name="T45" fmla="*/ 72 h 613"/>
                <a:gd name="T46" fmla="*/ 376 w 461"/>
                <a:gd name="T47" fmla="*/ 398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613">
                  <a:moveTo>
                    <a:pt x="170" y="0"/>
                  </a:moveTo>
                  <a:cubicBezTo>
                    <a:pt x="94" y="0"/>
                    <a:pt x="65" y="12"/>
                    <a:pt x="44" y="29"/>
                  </a:cubicBezTo>
                  <a:cubicBezTo>
                    <a:pt x="22" y="47"/>
                    <a:pt x="1" y="70"/>
                    <a:pt x="0" y="149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402"/>
                    <a:pt x="23" y="425"/>
                    <a:pt x="47" y="445"/>
                  </a:cubicBezTo>
                  <a:cubicBezTo>
                    <a:pt x="63" y="456"/>
                    <a:pt x="89" y="469"/>
                    <a:pt x="170" y="469"/>
                  </a:cubicBezTo>
                  <a:cubicBezTo>
                    <a:pt x="376" y="469"/>
                    <a:pt x="376" y="469"/>
                    <a:pt x="376" y="469"/>
                  </a:cubicBezTo>
                  <a:cubicBezTo>
                    <a:pt x="376" y="469"/>
                    <a:pt x="376" y="484"/>
                    <a:pt x="376" y="487"/>
                  </a:cubicBezTo>
                  <a:cubicBezTo>
                    <a:pt x="376" y="523"/>
                    <a:pt x="369" y="538"/>
                    <a:pt x="328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613"/>
                    <a:pt x="61" y="613"/>
                    <a:pt x="61" y="613"/>
                  </a:cubicBezTo>
                  <a:cubicBezTo>
                    <a:pt x="356" y="613"/>
                    <a:pt x="356" y="613"/>
                    <a:pt x="356" y="613"/>
                  </a:cubicBezTo>
                  <a:cubicBezTo>
                    <a:pt x="435" y="613"/>
                    <a:pt x="461" y="578"/>
                    <a:pt x="461" y="511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170" y="0"/>
                  </a:lnTo>
                  <a:close/>
                  <a:moveTo>
                    <a:pt x="376" y="398"/>
                  </a:moveTo>
                  <a:cubicBezTo>
                    <a:pt x="196" y="398"/>
                    <a:pt x="196" y="398"/>
                    <a:pt x="196" y="398"/>
                  </a:cubicBezTo>
                  <a:cubicBezTo>
                    <a:pt x="143" y="398"/>
                    <a:pt x="89" y="402"/>
                    <a:pt x="88" y="333"/>
                  </a:cubicBezTo>
                  <a:cubicBezTo>
                    <a:pt x="88" y="330"/>
                    <a:pt x="88" y="305"/>
                    <a:pt x="88" y="231"/>
                  </a:cubicBezTo>
                  <a:cubicBezTo>
                    <a:pt x="88" y="169"/>
                    <a:pt x="87" y="154"/>
                    <a:pt x="88" y="148"/>
                  </a:cubicBezTo>
                  <a:cubicBezTo>
                    <a:pt x="91" y="90"/>
                    <a:pt x="112" y="70"/>
                    <a:pt x="200" y="72"/>
                  </a:cubicBezTo>
                  <a:cubicBezTo>
                    <a:pt x="205" y="72"/>
                    <a:pt x="376" y="72"/>
                    <a:pt x="376" y="72"/>
                  </a:cubicBezTo>
                  <a:lnTo>
                    <a:pt x="376" y="3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</p:grp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061DB1-433A-4D13-9456-6C53B3E99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© msg GillardonBSM AG | 2022 | e-fellows.net IT Day – Tokenisierung von Assets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E919D54-F5C7-4DEB-8A75-11D4B2633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2C4F53-B4CA-4838-AC7E-70E91EE9D986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7758DA-BEFC-4EE2-942B-311B735F8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5569" y="1269999"/>
            <a:ext cx="4896643" cy="1173722"/>
          </a:xfrm>
        </p:spPr>
        <p:txBody>
          <a:bodyPr anchor="b" anchorCtr="0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22CE4868-304D-481A-9C14-D68B51D2B1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455569" y="2852738"/>
            <a:ext cx="4896643" cy="34559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6" name="Oval 13">
            <a:extLst>
              <a:ext uri="{FF2B5EF4-FFF2-40B4-BE49-F238E27FC236}">
                <a16:creationId xmlns:a16="http://schemas.microsoft.com/office/drawing/2014/main" id="{A72D309E-3946-4AF7-88AF-DE19CB4FF48A}"/>
              </a:ext>
            </a:extLst>
          </p:cNvPr>
          <p:cNvSpPr/>
          <p:nvPr/>
        </p:nvSpPr>
        <p:spPr bwMode="white">
          <a:xfrm>
            <a:off x="6450629" y="479428"/>
            <a:ext cx="141259" cy="1412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35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Graue Folie, Bild run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D258586D-5458-4E7D-AB2C-E5EFE1CD85BF}"/>
              </a:ext>
            </a:extLst>
          </p:cNvPr>
          <p:cNvSpPr/>
          <p:nvPr/>
        </p:nvSpPr>
        <p:spPr>
          <a:xfrm>
            <a:off x="6312025" y="-18000"/>
            <a:ext cx="5897975" cy="6894000"/>
          </a:xfrm>
          <a:custGeom>
            <a:avLst/>
            <a:gdLst>
              <a:gd name="connsiteX0" fmla="*/ 1143851 w 5897975"/>
              <a:gd name="connsiteY0" fmla="*/ 0 h 6894000"/>
              <a:gd name="connsiteX1" fmla="*/ 5897975 w 5897975"/>
              <a:gd name="connsiteY1" fmla="*/ 0 h 6894000"/>
              <a:gd name="connsiteX2" fmla="*/ 5897975 w 5897975"/>
              <a:gd name="connsiteY2" fmla="*/ 6894000 h 6894000"/>
              <a:gd name="connsiteX3" fmla="*/ 1146456 w 5897975"/>
              <a:gd name="connsiteY3" fmla="*/ 6894000 h 6894000"/>
              <a:gd name="connsiteX4" fmla="*/ 1144103 w 5897975"/>
              <a:gd name="connsiteY4" fmla="*/ 6891006 h 6894000"/>
              <a:gd name="connsiteX5" fmla="*/ 0 w 5897975"/>
              <a:gd name="connsiteY5" fmla="*/ 3445325 h 6894000"/>
              <a:gd name="connsiteX6" fmla="*/ 983542 w 5897975"/>
              <a:gd name="connsiteY6" fmla="*/ 225433 h 689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97975" h="6894000">
                <a:moveTo>
                  <a:pt x="1143851" y="0"/>
                </a:moveTo>
                <a:lnTo>
                  <a:pt x="5897975" y="0"/>
                </a:lnTo>
                <a:lnTo>
                  <a:pt x="5897975" y="6894000"/>
                </a:lnTo>
                <a:lnTo>
                  <a:pt x="1146456" y="6894000"/>
                </a:lnTo>
                <a:lnTo>
                  <a:pt x="1144103" y="6891006"/>
                </a:lnTo>
                <a:cubicBezTo>
                  <a:pt x="425533" y="5930165"/>
                  <a:pt x="0" y="4737440"/>
                  <a:pt x="0" y="3445325"/>
                </a:cubicBezTo>
                <a:cubicBezTo>
                  <a:pt x="0" y="2252604"/>
                  <a:pt x="362587" y="1144570"/>
                  <a:pt x="983542" y="225433"/>
                </a:cubicBezTo>
                <a:close/>
              </a:path>
            </a:pathLst>
          </a:cu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14" name="Freihandform 23">
            <a:extLst>
              <a:ext uri="{FF2B5EF4-FFF2-40B4-BE49-F238E27FC236}">
                <a16:creationId xmlns:a16="http://schemas.microsoft.com/office/drawing/2014/main" id="{CD9933A0-5E36-441A-B282-4BAF114102D1}"/>
              </a:ext>
            </a:extLst>
          </p:cNvPr>
          <p:cNvSpPr/>
          <p:nvPr/>
        </p:nvSpPr>
        <p:spPr bwMode="white">
          <a:xfrm rot="10800000" flipH="1">
            <a:off x="0" y="2087918"/>
            <a:ext cx="4295800" cy="4770082"/>
          </a:xfrm>
          <a:custGeom>
            <a:avLst/>
            <a:gdLst>
              <a:gd name="connsiteX0" fmla="*/ 0 w 5562328"/>
              <a:gd name="connsiteY0" fmla="*/ 0 h 6147385"/>
              <a:gd name="connsiteX1" fmla="*/ 4578774 w 5562328"/>
              <a:gd name="connsiteY1" fmla="*/ 0 h 6147385"/>
              <a:gd name="connsiteX2" fmla="*/ 4727110 w 5562328"/>
              <a:gd name="connsiteY2" fmla="*/ 163212 h 6147385"/>
              <a:gd name="connsiteX3" fmla="*/ 5562328 w 5562328"/>
              <a:gd name="connsiteY3" fmla="*/ 2489785 h 6147385"/>
              <a:gd name="connsiteX4" fmla="*/ 1904728 w 5562328"/>
              <a:gd name="connsiteY4" fmla="*/ 6147385 h 6147385"/>
              <a:gd name="connsiteX5" fmla="*/ 161299 w 5562328"/>
              <a:gd name="connsiteY5" fmla="*/ 5705932 h 6147385"/>
              <a:gd name="connsiteX6" fmla="*/ 0 w 5562328"/>
              <a:gd name="connsiteY6" fmla="*/ 5607941 h 6147385"/>
              <a:gd name="connsiteX7" fmla="*/ 0 w 5562328"/>
              <a:gd name="connsiteY7" fmla="*/ 0 h 61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2328" h="6147385">
                <a:moveTo>
                  <a:pt x="0" y="0"/>
                </a:moveTo>
                <a:lnTo>
                  <a:pt x="4578774" y="0"/>
                </a:lnTo>
                <a:lnTo>
                  <a:pt x="4727110" y="163212"/>
                </a:lnTo>
                <a:cubicBezTo>
                  <a:pt x="5248888" y="795461"/>
                  <a:pt x="5562328" y="1606019"/>
                  <a:pt x="5562328" y="2489785"/>
                </a:cubicBezTo>
                <a:cubicBezTo>
                  <a:pt x="5562328" y="4509822"/>
                  <a:pt x="3924765" y="6147385"/>
                  <a:pt x="1904728" y="6147385"/>
                </a:cubicBezTo>
                <a:cubicBezTo>
                  <a:pt x="1273467" y="6147385"/>
                  <a:pt x="679556" y="5987467"/>
                  <a:pt x="161299" y="5705932"/>
                </a:cubicBezTo>
                <a:lnTo>
                  <a:pt x="0" y="560794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15" name="Oval 24">
            <a:extLst>
              <a:ext uri="{FF2B5EF4-FFF2-40B4-BE49-F238E27FC236}">
                <a16:creationId xmlns:a16="http://schemas.microsoft.com/office/drawing/2014/main" id="{E7EBF26C-49B3-451D-84F8-4E6638CD518C}"/>
              </a:ext>
            </a:extLst>
          </p:cNvPr>
          <p:cNvSpPr/>
          <p:nvPr/>
        </p:nvSpPr>
        <p:spPr bwMode="white">
          <a:xfrm rot="10800000">
            <a:off x="5745726" y="445403"/>
            <a:ext cx="639544" cy="639544"/>
          </a:xfrm>
          <a:prstGeom prst="ellipse">
            <a:avLst/>
          </a:prstGeom>
          <a:solidFill>
            <a:schemeClr val="tx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24" name="Oval 22">
            <a:extLst>
              <a:ext uri="{FF2B5EF4-FFF2-40B4-BE49-F238E27FC236}">
                <a16:creationId xmlns:a16="http://schemas.microsoft.com/office/drawing/2014/main" id="{B6B4683F-6753-4ADC-A683-0D363D807977}"/>
              </a:ext>
            </a:extLst>
          </p:cNvPr>
          <p:cNvSpPr/>
          <p:nvPr/>
        </p:nvSpPr>
        <p:spPr bwMode="white">
          <a:xfrm rot="10800000">
            <a:off x="2975648" y="2489173"/>
            <a:ext cx="2011494" cy="2011494"/>
          </a:xfrm>
          <a:prstGeom prst="ellipse">
            <a:avLst/>
          </a:prstGeom>
          <a:solidFill>
            <a:schemeClr val="tx1">
              <a:lumMod val="85000"/>
              <a:lumOff val="1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0BAD37E-0AAD-48C2-B878-F1C09777C1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520310">
            <a:off x="-912665" y="3841690"/>
            <a:ext cx="8671199" cy="8057577"/>
          </a:xfrm>
          <a:prstGeom prst="rect">
            <a:avLst/>
          </a:prstGeom>
        </p:spPr>
      </p:pic>
      <p:sp>
        <p:nvSpPr>
          <p:cNvPr id="16" name="Oval 34">
            <a:extLst>
              <a:ext uri="{FF2B5EF4-FFF2-40B4-BE49-F238E27FC236}">
                <a16:creationId xmlns:a16="http://schemas.microsoft.com/office/drawing/2014/main" id="{2C4383E1-96F4-4154-B069-3E21DE478B14}"/>
              </a:ext>
            </a:extLst>
          </p:cNvPr>
          <p:cNvSpPr/>
          <p:nvPr/>
        </p:nvSpPr>
        <p:spPr bwMode="white">
          <a:xfrm>
            <a:off x="6843728" y="670323"/>
            <a:ext cx="216024" cy="2160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DC6A33B-2F7E-4227-A8BF-358811E121A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© msg GillardonBSM AG | 2022 | Roadshow 2.0 – Digitale Assets</a:t>
            </a:r>
            <a:endParaRPr lang="en-US"/>
          </a:p>
        </p:txBody>
      </p:sp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52939448-F9BF-4B69-9233-9274D075FE7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white">
          <a:xfrm>
            <a:off x="6588121" y="0"/>
            <a:ext cx="5603878" cy="6857999"/>
          </a:xfrm>
          <a:custGeom>
            <a:avLst/>
            <a:gdLst>
              <a:gd name="connsiteX0" fmla="*/ 1210347 w 5603878"/>
              <a:gd name="connsiteY0" fmla="*/ 0 h 6857999"/>
              <a:gd name="connsiteX1" fmla="*/ 5603878 w 5603878"/>
              <a:gd name="connsiteY1" fmla="*/ 0 h 6857999"/>
              <a:gd name="connsiteX2" fmla="*/ 5603878 w 5603878"/>
              <a:gd name="connsiteY2" fmla="*/ 6857999 h 6857999"/>
              <a:gd name="connsiteX3" fmla="*/ 1158141 w 5603878"/>
              <a:gd name="connsiteY3" fmla="*/ 6857999 h 6857999"/>
              <a:gd name="connsiteX4" fmla="*/ 1105142 w 5603878"/>
              <a:gd name="connsiteY4" fmla="*/ 6790558 h 6857999"/>
              <a:gd name="connsiteX5" fmla="*/ 0 w 5603878"/>
              <a:gd name="connsiteY5" fmla="*/ 3462217 h 6857999"/>
              <a:gd name="connsiteX6" fmla="*/ 1105142 w 5603878"/>
              <a:gd name="connsiteY6" fmla="*/ 1338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3878" h="6857999">
                <a:moveTo>
                  <a:pt x="1210347" y="0"/>
                </a:moveTo>
                <a:lnTo>
                  <a:pt x="5603878" y="0"/>
                </a:lnTo>
                <a:lnTo>
                  <a:pt x="5603878" y="6857999"/>
                </a:lnTo>
                <a:lnTo>
                  <a:pt x="1158141" y="6857999"/>
                </a:lnTo>
                <a:lnTo>
                  <a:pt x="1105142" y="6790558"/>
                </a:lnTo>
                <a:cubicBezTo>
                  <a:pt x="411043" y="5862437"/>
                  <a:pt x="0" y="4710329"/>
                  <a:pt x="0" y="3462217"/>
                </a:cubicBezTo>
                <a:cubicBezTo>
                  <a:pt x="0" y="2214105"/>
                  <a:pt x="411043" y="1061997"/>
                  <a:pt x="1105142" y="13387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vert="horz" wrap="square" lIns="0" tIns="0" rIns="0" bIns="0" rtlCol="0" anchor="ctr">
            <a:noAutofit/>
          </a:bodyPr>
          <a:lstStyle>
            <a:lvl1pPr marL="7938" algn="ctr">
              <a:defRPr lang="de-DE" sz="1200" b="0" i="0" dirty="0">
                <a:latin typeface="Calibri" panose="020F0502020204030204" pitchFamily="34" charset="0"/>
              </a:defRPr>
            </a:lvl1pPr>
          </a:lstStyle>
          <a:p>
            <a:pPr marL="7938" lvl="0" algn="ctr"/>
            <a:r>
              <a:rPr lang="de-DE"/>
              <a:t>Bild durch Klicken auf das Symbol hinzufügen.</a:t>
            </a:r>
            <a:br>
              <a:rPr lang="de-DE"/>
            </a:br>
            <a:r>
              <a:rPr lang="de-DE"/>
              <a:t>Alternativ den Rahmen des Bildplatzhalters markieren (Klick auf die graue Fläche)</a:t>
            </a:r>
            <a:br>
              <a:rPr lang="de-DE"/>
            </a:br>
            <a:r>
              <a:rPr lang="de-DE"/>
              <a:t>und ein Bild aus den </a:t>
            </a:r>
            <a:r>
              <a:rPr lang="de-DE" noProof="1"/>
              <a:t>QuickSlide</a:t>
            </a:r>
            <a:r>
              <a:rPr lang="de-DE"/>
              <a:t>-Elementen hinzufügen.</a:t>
            </a:r>
            <a:br>
              <a:rPr lang="de-DE"/>
            </a:br>
            <a:r>
              <a:rPr lang="de-DE"/>
              <a:t>Anschließend die Folie zurücksetzen (Folie &gt; Zurücksetzen).</a:t>
            </a:r>
            <a:br>
              <a:rPr lang="de-DE"/>
            </a:br>
            <a:r>
              <a:rPr lang="de-DE"/>
              <a:t>Hierbei werden alle Platzhalter auf der Folie zurückgesetzt!</a:t>
            </a:r>
          </a:p>
        </p:txBody>
      </p:sp>
      <p:sp>
        <p:nvSpPr>
          <p:cNvPr id="28" name="Titel 18">
            <a:extLst>
              <a:ext uri="{FF2B5EF4-FFF2-40B4-BE49-F238E27FC236}">
                <a16:creationId xmlns:a16="http://schemas.microsoft.com/office/drawing/2014/main" id="{988D6D18-E1C7-433B-906C-1DFD6AB3E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375" y="1270000"/>
            <a:ext cx="5254625" cy="2088809"/>
          </a:xfrm>
        </p:spPr>
        <p:txBody>
          <a:bodyPr anchor="b" anchorCtr="0"/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4AEA5C50-176E-4B3A-B28E-B0E8F95DD03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41375" y="3423600"/>
            <a:ext cx="5254625" cy="1872000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Untertitel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CE6F457-34D0-40E0-A0D3-A975F1FAFF1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60B6C3-C496-4A7C-9C45-3D663D266B21}" type="slidenum">
              <a:rPr lang="en-US" smtClean="0"/>
              <a:pPr/>
              <a:t>‹Nr.›</a:t>
            </a:fld>
            <a:endParaRPr lang="en-US"/>
          </a:p>
        </p:txBody>
      </p:sp>
      <p:grpSp>
        <p:nvGrpSpPr>
          <p:cNvPr id="21" name="Group 698">
            <a:extLst>
              <a:ext uri="{FF2B5EF4-FFF2-40B4-BE49-F238E27FC236}">
                <a16:creationId xmlns:a16="http://schemas.microsoft.com/office/drawing/2014/main" id="{4F446E90-0A8C-41DC-B805-58594AB6BC2B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841375" y="311717"/>
            <a:ext cx="1386000" cy="460800"/>
            <a:chOff x="561" y="2269"/>
            <a:chExt cx="4636" cy="1455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grpSpPr>
        <p:sp>
          <p:nvSpPr>
            <p:cNvPr id="23" name="AutoShape 697">
              <a:extLst>
                <a:ext uri="{FF2B5EF4-FFF2-40B4-BE49-F238E27FC236}">
                  <a16:creationId xmlns:a16="http://schemas.microsoft.com/office/drawing/2014/main" id="{603FC389-B85B-4EBB-BE30-EEBF8F2D3E5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black">
            <a:xfrm>
              <a:off x="561" y="2271"/>
              <a:ext cx="4634" cy="145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25" name="Oval 699">
              <a:extLst>
                <a:ext uri="{FF2B5EF4-FFF2-40B4-BE49-F238E27FC236}">
                  <a16:creationId xmlns:a16="http://schemas.microsoft.com/office/drawing/2014/main" id="{93C8291F-3B35-4C51-A5CE-3D96720B9FCD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561" y="2905"/>
              <a:ext cx="483" cy="4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27" name="Freeform 700">
              <a:extLst>
                <a:ext uri="{FF2B5EF4-FFF2-40B4-BE49-F238E27FC236}">
                  <a16:creationId xmlns:a16="http://schemas.microsoft.com/office/drawing/2014/main" id="{EEB34878-00EC-43A6-8C47-3DFD0F46E0AA}"/>
                </a:ext>
              </a:extLst>
            </p:cNvPr>
            <p:cNvSpPr>
              <a:spLocks/>
            </p:cNvSpPr>
            <p:nvPr/>
          </p:nvSpPr>
          <p:spPr bwMode="black">
            <a:xfrm>
              <a:off x="1200" y="2269"/>
              <a:ext cx="1559" cy="1113"/>
            </a:xfrm>
            <a:custGeom>
              <a:avLst/>
              <a:gdLst>
                <a:gd name="T0" fmla="*/ 0 w 659"/>
                <a:gd name="T1" fmla="*/ 0 h 469"/>
                <a:gd name="T2" fmla="*/ 0 w 659"/>
                <a:gd name="T3" fmla="*/ 469 h 469"/>
                <a:gd name="T4" fmla="*/ 85 w 659"/>
                <a:gd name="T5" fmla="*/ 469 h 469"/>
                <a:gd name="T6" fmla="*/ 85 w 659"/>
                <a:gd name="T7" fmla="*/ 72 h 469"/>
                <a:gd name="T8" fmla="*/ 282 w 659"/>
                <a:gd name="T9" fmla="*/ 72 h 469"/>
                <a:gd name="T10" fmla="*/ 282 w 659"/>
                <a:gd name="T11" fmla="*/ 469 h 469"/>
                <a:gd name="T12" fmla="*/ 367 w 659"/>
                <a:gd name="T13" fmla="*/ 469 h 469"/>
                <a:gd name="T14" fmla="*/ 367 w 659"/>
                <a:gd name="T15" fmla="*/ 72 h 469"/>
                <a:gd name="T16" fmla="*/ 498 w 659"/>
                <a:gd name="T17" fmla="*/ 72 h 469"/>
                <a:gd name="T18" fmla="*/ 573 w 659"/>
                <a:gd name="T19" fmla="*/ 155 h 469"/>
                <a:gd name="T20" fmla="*/ 573 w 659"/>
                <a:gd name="T21" fmla="*/ 469 h 469"/>
                <a:gd name="T22" fmla="*/ 659 w 659"/>
                <a:gd name="T23" fmla="*/ 469 h 469"/>
                <a:gd name="T24" fmla="*/ 659 w 659"/>
                <a:gd name="T25" fmla="*/ 132 h 469"/>
                <a:gd name="T26" fmla="*/ 541 w 659"/>
                <a:gd name="T27" fmla="*/ 0 h 469"/>
                <a:gd name="T28" fmla="*/ 0 w 659"/>
                <a:gd name="T29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9" h="469">
                  <a:moveTo>
                    <a:pt x="0" y="0"/>
                  </a:moveTo>
                  <a:cubicBezTo>
                    <a:pt x="0" y="469"/>
                    <a:pt x="0" y="469"/>
                    <a:pt x="0" y="469"/>
                  </a:cubicBezTo>
                  <a:cubicBezTo>
                    <a:pt x="85" y="469"/>
                    <a:pt x="85" y="469"/>
                    <a:pt x="85" y="469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85" y="72"/>
                    <a:pt x="218" y="72"/>
                    <a:pt x="282" y="72"/>
                  </a:cubicBezTo>
                  <a:cubicBezTo>
                    <a:pt x="282" y="469"/>
                    <a:pt x="282" y="469"/>
                    <a:pt x="282" y="469"/>
                  </a:cubicBezTo>
                  <a:cubicBezTo>
                    <a:pt x="367" y="469"/>
                    <a:pt x="367" y="469"/>
                    <a:pt x="367" y="469"/>
                  </a:cubicBezTo>
                  <a:cubicBezTo>
                    <a:pt x="367" y="72"/>
                    <a:pt x="367" y="72"/>
                    <a:pt x="367" y="72"/>
                  </a:cubicBezTo>
                  <a:cubicBezTo>
                    <a:pt x="424" y="72"/>
                    <a:pt x="472" y="72"/>
                    <a:pt x="498" y="72"/>
                  </a:cubicBezTo>
                  <a:cubicBezTo>
                    <a:pt x="542" y="72"/>
                    <a:pt x="573" y="98"/>
                    <a:pt x="573" y="155"/>
                  </a:cubicBezTo>
                  <a:cubicBezTo>
                    <a:pt x="573" y="469"/>
                    <a:pt x="573" y="469"/>
                    <a:pt x="573" y="469"/>
                  </a:cubicBezTo>
                  <a:cubicBezTo>
                    <a:pt x="659" y="469"/>
                    <a:pt x="659" y="469"/>
                    <a:pt x="659" y="469"/>
                  </a:cubicBezTo>
                  <a:cubicBezTo>
                    <a:pt x="659" y="346"/>
                    <a:pt x="659" y="239"/>
                    <a:pt x="659" y="132"/>
                  </a:cubicBezTo>
                  <a:cubicBezTo>
                    <a:pt x="659" y="68"/>
                    <a:pt x="626" y="0"/>
                    <a:pt x="54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0" name="Freeform 701">
              <a:extLst>
                <a:ext uri="{FF2B5EF4-FFF2-40B4-BE49-F238E27FC236}">
                  <a16:creationId xmlns:a16="http://schemas.microsoft.com/office/drawing/2014/main" id="{42869CAD-5E6F-490B-9F93-3A60973FC566}"/>
                </a:ext>
              </a:extLst>
            </p:cNvPr>
            <p:cNvSpPr>
              <a:spLocks/>
            </p:cNvSpPr>
            <p:nvPr/>
          </p:nvSpPr>
          <p:spPr bwMode="black">
            <a:xfrm>
              <a:off x="2877" y="2269"/>
              <a:ext cx="1107" cy="1113"/>
            </a:xfrm>
            <a:custGeom>
              <a:avLst/>
              <a:gdLst>
                <a:gd name="T0" fmla="*/ 121 w 468"/>
                <a:gd name="T1" fmla="*/ 0 h 469"/>
                <a:gd name="T2" fmla="*/ 0 w 468"/>
                <a:gd name="T3" fmla="*/ 130 h 469"/>
                <a:gd name="T4" fmla="*/ 115 w 468"/>
                <a:gd name="T5" fmla="*/ 266 h 469"/>
                <a:gd name="T6" fmla="*/ 319 w 468"/>
                <a:gd name="T7" fmla="*/ 266 h 469"/>
                <a:gd name="T8" fmla="*/ 381 w 468"/>
                <a:gd name="T9" fmla="*/ 335 h 469"/>
                <a:gd name="T10" fmla="*/ 320 w 468"/>
                <a:gd name="T11" fmla="*/ 398 h 469"/>
                <a:gd name="T12" fmla="*/ 8 w 468"/>
                <a:gd name="T13" fmla="*/ 398 h 469"/>
                <a:gd name="T14" fmla="*/ 8 w 468"/>
                <a:gd name="T15" fmla="*/ 469 h 469"/>
                <a:gd name="T16" fmla="*/ 356 w 468"/>
                <a:gd name="T17" fmla="*/ 469 h 469"/>
                <a:gd name="T18" fmla="*/ 468 w 468"/>
                <a:gd name="T19" fmla="*/ 336 h 469"/>
                <a:gd name="T20" fmla="*/ 362 w 468"/>
                <a:gd name="T21" fmla="*/ 194 h 469"/>
                <a:gd name="T22" fmla="*/ 142 w 468"/>
                <a:gd name="T23" fmla="*/ 194 h 469"/>
                <a:gd name="T24" fmla="*/ 86 w 468"/>
                <a:gd name="T25" fmla="*/ 132 h 469"/>
                <a:gd name="T26" fmla="*/ 151 w 468"/>
                <a:gd name="T27" fmla="*/ 72 h 469"/>
                <a:gd name="T28" fmla="*/ 452 w 468"/>
                <a:gd name="T29" fmla="*/ 72 h 469"/>
                <a:gd name="T30" fmla="*/ 452 w 468"/>
                <a:gd name="T31" fmla="*/ 0 h 469"/>
                <a:gd name="T32" fmla="*/ 121 w 468"/>
                <a:gd name="T33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8" h="469">
                  <a:moveTo>
                    <a:pt x="121" y="0"/>
                  </a:moveTo>
                  <a:cubicBezTo>
                    <a:pt x="28" y="0"/>
                    <a:pt x="0" y="62"/>
                    <a:pt x="0" y="130"/>
                  </a:cubicBezTo>
                  <a:cubicBezTo>
                    <a:pt x="0" y="204"/>
                    <a:pt x="31" y="266"/>
                    <a:pt x="115" y="266"/>
                  </a:cubicBezTo>
                  <a:cubicBezTo>
                    <a:pt x="191" y="266"/>
                    <a:pt x="262" y="266"/>
                    <a:pt x="319" y="266"/>
                  </a:cubicBezTo>
                  <a:cubicBezTo>
                    <a:pt x="381" y="266"/>
                    <a:pt x="381" y="314"/>
                    <a:pt x="381" y="335"/>
                  </a:cubicBezTo>
                  <a:cubicBezTo>
                    <a:pt x="381" y="356"/>
                    <a:pt x="381" y="398"/>
                    <a:pt x="320" y="398"/>
                  </a:cubicBezTo>
                  <a:cubicBezTo>
                    <a:pt x="272" y="398"/>
                    <a:pt x="8" y="398"/>
                    <a:pt x="8" y="398"/>
                  </a:cubicBezTo>
                  <a:cubicBezTo>
                    <a:pt x="8" y="398"/>
                    <a:pt x="8" y="449"/>
                    <a:pt x="8" y="469"/>
                  </a:cubicBezTo>
                  <a:cubicBezTo>
                    <a:pt x="356" y="469"/>
                    <a:pt x="356" y="469"/>
                    <a:pt x="356" y="469"/>
                  </a:cubicBezTo>
                  <a:cubicBezTo>
                    <a:pt x="443" y="469"/>
                    <a:pt x="468" y="418"/>
                    <a:pt x="468" y="336"/>
                  </a:cubicBezTo>
                  <a:cubicBezTo>
                    <a:pt x="468" y="238"/>
                    <a:pt x="436" y="194"/>
                    <a:pt x="362" y="194"/>
                  </a:cubicBezTo>
                  <a:cubicBezTo>
                    <a:pt x="274" y="194"/>
                    <a:pt x="213" y="194"/>
                    <a:pt x="142" y="194"/>
                  </a:cubicBezTo>
                  <a:cubicBezTo>
                    <a:pt x="86" y="194"/>
                    <a:pt x="86" y="157"/>
                    <a:pt x="86" y="132"/>
                  </a:cubicBezTo>
                  <a:cubicBezTo>
                    <a:pt x="86" y="112"/>
                    <a:pt x="92" y="72"/>
                    <a:pt x="151" y="72"/>
                  </a:cubicBezTo>
                  <a:cubicBezTo>
                    <a:pt x="214" y="72"/>
                    <a:pt x="452" y="72"/>
                    <a:pt x="452" y="72"/>
                  </a:cubicBezTo>
                  <a:cubicBezTo>
                    <a:pt x="452" y="43"/>
                    <a:pt x="452" y="27"/>
                    <a:pt x="452" y="0"/>
                  </a:cubicBezTo>
                  <a:cubicBezTo>
                    <a:pt x="121" y="0"/>
                    <a:pt x="121" y="0"/>
                    <a:pt x="1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1" name="Freeform 702">
              <a:extLst>
                <a:ext uri="{FF2B5EF4-FFF2-40B4-BE49-F238E27FC236}">
                  <a16:creationId xmlns:a16="http://schemas.microsoft.com/office/drawing/2014/main" id="{D5718F14-0712-4D68-B1B5-9CD16CF00132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107" y="2269"/>
              <a:ext cx="1090" cy="1455"/>
            </a:xfrm>
            <a:custGeom>
              <a:avLst/>
              <a:gdLst>
                <a:gd name="T0" fmla="*/ 170 w 461"/>
                <a:gd name="T1" fmla="*/ 0 h 613"/>
                <a:gd name="T2" fmla="*/ 44 w 461"/>
                <a:gd name="T3" fmla="*/ 29 h 613"/>
                <a:gd name="T4" fmla="*/ 0 w 461"/>
                <a:gd name="T5" fmla="*/ 149 h 613"/>
                <a:gd name="T6" fmla="*/ 0 w 461"/>
                <a:gd name="T7" fmla="*/ 233 h 613"/>
                <a:gd name="T8" fmla="*/ 0 w 461"/>
                <a:gd name="T9" fmla="*/ 318 h 613"/>
                <a:gd name="T10" fmla="*/ 47 w 461"/>
                <a:gd name="T11" fmla="*/ 445 h 613"/>
                <a:gd name="T12" fmla="*/ 170 w 461"/>
                <a:gd name="T13" fmla="*/ 469 h 613"/>
                <a:gd name="T14" fmla="*/ 376 w 461"/>
                <a:gd name="T15" fmla="*/ 469 h 613"/>
                <a:gd name="T16" fmla="*/ 376 w 461"/>
                <a:gd name="T17" fmla="*/ 487 h 613"/>
                <a:gd name="T18" fmla="*/ 328 w 461"/>
                <a:gd name="T19" fmla="*/ 538 h 613"/>
                <a:gd name="T20" fmla="*/ 61 w 461"/>
                <a:gd name="T21" fmla="*/ 538 h 613"/>
                <a:gd name="T22" fmla="*/ 61 w 461"/>
                <a:gd name="T23" fmla="*/ 613 h 613"/>
                <a:gd name="T24" fmla="*/ 356 w 461"/>
                <a:gd name="T25" fmla="*/ 613 h 613"/>
                <a:gd name="T26" fmla="*/ 461 w 461"/>
                <a:gd name="T27" fmla="*/ 511 h 613"/>
                <a:gd name="T28" fmla="*/ 461 w 461"/>
                <a:gd name="T29" fmla="*/ 0 h 613"/>
                <a:gd name="T30" fmla="*/ 170 w 461"/>
                <a:gd name="T31" fmla="*/ 0 h 613"/>
                <a:gd name="T32" fmla="*/ 376 w 461"/>
                <a:gd name="T33" fmla="*/ 398 h 613"/>
                <a:gd name="T34" fmla="*/ 196 w 461"/>
                <a:gd name="T35" fmla="*/ 398 h 613"/>
                <a:gd name="T36" fmla="*/ 88 w 461"/>
                <a:gd name="T37" fmla="*/ 333 h 613"/>
                <a:gd name="T38" fmla="*/ 88 w 461"/>
                <a:gd name="T39" fmla="*/ 231 h 613"/>
                <a:gd name="T40" fmla="*/ 88 w 461"/>
                <a:gd name="T41" fmla="*/ 148 h 613"/>
                <a:gd name="T42" fmla="*/ 200 w 461"/>
                <a:gd name="T43" fmla="*/ 72 h 613"/>
                <a:gd name="T44" fmla="*/ 376 w 461"/>
                <a:gd name="T45" fmla="*/ 72 h 613"/>
                <a:gd name="T46" fmla="*/ 376 w 461"/>
                <a:gd name="T47" fmla="*/ 398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613">
                  <a:moveTo>
                    <a:pt x="170" y="0"/>
                  </a:moveTo>
                  <a:cubicBezTo>
                    <a:pt x="94" y="0"/>
                    <a:pt x="65" y="12"/>
                    <a:pt x="44" y="29"/>
                  </a:cubicBezTo>
                  <a:cubicBezTo>
                    <a:pt x="22" y="47"/>
                    <a:pt x="1" y="70"/>
                    <a:pt x="0" y="149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402"/>
                    <a:pt x="23" y="425"/>
                    <a:pt x="47" y="445"/>
                  </a:cubicBezTo>
                  <a:cubicBezTo>
                    <a:pt x="63" y="456"/>
                    <a:pt x="89" y="469"/>
                    <a:pt x="170" y="469"/>
                  </a:cubicBezTo>
                  <a:cubicBezTo>
                    <a:pt x="376" y="469"/>
                    <a:pt x="376" y="469"/>
                    <a:pt x="376" y="469"/>
                  </a:cubicBezTo>
                  <a:cubicBezTo>
                    <a:pt x="376" y="469"/>
                    <a:pt x="376" y="484"/>
                    <a:pt x="376" y="487"/>
                  </a:cubicBezTo>
                  <a:cubicBezTo>
                    <a:pt x="376" y="523"/>
                    <a:pt x="369" y="538"/>
                    <a:pt x="328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613"/>
                    <a:pt x="61" y="613"/>
                    <a:pt x="61" y="613"/>
                  </a:cubicBezTo>
                  <a:cubicBezTo>
                    <a:pt x="356" y="613"/>
                    <a:pt x="356" y="613"/>
                    <a:pt x="356" y="613"/>
                  </a:cubicBezTo>
                  <a:cubicBezTo>
                    <a:pt x="435" y="613"/>
                    <a:pt x="461" y="578"/>
                    <a:pt x="461" y="511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170" y="0"/>
                  </a:lnTo>
                  <a:close/>
                  <a:moveTo>
                    <a:pt x="376" y="398"/>
                  </a:moveTo>
                  <a:cubicBezTo>
                    <a:pt x="196" y="398"/>
                    <a:pt x="196" y="398"/>
                    <a:pt x="196" y="398"/>
                  </a:cubicBezTo>
                  <a:cubicBezTo>
                    <a:pt x="143" y="398"/>
                    <a:pt x="89" y="402"/>
                    <a:pt x="88" y="333"/>
                  </a:cubicBezTo>
                  <a:cubicBezTo>
                    <a:pt x="88" y="330"/>
                    <a:pt x="88" y="305"/>
                    <a:pt x="88" y="231"/>
                  </a:cubicBezTo>
                  <a:cubicBezTo>
                    <a:pt x="88" y="169"/>
                    <a:pt x="87" y="154"/>
                    <a:pt x="88" y="148"/>
                  </a:cubicBezTo>
                  <a:cubicBezTo>
                    <a:pt x="91" y="90"/>
                    <a:pt x="112" y="70"/>
                    <a:pt x="200" y="72"/>
                  </a:cubicBezTo>
                  <a:cubicBezTo>
                    <a:pt x="205" y="72"/>
                    <a:pt x="376" y="72"/>
                    <a:pt x="376" y="72"/>
                  </a:cubicBezTo>
                  <a:lnTo>
                    <a:pt x="376" y="3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657682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ld rund link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B6B4E960-54A7-488B-8F1D-7209C6E1BE8A}"/>
              </a:ext>
            </a:extLst>
          </p:cNvPr>
          <p:cNvSpPr/>
          <p:nvPr/>
        </p:nvSpPr>
        <p:spPr>
          <a:xfrm>
            <a:off x="5444576" y="-18000"/>
            <a:ext cx="6765422" cy="6894000"/>
          </a:xfrm>
          <a:custGeom>
            <a:avLst/>
            <a:gdLst>
              <a:gd name="connsiteX0" fmla="*/ 1188582 w 6765422"/>
              <a:gd name="connsiteY0" fmla="*/ 0 h 6894000"/>
              <a:gd name="connsiteX1" fmla="*/ 6765422 w 6765422"/>
              <a:gd name="connsiteY1" fmla="*/ 0 h 6894000"/>
              <a:gd name="connsiteX2" fmla="*/ 6765422 w 6765422"/>
              <a:gd name="connsiteY2" fmla="*/ 6894000 h 6894000"/>
              <a:gd name="connsiteX3" fmla="*/ 1351707 w 6765422"/>
              <a:gd name="connsiteY3" fmla="*/ 6894000 h 6894000"/>
              <a:gd name="connsiteX4" fmla="*/ 1215262 w 6765422"/>
              <a:gd name="connsiteY4" fmla="*/ 6736483 h 6894000"/>
              <a:gd name="connsiteX5" fmla="*/ 0 w 6765422"/>
              <a:gd name="connsiteY5" fmla="*/ 3351266 h 6894000"/>
              <a:gd name="connsiteX6" fmla="*/ 1057273 w 6765422"/>
              <a:gd name="connsiteY6" fmla="*/ 167094 h 689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5422" h="6894000">
                <a:moveTo>
                  <a:pt x="1188582" y="0"/>
                </a:moveTo>
                <a:lnTo>
                  <a:pt x="6765422" y="0"/>
                </a:lnTo>
                <a:lnTo>
                  <a:pt x="6765422" y="6894000"/>
                </a:lnTo>
                <a:lnTo>
                  <a:pt x="1351707" y="6894000"/>
                </a:lnTo>
                <a:lnTo>
                  <a:pt x="1215262" y="6736483"/>
                </a:lnTo>
                <a:cubicBezTo>
                  <a:pt x="456063" y="5816546"/>
                  <a:pt x="0" y="4637166"/>
                  <a:pt x="0" y="3351266"/>
                </a:cubicBezTo>
                <a:cubicBezTo>
                  <a:pt x="0" y="2157217"/>
                  <a:pt x="393239" y="1055012"/>
                  <a:pt x="1057273" y="167094"/>
                </a:cubicBez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32" name="Bildplatzhalter 31">
            <a:extLst>
              <a:ext uri="{FF2B5EF4-FFF2-40B4-BE49-F238E27FC236}">
                <a16:creationId xmlns:a16="http://schemas.microsoft.com/office/drawing/2014/main" id="{64B967DC-2188-4714-9869-7DF2C8FE81B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6390344" cy="6858000"/>
          </a:xfrm>
          <a:custGeom>
            <a:avLst/>
            <a:gdLst>
              <a:gd name="connsiteX0" fmla="*/ 0 w 6390344"/>
              <a:gd name="connsiteY0" fmla="*/ 0 h 6858000"/>
              <a:gd name="connsiteX1" fmla="*/ 6250683 w 6390344"/>
              <a:gd name="connsiteY1" fmla="*/ 0 h 6858000"/>
              <a:gd name="connsiteX2" fmla="*/ 6049299 w 6390344"/>
              <a:gd name="connsiteY2" fmla="*/ 292398 h 6858000"/>
              <a:gd name="connsiteX3" fmla="*/ 5169807 w 6390344"/>
              <a:gd name="connsiteY3" fmla="*/ 3335523 h 6858000"/>
              <a:gd name="connsiteX4" fmla="*/ 6302140 w 6390344"/>
              <a:gd name="connsiteY4" fmla="*/ 6745758 h 6858000"/>
              <a:gd name="connsiteX5" fmla="*/ 6390344 w 6390344"/>
              <a:gd name="connsiteY5" fmla="*/ 6858000 h 6858000"/>
              <a:gd name="connsiteX6" fmla="*/ 1947419 w 6390344"/>
              <a:gd name="connsiteY6" fmla="*/ 6858000 h 6858000"/>
              <a:gd name="connsiteX7" fmla="*/ 0 w 6390344"/>
              <a:gd name="connsiteY7" fmla="*/ 68554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90344" h="6858000">
                <a:moveTo>
                  <a:pt x="0" y="0"/>
                </a:moveTo>
                <a:lnTo>
                  <a:pt x="6250683" y="0"/>
                </a:lnTo>
                <a:lnTo>
                  <a:pt x="6049299" y="292398"/>
                </a:lnTo>
                <a:cubicBezTo>
                  <a:pt x="5492254" y="1172895"/>
                  <a:pt x="5169807" y="2216553"/>
                  <a:pt x="5169807" y="3335523"/>
                </a:cubicBezTo>
                <a:cubicBezTo>
                  <a:pt x="5169807" y="4614345"/>
                  <a:pt x="5590962" y="5794802"/>
                  <a:pt x="6302140" y="6745758"/>
                </a:cubicBezTo>
                <a:lnTo>
                  <a:pt x="6390344" y="6858000"/>
                </a:lnTo>
                <a:lnTo>
                  <a:pt x="1947419" y="6858000"/>
                </a:lnTo>
                <a:lnTo>
                  <a:pt x="0" y="6855497"/>
                </a:lnTo>
                <a:close/>
              </a:path>
            </a:pathLst>
          </a:custGeom>
          <a:solidFill>
            <a:schemeClr val="bg2"/>
          </a:solidFill>
        </p:spPr>
        <p:txBody>
          <a:bodyPr vert="horz" wrap="square" lIns="0" tIns="0" rIns="0" bIns="0" rtlCol="0" anchor="ctr">
            <a:noAutofit/>
          </a:bodyPr>
          <a:lstStyle>
            <a:lvl1pPr marL="7938" algn="ctr">
              <a:defRPr lang="de-DE" sz="1200" b="0" i="0" dirty="0"/>
            </a:lvl1pPr>
          </a:lstStyle>
          <a:p>
            <a:pPr marL="7938" lvl="0" algn="ctr"/>
            <a:r>
              <a:rPr lang="de-DE"/>
              <a:t>Bild durch Klicken auf das Symbol hinzufügen.</a:t>
            </a:r>
            <a:br>
              <a:rPr lang="de-DE"/>
            </a:br>
            <a:r>
              <a:rPr lang="de-DE"/>
              <a:t>Alternativ den Rahmen des Bildplatzhalters markieren</a:t>
            </a:r>
            <a:br>
              <a:rPr lang="de-DE"/>
            </a:br>
            <a:r>
              <a:rPr lang="de-DE"/>
              <a:t>(Klick auf die graue Fläche) und ein Bild aus den</a:t>
            </a:r>
            <a:br>
              <a:rPr lang="de-DE"/>
            </a:br>
            <a:r>
              <a:rPr lang="de-DE" err="1"/>
              <a:t>QuickSlide</a:t>
            </a:r>
            <a:r>
              <a:rPr lang="de-DE"/>
              <a:t>-Elementen hinzufügen.</a:t>
            </a:r>
            <a:br>
              <a:rPr lang="de-DE"/>
            </a:br>
            <a:r>
              <a:rPr lang="de-DE"/>
              <a:t>Anschließend die Folie zurücksetzen (Folie &gt; Zurücksetzen).</a:t>
            </a:r>
            <a:br>
              <a:rPr lang="de-DE"/>
            </a:br>
            <a:r>
              <a:rPr lang="de-DE"/>
              <a:t>Hierbei werden alle Platzhalter auf der Folie zurückgesetzt!</a:t>
            </a:r>
          </a:p>
        </p:txBody>
      </p:sp>
      <p:sp>
        <p:nvSpPr>
          <p:cNvPr id="8" name="Oval 12">
            <a:extLst>
              <a:ext uri="{FF2B5EF4-FFF2-40B4-BE49-F238E27FC236}">
                <a16:creationId xmlns:a16="http://schemas.microsoft.com/office/drawing/2014/main" id="{6D2474B1-8E23-439F-B800-35C49AAA82D2}"/>
              </a:ext>
            </a:extLst>
          </p:cNvPr>
          <p:cNvSpPr/>
          <p:nvPr/>
        </p:nvSpPr>
        <p:spPr bwMode="gray">
          <a:xfrm>
            <a:off x="8540934" y="2574700"/>
            <a:ext cx="1707431" cy="1707431"/>
          </a:xfrm>
          <a:prstGeom prst="ellipse">
            <a:avLst/>
          </a:prstGeom>
          <a:solidFill>
            <a:schemeClr val="bg1">
              <a:lumMod val="8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28" name="Freihandform 14">
            <a:extLst>
              <a:ext uri="{FF2B5EF4-FFF2-40B4-BE49-F238E27FC236}">
                <a16:creationId xmlns:a16="http://schemas.microsoft.com/office/drawing/2014/main" id="{E5BA9B94-04EA-44B8-85C7-0C8B09F767CA}"/>
              </a:ext>
            </a:extLst>
          </p:cNvPr>
          <p:cNvSpPr/>
          <p:nvPr/>
        </p:nvSpPr>
        <p:spPr bwMode="gray">
          <a:xfrm rot="10800000">
            <a:off x="8616280" y="2906177"/>
            <a:ext cx="3575720" cy="3951822"/>
          </a:xfrm>
          <a:custGeom>
            <a:avLst/>
            <a:gdLst>
              <a:gd name="connsiteX0" fmla="*/ 0 w 5562328"/>
              <a:gd name="connsiteY0" fmla="*/ 0 h 6147385"/>
              <a:gd name="connsiteX1" fmla="*/ 4578774 w 5562328"/>
              <a:gd name="connsiteY1" fmla="*/ 0 h 6147385"/>
              <a:gd name="connsiteX2" fmla="*/ 4727110 w 5562328"/>
              <a:gd name="connsiteY2" fmla="*/ 163212 h 6147385"/>
              <a:gd name="connsiteX3" fmla="*/ 5562328 w 5562328"/>
              <a:gd name="connsiteY3" fmla="*/ 2489785 h 6147385"/>
              <a:gd name="connsiteX4" fmla="*/ 1904728 w 5562328"/>
              <a:gd name="connsiteY4" fmla="*/ 6147385 h 6147385"/>
              <a:gd name="connsiteX5" fmla="*/ 161299 w 5562328"/>
              <a:gd name="connsiteY5" fmla="*/ 5705932 h 6147385"/>
              <a:gd name="connsiteX6" fmla="*/ 0 w 5562328"/>
              <a:gd name="connsiteY6" fmla="*/ 5607941 h 6147385"/>
              <a:gd name="connsiteX7" fmla="*/ 0 w 5562328"/>
              <a:gd name="connsiteY7" fmla="*/ 0 h 61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2328" h="6147385">
                <a:moveTo>
                  <a:pt x="0" y="0"/>
                </a:moveTo>
                <a:lnTo>
                  <a:pt x="4578774" y="0"/>
                </a:lnTo>
                <a:lnTo>
                  <a:pt x="4727110" y="163212"/>
                </a:lnTo>
                <a:cubicBezTo>
                  <a:pt x="5248888" y="795461"/>
                  <a:pt x="5562328" y="1606019"/>
                  <a:pt x="5562328" y="2489785"/>
                </a:cubicBezTo>
                <a:cubicBezTo>
                  <a:pt x="5562328" y="4509822"/>
                  <a:pt x="3924765" y="6147385"/>
                  <a:pt x="1904728" y="6147385"/>
                </a:cubicBezTo>
                <a:cubicBezTo>
                  <a:pt x="1273467" y="6147385"/>
                  <a:pt x="679556" y="5987467"/>
                  <a:pt x="161299" y="5705932"/>
                </a:cubicBezTo>
                <a:lnTo>
                  <a:pt x="0" y="56079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35" name="Oval 13">
            <a:extLst>
              <a:ext uri="{FF2B5EF4-FFF2-40B4-BE49-F238E27FC236}">
                <a16:creationId xmlns:a16="http://schemas.microsoft.com/office/drawing/2014/main" id="{29E9E1FD-B337-4326-94D1-407617E30C2A}"/>
              </a:ext>
            </a:extLst>
          </p:cNvPr>
          <p:cNvSpPr/>
          <p:nvPr/>
        </p:nvSpPr>
        <p:spPr>
          <a:xfrm>
            <a:off x="6205331" y="418218"/>
            <a:ext cx="141259" cy="14125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grpSp>
        <p:nvGrpSpPr>
          <p:cNvPr id="31" name="Group 698">
            <a:extLst>
              <a:ext uri="{FF2B5EF4-FFF2-40B4-BE49-F238E27FC236}">
                <a16:creationId xmlns:a16="http://schemas.microsoft.com/office/drawing/2014/main" id="{1B7E2B6B-3143-4B16-8673-40E67D80ACED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470019" y="406800"/>
            <a:ext cx="1386309" cy="460800"/>
            <a:chOff x="561" y="2269"/>
            <a:chExt cx="4636" cy="1455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grpSpPr>
        <p:sp>
          <p:nvSpPr>
            <p:cNvPr id="33" name="AutoShape 697">
              <a:extLst>
                <a:ext uri="{FF2B5EF4-FFF2-40B4-BE49-F238E27FC236}">
                  <a16:creationId xmlns:a16="http://schemas.microsoft.com/office/drawing/2014/main" id="{E70F5754-F113-4B03-953D-EE64B4601CC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black">
            <a:xfrm>
              <a:off x="561" y="2271"/>
              <a:ext cx="4634" cy="145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6" name="Oval 699">
              <a:extLst>
                <a:ext uri="{FF2B5EF4-FFF2-40B4-BE49-F238E27FC236}">
                  <a16:creationId xmlns:a16="http://schemas.microsoft.com/office/drawing/2014/main" id="{9309AEC8-F39B-4BFC-830E-A067BC7E9047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561" y="2905"/>
              <a:ext cx="483" cy="4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7" name="Freeform 700">
              <a:extLst>
                <a:ext uri="{FF2B5EF4-FFF2-40B4-BE49-F238E27FC236}">
                  <a16:creationId xmlns:a16="http://schemas.microsoft.com/office/drawing/2014/main" id="{1F625172-BAE2-4188-93CA-3395BBBD971B}"/>
                </a:ext>
              </a:extLst>
            </p:cNvPr>
            <p:cNvSpPr>
              <a:spLocks/>
            </p:cNvSpPr>
            <p:nvPr/>
          </p:nvSpPr>
          <p:spPr bwMode="black">
            <a:xfrm>
              <a:off x="1200" y="2269"/>
              <a:ext cx="1559" cy="1113"/>
            </a:xfrm>
            <a:custGeom>
              <a:avLst/>
              <a:gdLst>
                <a:gd name="T0" fmla="*/ 0 w 659"/>
                <a:gd name="T1" fmla="*/ 0 h 469"/>
                <a:gd name="T2" fmla="*/ 0 w 659"/>
                <a:gd name="T3" fmla="*/ 469 h 469"/>
                <a:gd name="T4" fmla="*/ 85 w 659"/>
                <a:gd name="T5" fmla="*/ 469 h 469"/>
                <a:gd name="T6" fmla="*/ 85 w 659"/>
                <a:gd name="T7" fmla="*/ 72 h 469"/>
                <a:gd name="T8" fmla="*/ 282 w 659"/>
                <a:gd name="T9" fmla="*/ 72 h 469"/>
                <a:gd name="T10" fmla="*/ 282 w 659"/>
                <a:gd name="T11" fmla="*/ 469 h 469"/>
                <a:gd name="T12" fmla="*/ 367 w 659"/>
                <a:gd name="T13" fmla="*/ 469 h 469"/>
                <a:gd name="T14" fmla="*/ 367 w 659"/>
                <a:gd name="T15" fmla="*/ 72 h 469"/>
                <a:gd name="T16" fmla="*/ 498 w 659"/>
                <a:gd name="T17" fmla="*/ 72 h 469"/>
                <a:gd name="T18" fmla="*/ 573 w 659"/>
                <a:gd name="T19" fmla="*/ 155 h 469"/>
                <a:gd name="T20" fmla="*/ 573 w 659"/>
                <a:gd name="T21" fmla="*/ 469 h 469"/>
                <a:gd name="T22" fmla="*/ 659 w 659"/>
                <a:gd name="T23" fmla="*/ 469 h 469"/>
                <a:gd name="T24" fmla="*/ 659 w 659"/>
                <a:gd name="T25" fmla="*/ 132 h 469"/>
                <a:gd name="T26" fmla="*/ 541 w 659"/>
                <a:gd name="T27" fmla="*/ 0 h 469"/>
                <a:gd name="T28" fmla="*/ 0 w 659"/>
                <a:gd name="T29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9" h="469">
                  <a:moveTo>
                    <a:pt x="0" y="0"/>
                  </a:moveTo>
                  <a:cubicBezTo>
                    <a:pt x="0" y="469"/>
                    <a:pt x="0" y="469"/>
                    <a:pt x="0" y="469"/>
                  </a:cubicBezTo>
                  <a:cubicBezTo>
                    <a:pt x="85" y="469"/>
                    <a:pt x="85" y="469"/>
                    <a:pt x="85" y="469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85" y="72"/>
                    <a:pt x="218" y="72"/>
                    <a:pt x="282" y="72"/>
                  </a:cubicBezTo>
                  <a:cubicBezTo>
                    <a:pt x="282" y="469"/>
                    <a:pt x="282" y="469"/>
                    <a:pt x="282" y="469"/>
                  </a:cubicBezTo>
                  <a:cubicBezTo>
                    <a:pt x="367" y="469"/>
                    <a:pt x="367" y="469"/>
                    <a:pt x="367" y="469"/>
                  </a:cubicBezTo>
                  <a:cubicBezTo>
                    <a:pt x="367" y="72"/>
                    <a:pt x="367" y="72"/>
                    <a:pt x="367" y="72"/>
                  </a:cubicBezTo>
                  <a:cubicBezTo>
                    <a:pt x="424" y="72"/>
                    <a:pt x="472" y="72"/>
                    <a:pt x="498" y="72"/>
                  </a:cubicBezTo>
                  <a:cubicBezTo>
                    <a:pt x="542" y="72"/>
                    <a:pt x="573" y="98"/>
                    <a:pt x="573" y="155"/>
                  </a:cubicBezTo>
                  <a:cubicBezTo>
                    <a:pt x="573" y="469"/>
                    <a:pt x="573" y="469"/>
                    <a:pt x="573" y="469"/>
                  </a:cubicBezTo>
                  <a:cubicBezTo>
                    <a:pt x="659" y="469"/>
                    <a:pt x="659" y="469"/>
                    <a:pt x="659" y="469"/>
                  </a:cubicBezTo>
                  <a:cubicBezTo>
                    <a:pt x="659" y="346"/>
                    <a:pt x="659" y="239"/>
                    <a:pt x="659" y="132"/>
                  </a:cubicBezTo>
                  <a:cubicBezTo>
                    <a:pt x="659" y="68"/>
                    <a:pt x="626" y="0"/>
                    <a:pt x="54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8" name="Freeform 701">
              <a:extLst>
                <a:ext uri="{FF2B5EF4-FFF2-40B4-BE49-F238E27FC236}">
                  <a16:creationId xmlns:a16="http://schemas.microsoft.com/office/drawing/2014/main" id="{7FFDA405-A704-4489-AFE4-062080C52A63}"/>
                </a:ext>
              </a:extLst>
            </p:cNvPr>
            <p:cNvSpPr>
              <a:spLocks/>
            </p:cNvSpPr>
            <p:nvPr/>
          </p:nvSpPr>
          <p:spPr bwMode="black">
            <a:xfrm>
              <a:off x="2877" y="2269"/>
              <a:ext cx="1107" cy="1113"/>
            </a:xfrm>
            <a:custGeom>
              <a:avLst/>
              <a:gdLst>
                <a:gd name="T0" fmla="*/ 121 w 468"/>
                <a:gd name="T1" fmla="*/ 0 h 469"/>
                <a:gd name="T2" fmla="*/ 0 w 468"/>
                <a:gd name="T3" fmla="*/ 130 h 469"/>
                <a:gd name="T4" fmla="*/ 115 w 468"/>
                <a:gd name="T5" fmla="*/ 266 h 469"/>
                <a:gd name="T6" fmla="*/ 319 w 468"/>
                <a:gd name="T7" fmla="*/ 266 h 469"/>
                <a:gd name="T8" fmla="*/ 381 w 468"/>
                <a:gd name="T9" fmla="*/ 335 h 469"/>
                <a:gd name="T10" fmla="*/ 320 w 468"/>
                <a:gd name="T11" fmla="*/ 398 h 469"/>
                <a:gd name="T12" fmla="*/ 8 w 468"/>
                <a:gd name="T13" fmla="*/ 398 h 469"/>
                <a:gd name="T14" fmla="*/ 8 w 468"/>
                <a:gd name="T15" fmla="*/ 469 h 469"/>
                <a:gd name="T16" fmla="*/ 356 w 468"/>
                <a:gd name="T17" fmla="*/ 469 h 469"/>
                <a:gd name="T18" fmla="*/ 468 w 468"/>
                <a:gd name="T19" fmla="*/ 336 h 469"/>
                <a:gd name="T20" fmla="*/ 362 w 468"/>
                <a:gd name="T21" fmla="*/ 194 h 469"/>
                <a:gd name="T22" fmla="*/ 142 w 468"/>
                <a:gd name="T23" fmla="*/ 194 h 469"/>
                <a:gd name="T24" fmla="*/ 86 w 468"/>
                <a:gd name="T25" fmla="*/ 132 h 469"/>
                <a:gd name="T26" fmla="*/ 151 w 468"/>
                <a:gd name="T27" fmla="*/ 72 h 469"/>
                <a:gd name="T28" fmla="*/ 452 w 468"/>
                <a:gd name="T29" fmla="*/ 72 h 469"/>
                <a:gd name="T30" fmla="*/ 452 w 468"/>
                <a:gd name="T31" fmla="*/ 0 h 469"/>
                <a:gd name="T32" fmla="*/ 121 w 468"/>
                <a:gd name="T33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8" h="469">
                  <a:moveTo>
                    <a:pt x="121" y="0"/>
                  </a:moveTo>
                  <a:cubicBezTo>
                    <a:pt x="28" y="0"/>
                    <a:pt x="0" y="62"/>
                    <a:pt x="0" y="130"/>
                  </a:cubicBezTo>
                  <a:cubicBezTo>
                    <a:pt x="0" y="204"/>
                    <a:pt x="31" y="266"/>
                    <a:pt x="115" y="266"/>
                  </a:cubicBezTo>
                  <a:cubicBezTo>
                    <a:pt x="191" y="266"/>
                    <a:pt x="262" y="266"/>
                    <a:pt x="319" y="266"/>
                  </a:cubicBezTo>
                  <a:cubicBezTo>
                    <a:pt x="381" y="266"/>
                    <a:pt x="381" y="314"/>
                    <a:pt x="381" y="335"/>
                  </a:cubicBezTo>
                  <a:cubicBezTo>
                    <a:pt x="381" y="356"/>
                    <a:pt x="381" y="398"/>
                    <a:pt x="320" y="398"/>
                  </a:cubicBezTo>
                  <a:cubicBezTo>
                    <a:pt x="272" y="398"/>
                    <a:pt x="8" y="398"/>
                    <a:pt x="8" y="398"/>
                  </a:cubicBezTo>
                  <a:cubicBezTo>
                    <a:pt x="8" y="398"/>
                    <a:pt x="8" y="449"/>
                    <a:pt x="8" y="469"/>
                  </a:cubicBezTo>
                  <a:cubicBezTo>
                    <a:pt x="356" y="469"/>
                    <a:pt x="356" y="469"/>
                    <a:pt x="356" y="469"/>
                  </a:cubicBezTo>
                  <a:cubicBezTo>
                    <a:pt x="443" y="469"/>
                    <a:pt x="468" y="418"/>
                    <a:pt x="468" y="336"/>
                  </a:cubicBezTo>
                  <a:cubicBezTo>
                    <a:pt x="468" y="238"/>
                    <a:pt x="436" y="194"/>
                    <a:pt x="362" y="194"/>
                  </a:cubicBezTo>
                  <a:cubicBezTo>
                    <a:pt x="274" y="194"/>
                    <a:pt x="213" y="194"/>
                    <a:pt x="142" y="194"/>
                  </a:cubicBezTo>
                  <a:cubicBezTo>
                    <a:pt x="86" y="194"/>
                    <a:pt x="86" y="157"/>
                    <a:pt x="86" y="132"/>
                  </a:cubicBezTo>
                  <a:cubicBezTo>
                    <a:pt x="86" y="112"/>
                    <a:pt x="92" y="72"/>
                    <a:pt x="151" y="72"/>
                  </a:cubicBezTo>
                  <a:cubicBezTo>
                    <a:pt x="214" y="72"/>
                    <a:pt x="452" y="72"/>
                    <a:pt x="452" y="72"/>
                  </a:cubicBezTo>
                  <a:cubicBezTo>
                    <a:pt x="452" y="43"/>
                    <a:pt x="452" y="27"/>
                    <a:pt x="452" y="0"/>
                  </a:cubicBezTo>
                  <a:cubicBezTo>
                    <a:pt x="121" y="0"/>
                    <a:pt x="121" y="0"/>
                    <a:pt x="1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9" name="Freeform 702">
              <a:extLst>
                <a:ext uri="{FF2B5EF4-FFF2-40B4-BE49-F238E27FC236}">
                  <a16:creationId xmlns:a16="http://schemas.microsoft.com/office/drawing/2014/main" id="{CC5E5A37-5113-4A2B-A2E0-831ABEDC5156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107" y="2269"/>
              <a:ext cx="1090" cy="1455"/>
            </a:xfrm>
            <a:custGeom>
              <a:avLst/>
              <a:gdLst>
                <a:gd name="T0" fmla="*/ 170 w 461"/>
                <a:gd name="T1" fmla="*/ 0 h 613"/>
                <a:gd name="T2" fmla="*/ 44 w 461"/>
                <a:gd name="T3" fmla="*/ 29 h 613"/>
                <a:gd name="T4" fmla="*/ 0 w 461"/>
                <a:gd name="T5" fmla="*/ 149 h 613"/>
                <a:gd name="T6" fmla="*/ 0 w 461"/>
                <a:gd name="T7" fmla="*/ 233 h 613"/>
                <a:gd name="T8" fmla="*/ 0 w 461"/>
                <a:gd name="T9" fmla="*/ 318 h 613"/>
                <a:gd name="T10" fmla="*/ 47 w 461"/>
                <a:gd name="T11" fmla="*/ 445 h 613"/>
                <a:gd name="T12" fmla="*/ 170 w 461"/>
                <a:gd name="T13" fmla="*/ 469 h 613"/>
                <a:gd name="T14" fmla="*/ 376 w 461"/>
                <a:gd name="T15" fmla="*/ 469 h 613"/>
                <a:gd name="T16" fmla="*/ 376 w 461"/>
                <a:gd name="T17" fmla="*/ 487 h 613"/>
                <a:gd name="T18" fmla="*/ 328 w 461"/>
                <a:gd name="T19" fmla="*/ 538 h 613"/>
                <a:gd name="T20" fmla="*/ 61 w 461"/>
                <a:gd name="T21" fmla="*/ 538 h 613"/>
                <a:gd name="T22" fmla="*/ 61 w 461"/>
                <a:gd name="T23" fmla="*/ 613 h 613"/>
                <a:gd name="T24" fmla="*/ 356 w 461"/>
                <a:gd name="T25" fmla="*/ 613 h 613"/>
                <a:gd name="T26" fmla="*/ 461 w 461"/>
                <a:gd name="T27" fmla="*/ 511 h 613"/>
                <a:gd name="T28" fmla="*/ 461 w 461"/>
                <a:gd name="T29" fmla="*/ 0 h 613"/>
                <a:gd name="T30" fmla="*/ 170 w 461"/>
                <a:gd name="T31" fmla="*/ 0 h 613"/>
                <a:gd name="T32" fmla="*/ 376 w 461"/>
                <a:gd name="T33" fmla="*/ 398 h 613"/>
                <a:gd name="T34" fmla="*/ 196 w 461"/>
                <a:gd name="T35" fmla="*/ 398 h 613"/>
                <a:gd name="T36" fmla="*/ 88 w 461"/>
                <a:gd name="T37" fmla="*/ 333 h 613"/>
                <a:gd name="T38" fmla="*/ 88 w 461"/>
                <a:gd name="T39" fmla="*/ 231 h 613"/>
                <a:gd name="T40" fmla="*/ 88 w 461"/>
                <a:gd name="T41" fmla="*/ 148 h 613"/>
                <a:gd name="T42" fmla="*/ 200 w 461"/>
                <a:gd name="T43" fmla="*/ 72 h 613"/>
                <a:gd name="T44" fmla="*/ 376 w 461"/>
                <a:gd name="T45" fmla="*/ 72 h 613"/>
                <a:gd name="T46" fmla="*/ 376 w 461"/>
                <a:gd name="T47" fmla="*/ 398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613">
                  <a:moveTo>
                    <a:pt x="170" y="0"/>
                  </a:moveTo>
                  <a:cubicBezTo>
                    <a:pt x="94" y="0"/>
                    <a:pt x="65" y="12"/>
                    <a:pt x="44" y="29"/>
                  </a:cubicBezTo>
                  <a:cubicBezTo>
                    <a:pt x="22" y="47"/>
                    <a:pt x="1" y="70"/>
                    <a:pt x="0" y="149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402"/>
                    <a:pt x="23" y="425"/>
                    <a:pt x="47" y="445"/>
                  </a:cubicBezTo>
                  <a:cubicBezTo>
                    <a:pt x="63" y="456"/>
                    <a:pt x="89" y="469"/>
                    <a:pt x="170" y="469"/>
                  </a:cubicBezTo>
                  <a:cubicBezTo>
                    <a:pt x="376" y="469"/>
                    <a:pt x="376" y="469"/>
                    <a:pt x="376" y="469"/>
                  </a:cubicBezTo>
                  <a:cubicBezTo>
                    <a:pt x="376" y="469"/>
                    <a:pt x="376" y="484"/>
                    <a:pt x="376" y="487"/>
                  </a:cubicBezTo>
                  <a:cubicBezTo>
                    <a:pt x="376" y="523"/>
                    <a:pt x="369" y="538"/>
                    <a:pt x="328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613"/>
                    <a:pt x="61" y="613"/>
                    <a:pt x="61" y="613"/>
                  </a:cubicBezTo>
                  <a:cubicBezTo>
                    <a:pt x="356" y="613"/>
                    <a:pt x="356" y="613"/>
                    <a:pt x="356" y="613"/>
                  </a:cubicBezTo>
                  <a:cubicBezTo>
                    <a:pt x="435" y="613"/>
                    <a:pt x="461" y="578"/>
                    <a:pt x="461" y="511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170" y="0"/>
                  </a:lnTo>
                  <a:close/>
                  <a:moveTo>
                    <a:pt x="376" y="398"/>
                  </a:moveTo>
                  <a:cubicBezTo>
                    <a:pt x="196" y="398"/>
                    <a:pt x="196" y="398"/>
                    <a:pt x="196" y="398"/>
                  </a:cubicBezTo>
                  <a:cubicBezTo>
                    <a:pt x="143" y="398"/>
                    <a:pt x="89" y="402"/>
                    <a:pt x="88" y="333"/>
                  </a:cubicBezTo>
                  <a:cubicBezTo>
                    <a:pt x="88" y="330"/>
                    <a:pt x="88" y="305"/>
                    <a:pt x="88" y="231"/>
                  </a:cubicBezTo>
                  <a:cubicBezTo>
                    <a:pt x="88" y="169"/>
                    <a:pt x="87" y="154"/>
                    <a:pt x="88" y="148"/>
                  </a:cubicBezTo>
                  <a:cubicBezTo>
                    <a:pt x="91" y="90"/>
                    <a:pt x="112" y="70"/>
                    <a:pt x="200" y="72"/>
                  </a:cubicBezTo>
                  <a:cubicBezTo>
                    <a:pt x="205" y="72"/>
                    <a:pt x="376" y="72"/>
                    <a:pt x="376" y="72"/>
                  </a:cubicBezTo>
                  <a:lnTo>
                    <a:pt x="376" y="3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92E8CB9-AD02-4F65-944D-412CDC6F1EA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© msg GillardonBSM AG | 2022 | e-fellows.net IT Day – Tokenisierung von Assets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FCC535D-F2B2-4D55-A4E2-FC44281F4D7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C2C4F53-B4CA-4838-AC7E-70E91EE9D986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7758DA-BEFC-4EE2-942B-311B735F8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5569" y="1269999"/>
            <a:ext cx="4896643" cy="1173722"/>
          </a:xfrm>
        </p:spPr>
        <p:txBody>
          <a:bodyPr anchor="b" anchorCtr="0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9" name="Inhaltsplatzhalter 4">
            <a:extLst>
              <a:ext uri="{FF2B5EF4-FFF2-40B4-BE49-F238E27FC236}">
                <a16:creationId xmlns:a16="http://schemas.microsoft.com/office/drawing/2014/main" id="{4126814C-437B-4759-8985-4F5F7B32FED0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455570" y="2852738"/>
            <a:ext cx="4896643" cy="34559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409590057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ld ganz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97CA622-0C64-4CC4-A4A4-9E7845E3450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 anchorCtr="0"/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11" name="Onlinebild-Platzhalter 9">
            <a:extLst>
              <a:ext uri="{FF2B5EF4-FFF2-40B4-BE49-F238E27FC236}">
                <a16:creationId xmlns:a16="http://schemas.microsoft.com/office/drawing/2014/main" id="{DC2ED322-E56A-48D6-AFE1-BC6119747F38}"/>
              </a:ext>
            </a:extLst>
          </p:cNvPr>
          <p:cNvSpPr>
            <a:spLocks noGrp="1" noChangeAspect="1"/>
          </p:cNvSpPr>
          <p:nvPr>
            <p:ph type="clipArt" sz="quarter" idx="14" hasCustomPrompt="1"/>
          </p:nvPr>
        </p:nvSpPr>
        <p:spPr>
          <a:xfrm>
            <a:off x="10470019" y="406800"/>
            <a:ext cx="1386309" cy="4608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anchor="b"/>
          <a:lstStyle>
            <a:lvl1pPr algn="r"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178636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ontakt">
    <p:bg bwMode="inv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6">
            <a:extLst>
              <a:ext uri="{FF2B5EF4-FFF2-40B4-BE49-F238E27FC236}">
                <a16:creationId xmlns:a16="http://schemas.microsoft.com/office/drawing/2014/main" id="{C694F8C5-0F8D-42AE-8992-4299470102C9}"/>
              </a:ext>
            </a:extLst>
          </p:cNvPr>
          <p:cNvSpPr/>
          <p:nvPr/>
        </p:nvSpPr>
        <p:spPr bwMode="white">
          <a:xfrm>
            <a:off x="4799855" y="367738"/>
            <a:ext cx="2592288" cy="2592288"/>
          </a:xfrm>
          <a:prstGeom prst="ellipse">
            <a:avLst/>
          </a:prstGeom>
          <a:solidFill>
            <a:srgbClr val="631441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14" name="Freihandform 16">
            <a:extLst>
              <a:ext uri="{FF2B5EF4-FFF2-40B4-BE49-F238E27FC236}">
                <a16:creationId xmlns:a16="http://schemas.microsoft.com/office/drawing/2014/main" id="{8D3B2DE7-8B68-40CD-B7BE-A00356A57B45}"/>
              </a:ext>
            </a:extLst>
          </p:cNvPr>
          <p:cNvSpPr/>
          <p:nvPr/>
        </p:nvSpPr>
        <p:spPr bwMode="white">
          <a:xfrm flipH="1">
            <a:off x="6630919" y="0"/>
            <a:ext cx="5562328" cy="6147385"/>
          </a:xfrm>
          <a:custGeom>
            <a:avLst/>
            <a:gdLst>
              <a:gd name="connsiteX0" fmla="*/ 0 w 5562328"/>
              <a:gd name="connsiteY0" fmla="*/ 0 h 6147385"/>
              <a:gd name="connsiteX1" fmla="*/ 4578774 w 5562328"/>
              <a:gd name="connsiteY1" fmla="*/ 0 h 6147385"/>
              <a:gd name="connsiteX2" fmla="*/ 4727110 w 5562328"/>
              <a:gd name="connsiteY2" fmla="*/ 163212 h 6147385"/>
              <a:gd name="connsiteX3" fmla="*/ 5562328 w 5562328"/>
              <a:gd name="connsiteY3" fmla="*/ 2489785 h 6147385"/>
              <a:gd name="connsiteX4" fmla="*/ 1904728 w 5562328"/>
              <a:gd name="connsiteY4" fmla="*/ 6147385 h 6147385"/>
              <a:gd name="connsiteX5" fmla="*/ 161299 w 5562328"/>
              <a:gd name="connsiteY5" fmla="*/ 5705932 h 6147385"/>
              <a:gd name="connsiteX6" fmla="*/ 0 w 5562328"/>
              <a:gd name="connsiteY6" fmla="*/ 5607941 h 6147385"/>
              <a:gd name="connsiteX7" fmla="*/ 0 w 5562328"/>
              <a:gd name="connsiteY7" fmla="*/ 0 h 61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2328" h="6147385">
                <a:moveTo>
                  <a:pt x="0" y="0"/>
                </a:moveTo>
                <a:lnTo>
                  <a:pt x="4578774" y="0"/>
                </a:lnTo>
                <a:lnTo>
                  <a:pt x="4727110" y="163212"/>
                </a:lnTo>
                <a:cubicBezTo>
                  <a:pt x="5248888" y="795461"/>
                  <a:pt x="5562328" y="1606019"/>
                  <a:pt x="5562328" y="2489785"/>
                </a:cubicBezTo>
                <a:cubicBezTo>
                  <a:pt x="5562328" y="4509822"/>
                  <a:pt x="3924765" y="6147385"/>
                  <a:pt x="1904728" y="6147385"/>
                </a:cubicBezTo>
                <a:cubicBezTo>
                  <a:pt x="1273467" y="6147385"/>
                  <a:pt x="679556" y="5987467"/>
                  <a:pt x="161299" y="5705932"/>
                </a:cubicBezTo>
                <a:lnTo>
                  <a:pt x="0" y="5607941"/>
                </a:lnTo>
                <a:lnTo>
                  <a:pt x="0" y="0"/>
                </a:lnTo>
                <a:close/>
              </a:path>
            </a:pathLst>
          </a:custGeom>
          <a:solidFill>
            <a:srgbClr val="63144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15" name="Oval 7">
            <a:extLst>
              <a:ext uri="{FF2B5EF4-FFF2-40B4-BE49-F238E27FC236}">
                <a16:creationId xmlns:a16="http://schemas.microsoft.com/office/drawing/2014/main" id="{AA82F422-AC76-4639-9112-4897641301B4}"/>
              </a:ext>
            </a:extLst>
          </p:cNvPr>
          <p:cNvSpPr/>
          <p:nvPr/>
        </p:nvSpPr>
        <p:spPr bwMode="white">
          <a:xfrm>
            <a:off x="178409" y="5230812"/>
            <a:ext cx="522955" cy="522955"/>
          </a:xfrm>
          <a:prstGeom prst="ellipse">
            <a:avLst/>
          </a:prstGeom>
          <a:solidFill>
            <a:srgbClr val="631441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18" name="Oval 8">
            <a:extLst>
              <a:ext uri="{FF2B5EF4-FFF2-40B4-BE49-F238E27FC236}">
                <a16:creationId xmlns:a16="http://schemas.microsoft.com/office/drawing/2014/main" id="{89939EEA-B110-440C-85AD-5374DCDA39C9}"/>
              </a:ext>
            </a:extLst>
          </p:cNvPr>
          <p:cNvSpPr/>
          <p:nvPr/>
        </p:nvSpPr>
        <p:spPr bwMode="white">
          <a:xfrm>
            <a:off x="5295340" y="3756744"/>
            <a:ext cx="531483" cy="531483"/>
          </a:xfrm>
          <a:prstGeom prst="ellipse">
            <a:avLst/>
          </a:prstGeom>
          <a:solidFill>
            <a:srgbClr val="631441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2" name="Titel 1" hidden="1">
            <a:extLst>
              <a:ext uri="{FF2B5EF4-FFF2-40B4-BE49-F238E27FC236}">
                <a16:creationId xmlns:a16="http://schemas.microsoft.com/office/drawing/2014/main" id="{DECC9B4C-3A10-4D94-8FD7-5387D32314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92000" y="6780904"/>
            <a:ext cx="36000" cy="36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de-DE" noProof="1"/>
              <a:t>.</a:t>
            </a:r>
          </a:p>
        </p:txBody>
      </p:sp>
      <p:sp>
        <p:nvSpPr>
          <p:cNvPr id="22" name="Bildplatzhalter 39">
            <a:extLst>
              <a:ext uri="{FF2B5EF4-FFF2-40B4-BE49-F238E27FC236}">
                <a16:creationId xmlns:a16="http://schemas.microsoft.com/office/drawing/2014/main" id="{39BC9ADD-F4B8-40F8-A374-4A907F75CCC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44849" y="1847675"/>
            <a:ext cx="1002039" cy="1002039"/>
          </a:xfrm>
          <a:custGeom>
            <a:avLst/>
            <a:gdLst>
              <a:gd name="connsiteX0" fmla="*/ 625710 w 1251420"/>
              <a:gd name="connsiteY0" fmla="*/ 0 h 1251420"/>
              <a:gd name="connsiteX1" fmla="*/ 1251420 w 1251420"/>
              <a:gd name="connsiteY1" fmla="*/ 625710 h 1251420"/>
              <a:gd name="connsiteX2" fmla="*/ 625710 w 1251420"/>
              <a:gd name="connsiteY2" fmla="*/ 1251420 h 1251420"/>
              <a:gd name="connsiteX3" fmla="*/ 0 w 1251420"/>
              <a:gd name="connsiteY3" fmla="*/ 625710 h 1251420"/>
              <a:gd name="connsiteX4" fmla="*/ 625710 w 1251420"/>
              <a:gd name="connsiteY4" fmla="*/ 0 h 1251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1420" h="1251420">
                <a:moveTo>
                  <a:pt x="625710" y="0"/>
                </a:moveTo>
                <a:cubicBezTo>
                  <a:pt x="971280" y="0"/>
                  <a:pt x="1251420" y="280140"/>
                  <a:pt x="1251420" y="625710"/>
                </a:cubicBezTo>
                <a:cubicBezTo>
                  <a:pt x="1251420" y="971280"/>
                  <a:pt x="971280" y="1251420"/>
                  <a:pt x="625710" y="1251420"/>
                </a:cubicBezTo>
                <a:cubicBezTo>
                  <a:pt x="280140" y="1251420"/>
                  <a:pt x="0" y="971280"/>
                  <a:pt x="0" y="625710"/>
                </a:cubicBezTo>
                <a:cubicBezTo>
                  <a:pt x="0" y="280140"/>
                  <a:pt x="280140" y="0"/>
                  <a:pt x="62571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7938" indent="0" algn="ctr">
              <a:buNone/>
              <a:defRPr sz="1200" b="0" i="0">
                <a:latin typeface="+mn-lt"/>
              </a:defRPr>
            </a:lvl1pPr>
          </a:lstStyle>
          <a:p>
            <a:r>
              <a:rPr lang="de-DE"/>
              <a:t>Bild einfügen und Folie zurücksetzen</a:t>
            </a:r>
          </a:p>
        </p:txBody>
      </p:sp>
      <p:sp>
        <p:nvSpPr>
          <p:cNvPr id="23" name="Bildplatzhalter 40">
            <a:extLst>
              <a:ext uri="{FF2B5EF4-FFF2-40B4-BE49-F238E27FC236}">
                <a16:creationId xmlns:a16="http://schemas.microsoft.com/office/drawing/2014/main" id="{F87C7A95-FA4B-4535-82B0-A81336C2846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44849" y="3038224"/>
            <a:ext cx="1002039" cy="1002039"/>
          </a:xfrm>
          <a:custGeom>
            <a:avLst/>
            <a:gdLst>
              <a:gd name="connsiteX0" fmla="*/ 625710 w 1251420"/>
              <a:gd name="connsiteY0" fmla="*/ 0 h 1251420"/>
              <a:gd name="connsiteX1" fmla="*/ 1251420 w 1251420"/>
              <a:gd name="connsiteY1" fmla="*/ 625710 h 1251420"/>
              <a:gd name="connsiteX2" fmla="*/ 625710 w 1251420"/>
              <a:gd name="connsiteY2" fmla="*/ 1251420 h 1251420"/>
              <a:gd name="connsiteX3" fmla="*/ 0 w 1251420"/>
              <a:gd name="connsiteY3" fmla="*/ 625710 h 1251420"/>
              <a:gd name="connsiteX4" fmla="*/ 625710 w 1251420"/>
              <a:gd name="connsiteY4" fmla="*/ 0 h 1251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1420" h="1251420">
                <a:moveTo>
                  <a:pt x="625710" y="0"/>
                </a:moveTo>
                <a:cubicBezTo>
                  <a:pt x="971280" y="0"/>
                  <a:pt x="1251420" y="280140"/>
                  <a:pt x="1251420" y="625710"/>
                </a:cubicBezTo>
                <a:cubicBezTo>
                  <a:pt x="1251420" y="971280"/>
                  <a:pt x="971280" y="1251420"/>
                  <a:pt x="625710" y="1251420"/>
                </a:cubicBezTo>
                <a:cubicBezTo>
                  <a:pt x="280140" y="1251420"/>
                  <a:pt x="0" y="971280"/>
                  <a:pt x="0" y="625710"/>
                </a:cubicBezTo>
                <a:cubicBezTo>
                  <a:pt x="0" y="280140"/>
                  <a:pt x="280140" y="0"/>
                  <a:pt x="62571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7938" indent="0" algn="ctr">
              <a:buNone/>
              <a:defRPr sz="1200" b="0" i="0">
                <a:latin typeface="+mn-lt"/>
              </a:defRPr>
            </a:lvl1pPr>
          </a:lstStyle>
          <a:p>
            <a:r>
              <a:rPr lang="de-DE"/>
              <a:t>Bild einfügen und Folie zurücksetzen</a:t>
            </a:r>
          </a:p>
        </p:txBody>
      </p:sp>
      <p:sp>
        <p:nvSpPr>
          <p:cNvPr id="24" name="Bildplatzhalter 41">
            <a:extLst>
              <a:ext uri="{FF2B5EF4-FFF2-40B4-BE49-F238E27FC236}">
                <a16:creationId xmlns:a16="http://schemas.microsoft.com/office/drawing/2014/main" id="{8D8EB787-9111-4B5F-A8BF-8B4C56D95D7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44849" y="4228774"/>
            <a:ext cx="1002039" cy="1002039"/>
          </a:xfrm>
          <a:custGeom>
            <a:avLst/>
            <a:gdLst>
              <a:gd name="connsiteX0" fmla="*/ 625710 w 1251420"/>
              <a:gd name="connsiteY0" fmla="*/ 0 h 1251420"/>
              <a:gd name="connsiteX1" fmla="*/ 1251420 w 1251420"/>
              <a:gd name="connsiteY1" fmla="*/ 625710 h 1251420"/>
              <a:gd name="connsiteX2" fmla="*/ 625710 w 1251420"/>
              <a:gd name="connsiteY2" fmla="*/ 1251420 h 1251420"/>
              <a:gd name="connsiteX3" fmla="*/ 0 w 1251420"/>
              <a:gd name="connsiteY3" fmla="*/ 625710 h 1251420"/>
              <a:gd name="connsiteX4" fmla="*/ 625710 w 1251420"/>
              <a:gd name="connsiteY4" fmla="*/ 0 h 1251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1420" h="1251420">
                <a:moveTo>
                  <a:pt x="625710" y="0"/>
                </a:moveTo>
                <a:cubicBezTo>
                  <a:pt x="971280" y="0"/>
                  <a:pt x="1251420" y="280140"/>
                  <a:pt x="1251420" y="625710"/>
                </a:cubicBezTo>
                <a:cubicBezTo>
                  <a:pt x="1251420" y="971280"/>
                  <a:pt x="971280" y="1251420"/>
                  <a:pt x="625710" y="1251420"/>
                </a:cubicBezTo>
                <a:cubicBezTo>
                  <a:pt x="280140" y="1251420"/>
                  <a:pt x="0" y="971280"/>
                  <a:pt x="0" y="625710"/>
                </a:cubicBezTo>
                <a:cubicBezTo>
                  <a:pt x="0" y="280140"/>
                  <a:pt x="280140" y="0"/>
                  <a:pt x="62571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7938" indent="0" algn="ctr">
              <a:buNone/>
              <a:defRPr sz="1200" b="0" i="0">
                <a:latin typeface="+mn-lt"/>
              </a:defRPr>
            </a:lvl1pPr>
          </a:lstStyle>
          <a:p>
            <a:r>
              <a:rPr lang="de-DE"/>
              <a:t>Bild einfügen und Folie zurücksetzen</a:t>
            </a:r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9EA4F3F5-509B-4A6F-A8F3-BC0EBAF473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094833" y="1847675"/>
            <a:ext cx="4001167" cy="1002039"/>
          </a:xfrm>
        </p:spPr>
        <p:txBody>
          <a:bodyPr/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Ansprechpartner 1</a:t>
            </a:r>
          </a:p>
        </p:txBody>
      </p:sp>
      <p:sp>
        <p:nvSpPr>
          <p:cNvPr id="35" name="Textplatzhalter 33">
            <a:extLst>
              <a:ext uri="{FF2B5EF4-FFF2-40B4-BE49-F238E27FC236}">
                <a16:creationId xmlns:a16="http://schemas.microsoft.com/office/drawing/2014/main" id="{1867A3C3-4DCF-49DE-ACDB-4504BF85A1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094835" y="3038224"/>
            <a:ext cx="4001165" cy="1002039"/>
          </a:xfrm>
        </p:spPr>
        <p:txBody>
          <a:bodyPr/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Ansprechpartner 2</a:t>
            </a:r>
          </a:p>
        </p:txBody>
      </p:sp>
      <p:sp>
        <p:nvSpPr>
          <p:cNvPr id="38" name="Textplatzhalter 33">
            <a:extLst>
              <a:ext uri="{FF2B5EF4-FFF2-40B4-BE49-F238E27FC236}">
                <a16:creationId xmlns:a16="http://schemas.microsoft.com/office/drawing/2014/main" id="{F2E83AE1-F6C8-454E-A602-39A2E0B0D2B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094835" y="4228774"/>
            <a:ext cx="4001165" cy="1002039"/>
          </a:xfrm>
        </p:spPr>
        <p:txBody>
          <a:bodyPr/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Ansprechpartner 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4198170-9D9C-458A-8DC6-A9ACB9EBE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© msg GillardonBSM AG | 2022 | e-fellows.net IT Day – Tokenisierung von Assets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D4A773-9F89-475D-B783-EEE81AED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2C4F53-B4CA-4838-AC7E-70E91EE9D986}" type="slidenum">
              <a:rPr lang="de-DE" smtClean="0"/>
              <a:t>‹Nr.›</a:t>
            </a:fld>
            <a:endParaRPr lang="de-DE"/>
          </a:p>
        </p:txBody>
      </p:sp>
      <p:cxnSp>
        <p:nvCxnSpPr>
          <p:cNvPr id="26" name="Gerade Verbindung 11">
            <a:extLst>
              <a:ext uri="{FF2B5EF4-FFF2-40B4-BE49-F238E27FC236}">
                <a16:creationId xmlns:a16="http://schemas.microsoft.com/office/drawing/2014/main" id="{8C39866D-8907-4AE0-A62B-42F62EAF5AA7}"/>
              </a:ext>
            </a:extLst>
          </p:cNvPr>
          <p:cNvCxnSpPr>
            <a:cxnSpLocks/>
          </p:cNvCxnSpPr>
          <p:nvPr/>
        </p:nvCxnSpPr>
        <p:spPr bwMode="black">
          <a:xfrm>
            <a:off x="6888088" y="1853268"/>
            <a:ext cx="0" cy="33775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F118E151-6A48-43A2-ABDF-636B5992867C}"/>
              </a:ext>
            </a:extLst>
          </p:cNvPr>
          <p:cNvSpPr txBox="1"/>
          <p:nvPr/>
        </p:nvSpPr>
        <p:spPr bwMode="black">
          <a:xfrm>
            <a:off x="7476811" y="1854427"/>
            <a:ext cx="3870339" cy="2958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lnSpc>
                <a:spcPts val="2460"/>
              </a:lnSpc>
              <a:defRPr b="0" i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/>
            <a:lvl3pPr marL="914400">
              <a:defRPr sz="1800"/>
            </a:lvl3pPr>
            <a:lvl4pPr marL="1371600">
              <a:defRPr sz="1800"/>
            </a:lvl4pPr>
            <a:lvl5pPr marL="1828800">
              <a:defRPr sz="1800"/>
            </a:lvl5pPr>
            <a:lvl6pPr marL="2286000">
              <a:defRPr sz="1800"/>
            </a:lvl6pPr>
            <a:lvl7pPr marL="2743200">
              <a:defRPr sz="1800"/>
            </a:lvl7pPr>
            <a:lvl8pPr marL="3200400">
              <a:defRPr sz="1800"/>
            </a:lvl8pPr>
            <a:lvl9pPr marL="3657600">
              <a:defRPr sz="1800"/>
            </a:lvl9pPr>
          </a:lstStyle>
          <a:p>
            <a:pPr marL="0" lvl="0" algn="l" defTabSz="914400" rtl="0" eaLnBrk="1" latinLnBrk="0" hangingPunct="1">
              <a:lnSpc>
                <a:spcPts val="2460"/>
              </a:lnSpc>
              <a:spcBef>
                <a:spcPts val="0"/>
              </a:spcBef>
            </a:pPr>
            <a:r>
              <a:rPr lang="de-DE" sz="1800" b="0" i="0" kern="1200" noProof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rPr>
              <a:t>msg GillardonBSM AG</a:t>
            </a:r>
          </a:p>
          <a:p>
            <a:pPr marL="0" lvl="0" algn="l" defTabSz="914400" rtl="0" eaLnBrk="1" latinLnBrk="0" hangingPunct="1">
              <a:lnSpc>
                <a:spcPts val="2460"/>
              </a:lnSpc>
              <a:spcBef>
                <a:spcPts val="0"/>
              </a:spcBef>
            </a:pPr>
            <a:r>
              <a:rPr lang="de-DE"/>
              <a:t>Amelia-​Mary-Earhart-Straße 14</a:t>
            </a:r>
            <a:br>
              <a:rPr lang="de-DE"/>
            </a:br>
            <a:r>
              <a:rPr lang="de-DE"/>
              <a:t>60549 Frankfurt a. M.</a:t>
            </a:r>
            <a:endParaRPr lang="de-DE" sz="1800" b="0" i="0" kern="1200" noProof="1">
              <a:solidFill>
                <a:schemeClr val="bg1"/>
              </a:solidFill>
              <a:latin typeface="Calibri" panose="020F0502020204030204" pitchFamily="34" charset="0"/>
              <a:ea typeface="+mn-ea"/>
              <a:cs typeface="+mn-cs"/>
            </a:endParaRPr>
          </a:p>
          <a:p>
            <a:pPr marL="0" lvl="0" algn="l" defTabSz="914400" rtl="0" eaLnBrk="1" latinLnBrk="0" hangingPunct="1">
              <a:lnSpc>
                <a:spcPts val="2460"/>
              </a:lnSpc>
              <a:spcBef>
                <a:spcPts val="0"/>
              </a:spcBef>
            </a:pPr>
            <a:r>
              <a:rPr lang="de-DE" sz="1800" b="0" i="0" kern="1200" noProof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rPr>
              <a:t>Deutschland</a:t>
            </a:r>
          </a:p>
          <a:p>
            <a:pPr marL="0" lvl="0" algn="l" defTabSz="914400" rtl="0" eaLnBrk="1" latinLnBrk="0" hangingPunct="1">
              <a:lnSpc>
                <a:spcPts val="2460"/>
              </a:lnSpc>
              <a:spcBef>
                <a:spcPts val="0"/>
              </a:spcBef>
            </a:pPr>
            <a:endParaRPr lang="de-DE" sz="1800" b="0" i="0" kern="1200" noProof="1">
              <a:solidFill>
                <a:schemeClr val="bg1"/>
              </a:solidFill>
              <a:latin typeface="Calibri" panose="020F0502020204030204" pitchFamily="34" charset="0"/>
              <a:ea typeface="+mn-ea"/>
              <a:cs typeface="+mn-cs"/>
            </a:endParaRPr>
          </a:p>
          <a:p>
            <a:pPr marL="0" lvl="0" algn="l" defTabSz="914400" rtl="0" eaLnBrk="1" latinLnBrk="0" hangingPunct="1">
              <a:lnSpc>
                <a:spcPts val="2460"/>
              </a:lnSpc>
              <a:spcBef>
                <a:spcPts val="0"/>
              </a:spcBef>
            </a:pPr>
            <a:r>
              <a:rPr lang="de-DE"/>
              <a:t>+49 69 580 045 – 0</a:t>
            </a:r>
          </a:p>
          <a:p>
            <a:pPr marL="0" lvl="0" algn="l" defTabSz="914400" rtl="0" eaLnBrk="1" latinLnBrk="0" hangingPunct="1">
              <a:lnSpc>
                <a:spcPts val="2460"/>
              </a:lnSpc>
              <a:spcBef>
                <a:spcPts val="0"/>
              </a:spcBef>
            </a:pPr>
            <a:endParaRPr lang="de-DE" sz="1800" b="0" i="0" kern="1200" noProof="1">
              <a:solidFill>
                <a:schemeClr val="bg1"/>
              </a:solidFill>
              <a:latin typeface="Calibri" panose="020F0502020204030204" pitchFamily="34" charset="0"/>
              <a:ea typeface="+mn-ea"/>
              <a:cs typeface="+mn-cs"/>
            </a:endParaRPr>
          </a:p>
          <a:p>
            <a:pPr marL="0" lvl="0" algn="l" defTabSz="914400" rtl="0" eaLnBrk="1" latinLnBrk="0" hangingPunct="1">
              <a:lnSpc>
                <a:spcPts val="2460"/>
              </a:lnSpc>
              <a:spcBef>
                <a:spcPts val="0"/>
              </a:spcBef>
            </a:pPr>
            <a:r>
              <a:rPr lang="de-DE" sz="1800" b="0" i="0" kern="1200" noProof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rPr>
              <a:t>info-banking@msg.group</a:t>
            </a:r>
          </a:p>
          <a:p>
            <a:pPr marL="0" marR="0" lvl="0" indent="0" algn="l" defTabSz="914400" rtl="0" eaLnBrk="1" fontAlgn="auto" latinLnBrk="0" hangingPunct="1">
              <a:lnSpc>
                <a:spcPts val="246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de-DE" sz="1800" b="0" i="0" kern="1200" noProof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rPr>
              <a:t>www.msgforbanking.de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2E1862B7-4EF6-4953-90E1-F97B1C860279}"/>
              </a:ext>
            </a:extLst>
          </p:cNvPr>
          <p:cNvSpPr txBox="1"/>
          <p:nvPr/>
        </p:nvSpPr>
        <p:spPr>
          <a:xfrm>
            <a:off x="841375" y="5999336"/>
            <a:ext cx="411587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sz="1400" b="0" i="0" spc="50" baseline="0" noProof="0">
                <a:solidFill>
                  <a:schemeClr val="bg1"/>
                </a:solidFill>
                <a:latin typeface="Calibri" panose="020F0502020204030204" pitchFamily="34" charset="0"/>
              </a:rPr>
              <a:t>Die Zukunft des Bankings aus einer Hand</a:t>
            </a:r>
          </a:p>
        </p:txBody>
      </p:sp>
      <p:grpSp>
        <p:nvGrpSpPr>
          <p:cNvPr id="32" name="Group 698">
            <a:extLst>
              <a:ext uri="{FF2B5EF4-FFF2-40B4-BE49-F238E27FC236}">
                <a16:creationId xmlns:a16="http://schemas.microsoft.com/office/drawing/2014/main" id="{EDF58693-2C82-4BE9-AF15-1F248C8AFEB5}"/>
              </a:ext>
            </a:extLst>
          </p:cNvPr>
          <p:cNvGrpSpPr>
            <a:grpSpLocks noChangeAspect="1"/>
          </p:cNvGrpSpPr>
          <p:nvPr/>
        </p:nvGrpSpPr>
        <p:grpSpPr bwMode="white">
          <a:xfrm>
            <a:off x="10471181" y="406800"/>
            <a:ext cx="1386000" cy="460800"/>
            <a:chOff x="561" y="2269"/>
            <a:chExt cx="4636" cy="1455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grpSpPr>
        <p:sp>
          <p:nvSpPr>
            <p:cNvPr id="36" name="AutoShape 697">
              <a:extLst>
                <a:ext uri="{FF2B5EF4-FFF2-40B4-BE49-F238E27FC236}">
                  <a16:creationId xmlns:a16="http://schemas.microsoft.com/office/drawing/2014/main" id="{853EF702-2D4A-46ED-AADF-07918920C3C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white">
            <a:xfrm>
              <a:off x="561" y="2271"/>
              <a:ext cx="4634" cy="145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7" name="Oval 699">
              <a:extLst>
                <a:ext uri="{FF2B5EF4-FFF2-40B4-BE49-F238E27FC236}">
                  <a16:creationId xmlns:a16="http://schemas.microsoft.com/office/drawing/2014/main" id="{35D24E82-25CF-4CB0-BBAC-85820EFD3672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561" y="2905"/>
              <a:ext cx="483" cy="4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9" name="Freeform 700">
              <a:extLst>
                <a:ext uri="{FF2B5EF4-FFF2-40B4-BE49-F238E27FC236}">
                  <a16:creationId xmlns:a16="http://schemas.microsoft.com/office/drawing/2014/main" id="{02BABFEE-54D1-4A22-96C1-D3BD9B068DB3}"/>
                </a:ext>
              </a:extLst>
            </p:cNvPr>
            <p:cNvSpPr>
              <a:spLocks/>
            </p:cNvSpPr>
            <p:nvPr/>
          </p:nvSpPr>
          <p:spPr bwMode="white">
            <a:xfrm>
              <a:off x="1200" y="2269"/>
              <a:ext cx="1559" cy="1113"/>
            </a:xfrm>
            <a:custGeom>
              <a:avLst/>
              <a:gdLst>
                <a:gd name="T0" fmla="*/ 0 w 659"/>
                <a:gd name="T1" fmla="*/ 0 h 469"/>
                <a:gd name="T2" fmla="*/ 0 w 659"/>
                <a:gd name="T3" fmla="*/ 469 h 469"/>
                <a:gd name="T4" fmla="*/ 85 w 659"/>
                <a:gd name="T5" fmla="*/ 469 h 469"/>
                <a:gd name="T6" fmla="*/ 85 w 659"/>
                <a:gd name="T7" fmla="*/ 72 h 469"/>
                <a:gd name="T8" fmla="*/ 282 w 659"/>
                <a:gd name="T9" fmla="*/ 72 h 469"/>
                <a:gd name="T10" fmla="*/ 282 w 659"/>
                <a:gd name="T11" fmla="*/ 469 h 469"/>
                <a:gd name="T12" fmla="*/ 367 w 659"/>
                <a:gd name="T13" fmla="*/ 469 h 469"/>
                <a:gd name="T14" fmla="*/ 367 w 659"/>
                <a:gd name="T15" fmla="*/ 72 h 469"/>
                <a:gd name="T16" fmla="*/ 498 w 659"/>
                <a:gd name="T17" fmla="*/ 72 h 469"/>
                <a:gd name="T18" fmla="*/ 573 w 659"/>
                <a:gd name="T19" fmla="*/ 155 h 469"/>
                <a:gd name="T20" fmla="*/ 573 w 659"/>
                <a:gd name="T21" fmla="*/ 469 h 469"/>
                <a:gd name="T22" fmla="*/ 659 w 659"/>
                <a:gd name="T23" fmla="*/ 469 h 469"/>
                <a:gd name="T24" fmla="*/ 659 w 659"/>
                <a:gd name="T25" fmla="*/ 132 h 469"/>
                <a:gd name="T26" fmla="*/ 541 w 659"/>
                <a:gd name="T27" fmla="*/ 0 h 469"/>
                <a:gd name="T28" fmla="*/ 0 w 659"/>
                <a:gd name="T29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9" h="469">
                  <a:moveTo>
                    <a:pt x="0" y="0"/>
                  </a:moveTo>
                  <a:cubicBezTo>
                    <a:pt x="0" y="469"/>
                    <a:pt x="0" y="469"/>
                    <a:pt x="0" y="469"/>
                  </a:cubicBezTo>
                  <a:cubicBezTo>
                    <a:pt x="85" y="469"/>
                    <a:pt x="85" y="469"/>
                    <a:pt x="85" y="469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85" y="72"/>
                    <a:pt x="218" y="72"/>
                    <a:pt x="282" y="72"/>
                  </a:cubicBezTo>
                  <a:cubicBezTo>
                    <a:pt x="282" y="469"/>
                    <a:pt x="282" y="469"/>
                    <a:pt x="282" y="469"/>
                  </a:cubicBezTo>
                  <a:cubicBezTo>
                    <a:pt x="367" y="469"/>
                    <a:pt x="367" y="469"/>
                    <a:pt x="367" y="469"/>
                  </a:cubicBezTo>
                  <a:cubicBezTo>
                    <a:pt x="367" y="72"/>
                    <a:pt x="367" y="72"/>
                    <a:pt x="367" y="72"/>
                  </a:cubicBezTo>
                  <a:cubicBezTo>
                    <a:pt x="424" y="72"/>
                    <a:pt x="472" y="72"/>
                    <a:pt x="498" y="72"/>
                  </a:cubicBezTo>
                  <a:cubicBezTo>
                    <a:pt x="542" y="72"/>
                    <a:pt x="573" y="98"/>
                    <a:pt x="573" y="155"/>
                  </a:cubicBezTo>
                  <a:cubicBezTo>
                    <a:pt x="573" y="469"/>
                    <a:pt x="573" y="469"/>
                    <a:pt x="573" y="469"/>
                  </a:cubicBezTo>
                  <a:cubicBezTo>
                    <a:pt x="659" y="469"/>
                    <a:pt x="659" y="469"/>
                    <a:pt x="659" y="469"/>
                  </a:cubicBezTo>
                  <a:cubicBezTo>
                    <a:pt x="659" y="346"/>
                    <a:pt x="659" y="239"/>
                    <a:pt x="659" y="132"/>
                  </a:cubicBezTo>
                  <a:cubicBezTo>
                    <a:pt x="659" y="68"/>
                    <a:pt x="626" y="0"/>
                    <a:pt x="54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41" name="Freeform 701">
              <a:extLst>
                <a:ext uri="{FF2B5EF4-FFF2-40B4-BE49-F238E27FC236}">
                  <a16:creationId xmlns:a16="http://schemas.microsoft.com/office/drawing/2014/main" id="{624CB114-9C79-435D-B281-251E603ACF03}"/>
                </a:ext>
              </a:extLst>
            </p:cNvPr>
            <p:cNvSpPr>
              <a:spLocks/>
            </p:cNvSpPr>
            <p:nvPr/>
          </p:nvSpPr>
          <p:spPr bwMode="white">
            <a:xfrm>
              <a:off x="2877" y="2269"/>
              <a:ext cx="1107" cy="1113"/>
            </a:xfrm>
            <a:custGeom>
              <a:avLst/>
              <a:gdLst>
                <a:gd name="T0" fmla="*/ 121 w 468"/>
                <a:gd name="T1" fmla="*/ 0 h 469"/>
                <a:gd name="T2" fmla="*/ 0 w 468"/>
                <a:gd name="T3" fmla="*/ 130 h 469"/>
                <a:gd name="T4" fmla="*/ 115 w 468"/>
                <a:gd name="T5" fmla="*/ 266 h 469"/>
                <a:gd name="T6" fmla="*/ 319 w 468"/>
                <a:gd name="T7" fmla="*/ 266 h 469"/>
                <a:gd name="T8" fmla="*/ 381 w 468"/>
                <a:gd name="T9" fmla="*/ 335 h 469"/>
                <a:gd name="T10" fmla="*/ 320 w 468"/>
                <a:gd name="T11" fmla="*/ 398 h 469"/>
                <a:gd name="T12" fmla="*/ 8 w 468"/>
                <a:gd name="T13" fmla="*/ 398 h 469"/>
                <a:gd name="T14" fmla="*/ 8 w 468"/>
                <a:gd name="T15" fmla="*/ 469 h 469"/>
                <a:gd name="T16" fmla="*/ 356 w 468"/>
                <a:gd name="T17" fmla="*/ 469 h 469"/>
                <a:gd name="T18" fmla="*/ 468 w 468"/>
                <a:gd name="T19" fmla="*/ 336 h 469"/>
                <a:gd name="T20" fmla="*/ 362 w 468"/>
                <a:gd name="T21" fmla="*/ 194 h 469"/>
                <a:gd name="T22" fmla="*/ 142 w 468"/>
                <a:gd name="T23" fmla="*/ 194 h 469"/>
                <a:gd name="T24" fmla="*/ 86 w 468"/>
                <a:gd name="T25" fmla="*/ 132 h 469"/>
                <a:gd name="T26" fmla="*/ 151 w 468"/>
                <a:gd name="T27" fmla="*/ 72 h 469"/>
                <a:gd name="T28" fmla="*/ 452 w 468"/>
                <a:gd name="T29" fmla="*/ 72 h 469"/>
                <a:gd name="T30" fmla="*/ 452 w 468"/>
                <a:gd name="T31" fmla="*/ 0 h 469"/>
                <a:gd name="T32" fmla="*/ 121 w 468"/>
                <a:gd name="T33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8" h="469">
                  <a:moveTo>
                    <a:pt x="121" y="0"/>
                  </a:moveTo>
                  <a:cubicBezTo>
                    <a:pt x="28" y="0"/>
                    <a:pt x="0" y="62"/>
                    <a:pt x="0" y="130"/>
                  </a:cubicBezTo>
                  <a:cubicBezTo>
                    <a:pt x="0" y="204"/>
                    <a:pt x="31" y="266"/>
                    <a:pt x="115" y="266"/>
                  </a:cubicBezTo>
                  <a:cubicBezTo>
                    <a:pt x="191" y="266"/>
                    <a:pt x="262" y="266"/>
                    <a:pt x="319" y="266"/>
                  </a:cubicBezTo>
                  <a:cubicBezTo>
                    <a:pt x="381" y="266"/>
                    <a:pt x="381" y="314"/>
                    <a:pt x="381" y="335"/>
                  </a:cubicBezTo>
                  <a:cubicBezTo>
                    <a:pt x="381" y="356"/>
                    <a:pt x="381" y="398"/>
                    <a:pt x="320" y="398"/>
                  </a:cubicBezTo>
                  <a:cubicBezTo>
                    <a:pt x="272" y="398"/>
                    <a:pt x="8" y="398"/>
                    <a:pt x="8" y="398"/>
                  </a:cubicBezTo>
                  <a:cubicBezTo>
                    <a:pt x="8" y="398"/>
                    <a:pt x="8" y="449"/>
                    <a:pt x="8" y="469"/>
                  </a:cubicBezTo>
                  <a:cubicBezTo>
                    <a:pt x="356" y="469"/>
                    <a:pt x="356" y="469"/>
                    <a:pt x="356" y="469"/>
                  </a:cubicBezTo>
                  <a:cubicBezTo>
                    <a:pt x="443" y="469"/>
                    <a:pt x="468" y="418"/>
                    <a:pt x="468" y="336"/>
                  </a:cubicBezTo>
                  <a:cubicBezTo>
                    <a:pt x="468" y="238"/>
                    <a:pt x="436" y="194"/>
                    <a:pt x="362" y="194"/>
                  </a:cubicBezTo>
                  <a:cubicBezTo>
                    <a:pt x="274" y="194"/>
                    <a:pt x="213" y="194"/>
                    <a:pt x="142" y="194"/>
                  </a:cubicBezTo>
                  <a:cubicBezTo>
                    <a:pt x="86" y="194"/>
                    <a:pt x="86" y="157"/>
                    <a:pt x="86" y="132"/>
                  </a:cubicBezTo>
                  <a:cubicBezTo>
                    <a:pt x="86" y="112"/>
                    <a:pt x="92" y="72"/>
                    <a:pt x="151" y="72"/>
                  </a:cubicBezTo>
                  <a:cubicBezTo>
                    <a:pt x="214" y="72"/>
                    <a:pt x="452" y="72"/>
                    <a:pt x="452" y="72"/>
                  </a:cubicBezTo>
                  <a:cubicBezTo>
                    <a:pt x="452" y="43"/>
                    <a:pt x="452" y="27"/>
                    <a:pt x="452" y="0"/>
                  </a:cubicBezTo>
                  <a:cubicBezTo>
                    <a:pt x="121" y="0"/>
                    <a:pt x="121" y="0"/>
                    <a:pt x="1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42" name="Freeform 702">
              <a:extLst>
                <a:ext uri="{FF2B5EF4-FFF2-40B4-BE49-F238E27FC236}">
                  <a16:creationId xmlns:a16="http://schemas.microsoft.com/office/drawing/2014/main" id="{926A9805-83D5-4EE6-BE41-1543B84C637D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4107" y="2269"/>
              <a:ext cx="1090" cy="1455"/>
            </a:xfrm>
            <a:custGeom>
              <a:avLst/>
              <a:gdLst>
                <a:gd name="T0" fmla="*/ 170 w 461"/>
                <a:gd name="T1" fmla="*/ 0 h 613"/>
                <a:gd name="T2" fmla="*/ 44 w 461"/>
                <a:gd name="T3" fmla="*/ 29 h 613"/>
                <a:gd name="T4" fmla="*/ 0 w 461"/>
                <a:gd name="T5" fmla="*/ 149 h 613"/>
                <a:gd name="T6" fmla="*/ 0 w 461"/>
                <a:gd name="T7" fmla="*/ 233 h 613"/>
                <a:gd name="T8" fmla="*/ 0 w 461"/>
                <a:gd name="T9" fmla="*/ 318 h 613"/>
                <a:gd name="T10" fmla="*/ 47 w 461"/>
                <a:gd name="T11" fmla="*/ 445 h 613"/>
                <a:gd name="T12" fmla="*/ 170 w 461"/>
                <a:gd name="T13" fmla="*/ 469 h 613"/>
                <a:gd name="T14" fmla="*/ 376 w 461"/>
                <a:gd name="T15" fmla="*/ 469 h 613"/>
                <a:gd name="T16" fmla="*/ 376 w 461"/>
                <a:gd name="T17" fmla="*/ 487 h 613"/>
                <a:gd name="T18" fmla="*/ 328 w 461"/>
                <a:gd name="T19" fmla="*/ 538 h 613"/>
                <a:gd name="T20" fmla="*/ 61 w 461"/>
                <a:gd name="T21" fmla="*/ 538 h 613"/>
                <a:gd name="T22" fmla="*/ 61 w 461"/>
                <a:gd name="T23" fmla="*/ 613 h 613"/>
                <a:gd name="T24" fmla="*/ 356 w 461"/>
                <a:gd name="T25" fmla="*/ 613 h 613"/>
                <a:gd name="T26" fmla="*/ 461 w 461"/>
                <a:gd name="T27" fmla="*/ 511 h 613"/>
                <a:gd name="T28" fmla="*/ 461 w 461"/>
                <a:gd name="T29" fmla="*/ 0 h 613"/>
                <a:gd name="T30" fmla="*/ 170 w 461"/>
                <a:gd name="T31" fmla="*/ 0 h 613"/>
                <a:gd name="T32" fmla="*/ 376 w 461"/>
                <a:gd name="T33" fmla="*/ 398 h 613"/>
                <a:gd name="T34" fmla="*/ 196 w 461"/>
                <a:gd name="T35" fmla="*/ 398 h 613"/>
                <a:gd name="T36" fmla="*/ 88 w 461"/>
                <a:gd name="T37" fmla="*/ 333 h 613"/>
                <a:gd name="T38" fmla="*/ 88 w 461"/>
                <a:gd name="T39" fmla="*/ 231 h 613"/>
                <a:gd name="T40" fmla="*/ 88 w 461"/>
                <a:gd name="T41" fmla="*/ 148 h 613"/>
                <a:gd name="T42" fmla="*/ 200 w 461"/>
                <a:gd name="T43" fmla="*/ 72 h 613"/>
                <a:gd name="T44" fmla="*/ 376 w 461"/>
                <a:gd name="T45" fmla="*/ 72 h 613"/>
                <a:gd name="T46" fmla="*/ 376 w 461"/>
                <a:gd name="T47" fmla="*/ 398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613">
                  <a:moveTo>
                    <a:pt x="170" y="0"/>
                  </a:moveTo>
                  <a:cubicBezTo>
                    <a:pt x="94" y="0"/>
                    <a:pt x="65" y="12"/>
                    <a:pt x="44" y="29"/>
                  </a:cubicBezTo>
                  <a:cubicBezTo>
                    <a:pt x="22" y="47"/>
                    <a:pt x="1" y="70"/>
                    <a:pt x="0" y="149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402"/>
                    <a:pt x="23" y="425"/>
                    <a:pt x="47" y="445"/>
                  </a:cubicBezTo>
                  <a:cubicBezTo>
                    <a:pt x="63" y="456"/>
                    <a:pt x="89" y="469"/>
                    <a:pt x="170" y="469"/>
                  </a:cubicBezTo>
                  <a:cubicBezTo>
                    <a:pt x="376" y="469"/>
                    <a:pt x="376" y="469"/>
                    <a:pt x="376" y="469"/>
                  </a:cubicBezTo>
                  <a:cubicBezTo>
                    <a:pt x="376" y="469"/>
                    <a:pt x="376" y="484"/>
                    <a:pt x="376" y="487"/>
                  </a:cubicBezTo>
                  <a:cubicBezTo>
                    <a:pt x="376" y="523"/>
                    <a:pt x="369" y="538"/>
                    <a:pt x="328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613"/>
                    <a:pt x="61" y="613"/>
                    <a:pt x="61" y="613"/>
                  </a:cubicBezTo>
                  <a:cubicBezTo>
                    <a:pt x="356" y="613"/>
                    <a:pt x="356" y="613"/>
                    <a:pt x="356" y="613"/>
                  </a:cubicBezTo>
                  <a:cubicBezTo>
                    <a:pt x="435" y="613"/>
                    <a:pt x="461" y="578"/>
                    <a:pt x="461" y="511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170" y="0"/>
                  </a:lnTo>
                  <a:close/>
                  <a:moveTo>
                    <a:pt x="376" y="398"/>
                  </a:moveTo>
                  <a:cubicBezTo>
                    <a:pt x="196" y="398"/>
                    <a:pt x="196" y="398"/>
                    <a:pt x="196" y="398"/>
                  </a:cubicBezTo>
                  <a:cubicBezTo>
                    <a:pt x="143" y="398"/>
                    <a:pt x="89" y="402"/>
                    <a:pt x="88" y="333"/>
                  </a:cubicBezTo>
                  <a:cubicBezTo>
                    <a:pt x="88" y="330"/>
                    <a:pt x="88" y="305"/>
                    <a:pt x="88" y="231"/>
                  </a:cubicBezTo>
                  <a:cubicBezTo>
                    <a:pt x="88" y="169"/>
                    <a:pt x="87" y="154"/>
                    <a:pt x="88" y="148"/>
                  </a:cubicBezTo>
                  <a:cubicBezTo>
                    <a:pt x="91" y="90"/>
                    <a:pt x="112" y="70"/>
                    <a:pt x="200" y="72"/>
                  </a:cubicBezTo>
                  <a:cubicBezTo>
                    <a:pt x="205" y="72"/>
                    <a:pt x="376" y="72"/>
                    <a:pt x="376" y="72"/>
                  </a:cubicBezTo>
                  <a:lnTo>
                    <a:pt x="376" y="3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9603A489-1F53-4531-8C5C-93BD7F5DEB9C}"/>
              </a:ext>
            </a:extLst>
          </p:cNvPr>
          <p:cNvSpPr txBox="1"/>
          <p:nvPr/>
        </p:nvSpPr>
        <p:spPr>
          <a:xfrm>
            <a:off x="841200" y="343488"/>
            <a:ext cx="2408801" cy="9648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6000">
                <a:solidFill>
                  <a:schemeClr val="bg1"/>
                </a:solidFill>
              </a:rPr>
              <a:t>Kontakt</a:t>
            </a:r>
          </a:p>
        </p:txBody>
      </p:sp>
    </p:spTree>
    <p:extLst>
      <p:ext uri="{BB962C8B-B14F-4D97-AF65-F5344CB8AC3E}">
        <p14:creationId xmlns:p14="http://schemas.microsoft.com/office/powerpoint/2010/main" val="183299043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ts Conne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 6">
            <a:extLst>
              <a:ext uri="{FF2B5EF4-FFF2-40B4-BE49-F238E27FC236}">
                <a16:creationId xmlns:a16="http://schemas.microsoft.com/office/drawing/2014/main" id="{1F78A238-A0B5-43A9-A20C-CAC768550BAF}"/>
              </a:ext>
            </a:extLst>
          </p:cNvPr>
          <p:cNvSpPr/>
          <p:nvPr/>
        </p:nvSpPr>
        <p:spPr bwMode="white">
          <a:xfrm>
            <a:off x="4520191" y="278359"/>
            <a:ext cx="2592288" cy="2592288"/>
          </a:xfrm>
          <a:prstGeom prst="ellipse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33" name="Oval 7">
            <a:extLst>
              <a:ext uri="{FF2B5EF4-FFF2-40B4-BE49-F238E27FC236}">
                <a16:creationId xmlns:a16="http://schemas.microsoft.com/office/drawing/2014/main" id="{008A2B6A-474B-4F28-9343-B91A9E6BB62D}"/>
              </a:ext>
            </a:extLst>
          </p:cNvPr>
          <p:cNvSpPr/>
          <p:nvPr/>
        </p:nvSpPr>
        <p:spPr bwMode="white">
          <a:xfrm>
            <a:off x="10310179" y="4776607"/>
            <a:ext cx="1251419" cy="1251419"/>
          </a:xfrm>
          <a:prstGeom prst="ellipse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34" name="Oval 8">
            <a:extLst>
              <a:ext uri="{FF2B5EF4-FFF2-40B4-BE49-F238E27FC236}">
                <a16:creationId xmlns:a16="http://schemas.microsoft.com/office/drawing/2014/main" id="{5FF1597C-F75F-41C3-8DE1-B7ADDBFDD819}"/>
              </a:ext>
            </a:extLst>
          </p:cNvPr>
          <p:cNvSpPr/>
          <p:nvPr/>
        </p:nvSpPr>
        <p:spPr bwMode="white">
          <a:xfrm>
            <a:off x="5830258" y="3149006"/>
            <a:ext cx="531483" cy="531483"/>
          </a:xfrm>
          <a:prstGeom prst="ellipse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46" name="Freihandform: Form 45">
            <a:extLst>
              <a:ext uri="{FF2B5EF4-FFF2-40B4-BE49-F238E27FC236}">
                <a16:creationId xmlns:a16="http://schemas.microsoft.com/office/drawing/2014/main" id="{1BE85D82-7DB6-4385-8A58-59F0D93CEEB0}"/>
              </a:ext>
            </a:extLst>
          </p:cNvPr>
          <p:cNvSpPr/>
          <p:nvPr/>
        </p:nvSpPr>
        <p:spPr bwMode="white">
          <a:xfrm>
            <a:off x="0" y="0"/>
            <a:ext cx="5562328" cy="6147385"/>
          </a:xfrm>
          <a:custGeom>
            <a:avLst/>
            <a:gdLst>
              <a:gd name="connsiteX0" fmla="*/ 0 w 5562328"/>
              <a:gd name="connsiteY0" fmla="*/ 0 h 6147385"/>
              <a:gd name="connsiteX1" fmla="*/ 4578774 w 5562328"/>
              <a:gd name="connsiteY1" fmla="*/ 0 h 6147385"/>
              <a:gd name="connsiteX2" fmla="*/ 4727111 w 5562328"/>
              <a:gd name="connsiteY2" fmla="*/ 163212 h 6147385"/>
              <a:gd name="connsiteX3" fmla="*/ 5562328 w 5562328"/>
              <a:gd name="connsiteY3" fmla="*/ 2489785 h 6147385"/>
              <a:gd name="connsiteX4" fmla="*/ 1904728 w 5562328"/>
              <a:gd name="connsiteY4" fmla="*/ 6147385 h 6147385"/>
              <a:gd name="connsiteX5" fmla="*/ 161299 w 5562328"/>
              <a:gd name="connsiteY5" fmla="*/ 5705932 h 6147385"/>
              <a:gd name="connsiteX6" fmla="*/ 0 w 5562328"/>
              <a:gd name="connsiteY6" fmla="*/ 5607941 h 61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328" h="6147385">
                <a:moveTo>
                  <a:pt x="0" y="0"/>
                </a:moveTo>
                <a:lnTo>
                  <a:pt x="4578774" y="0"/>
                </a:lnTo>
                <a:lnTo>
                  <a:pt x="4727111" y="163212"/>
                </a:lnTo>
                <a:cubicBezTo>
                  <a:pt x="5248888" y="795461"/>
                  <a:pt x="5562328" y="1606019"/>
                  <a:pt x="5562328" y="2489785"/>
                </a:cubicBezTo>
                <a:cubicBezTo>
                  <a:pt x="5562328" y="4509822"/>
                  <a:pt x="3924766" y="6147385"/>
                  <a:pt x="1904728" y="6147385"/>
                </a:cubicBezTo>
                <a:cubicBezTo>
                  <a:pt x="1273467" y="6147385"/>
                  <a:pt x="679556" y="5987467"/>
                  <a:pt x="161299" y="5705932"/>
                </a:cubicBezTo>
                <a:lnTo>
                  <a:pt x="0" y="5607941"/>
                </a:lnTo>
                <a:close/>
              </a:path>
            </a:pathLst>
          </a:cu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grpSp>
        <p:nvGrpSpPr>
          <p:cNvPr id="29" name="Group 698">
            <a:extLst>
              <a:ext uri="{FF2B5EF4-FFF2-40B4-BE49-F238E27FC236}">
                <a16:creationId xmlns:a16="http://schemas.microsoft.com/office/drawing/2014/main" id="{E6F2EDF1-F2D0-4BF4-ADCA-B9AB5F22C499}"/>
              </a:ext>
            </a:extLst>
          </p:cNvPr>
          <p:cNvGrpSpPr>
            <a:grpSpLocks noChangeAspect="1"/>
          </p:cNvGrpSpPr>
          <p:nvPr/>
        </p:nvGrpSpPr>
        <p:grpSpPr bwMode="white">
          <a:xfrm>
            <a:off x="10471181" y="406800"/>
            <a:ext cx="1386000" cy="460800"/>
            <a:chOff x="561" y="2269"/>
            <a:chExt cx="4636" cy="1455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grpSpPr>
        <p:sp>
          <p:nvSpPr>
            <p:cNvPr id="31" name="AutoShape 697">
              <a:extLst>
                <a:ext uri="{FF2B5EF4-FFF2-40B4-BE49-F238E27FC236}">
                  <a16:creationId xmlns:a16="http://schemas.microsoft.com/office/drawing/2014/main" id="{D6D95EDE-E48D-4E7B-96E3-0C065804706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white">
            <a:xfrm>
              <a:off x="561" y="2271"/>
              <a:ext cx="4634" cy="145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2" name="Oval 699">
              <a:extLst>
                <a:ext uri="{FF2B5EF4-FFF2-40B4-BE49-F238E27FC236}">
                  <a16:creationId xmlns:a16="http://schemas.microsoft.com/office/drawing/2014/main" id="{343DFF8D-AD48-4D24-BFF4-D38DD0697976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561" y="2905"/>
              <a:ext cx="483" cy="4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7" name="Freeform 700">
              <a:extLst>
                <a:ext uri="{FF2B5EF4-FFF2-40B4-BE49-F238E27FC236}">
                  <a16:creationId xmlns:a16="http://schemas.microsoft.com/office/drawing/2014/main" id="{B6A64862-3E01-42B0-96A8-100633E4B608}"/>
                </a:ext>
              </a:extLst>
            </p:cNvPr>
            <p:cNvSpPr>
              <a:spLocks/>
            </p:cNvSpPr>
            <p:nvPr/>
          </p:nvSpPr>
          <p:spPr bwMode="white">
            <a:xfrm>
              <a:off x="1200" y="2269"/>
              <a:ext cx="1559" cy="1113"/>
            </a:xfrm>
            <a:custGeom>
              <a:avLst/>
              <a:gdLst>
                <a:gd name="T0" fmla="*/ 0 w 659"/>
                <a:gd name="T1" fmla="*/ 0 h 469"/>
                <a:gd name="T2" fmla="*/ 0 w 659"/>
                <a:gd name="T3" fmla="*/ 469 h 469"/>
                <a:gd name="T4" fmla="*/ 85 w 659"/>
                <a:gd name="T5" fmla="*/ 469 h 469"/>
                <a:gd name="T6" fmla="*/ 85 w 659"/>
                <a:gd name="T7" fmla="*/ 72 h 469"/>
                <a:gd name="T8" fmla="*/ 282 w 659"/>
                <a:gd name="T9" fmla="*/ 72 h 469"/>
                <a:gd name="T10" fmla="*/ 282 w 659"/>
                <a:gd name="T11" fmla="*/ 469 h 469"/>
                <a:gd name="T12" fmla="*/ 367 w 659"/>
                <a:gd name="T13" fmla="*/ 469 h 469"/>
                <a:gd name="T14" fmla="*/ 367 w 659"/>
                <a:gd name="T15" fmla="*/ 72 h 469"/>
                <a:gd name="T16" fmla="*/ 498 w 659"/>
                <a:gd name="T17" fmla="*/ 72 h 469"/>
                <a:gd name="T18" fmla="*/ 573 w 659"/>
                <a:gd name="T19" fmla="*/ 155 h 469"/>
                <a:gd name="T20" fmla="*/ 573 w 659"/>
                <a:gd name="T21" fmla="*/ 469 h 469"/>
                <a:gd name="T22" fmla="*/ 659 w 659"/>
                <a:gd name="T23" fmla="*/ 469 h 469"/>
                <a:gd name="T24" fmla="*/ 659 w 659"/>
                <a:gd name="T25" fmla="*/ 132 h 469"/>
                <a:gd name="T26" fmla="*/ 541 w 659"/>
                <a:gd name="T27" fmla="*/ 0 h 469"/>
                <a:gd name="T28" fmla="*/ 0 w 659"/>
                <a:gd name="T29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9" h="469">
                  <a:moveTo>
                    <a:pt x="0" y="0"/>
                  </a:moveTo>
                  <a:cubicBezTo>
                    <a:pt x="0" y="469"/>
                    <a:pt x="0" y="469"/>
                    <a:pt x="0" y="469"/>
                  </a:cubicBezTo>
                  <a:cubicBezTo>
                    <a:pt x="85" y="469"/>
                    <a:pt x="85" y="469"/>
                    <a:pt x="85" y="469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85" y="72"/>
                    <a:pt x="218" y="72"/>
                    <a:pt x="282" y="72"/>
                  </a:cubicBezTo>
                  <a:cubicBezTo>
                    <a:pt x="282" y="469"/>
                    <a:pt x="282" y="469"/>
                    <a:pt x="282" y="469"/>
                  </a:cubicBezTo>
                  <a:cubicBezTo>
                    <a:pt x="367" y="469"/>
                    <a:pt x="367" y="469"/>
                    <a:pt x="367" y="469"/>
                  </a:cubicBezTo>
                  <a:cubicBezTo>
                    <a:pt x="367" y="72"/>
                    <a:pt x="367" y="72"/>
                    <a:pt x="367" y="72"/>
                  </a:cubicBezTo>
                  <a:cubicBezTo>
                    <a:pt x="424" y="72"/>
                    <a:pt x="472" y="72"/>
                    <a:pt x="498" y="72"/>
                  </a:cubicBezTo>
                  <a:cubicBezTo>
                    <a:pt x="542" y="72"/>
                    <a:pt x="573" y="98"/>
                    <a:pt x="573" y="155"/>
                  </a:cubicBezTo>
                  <a:cubicBezTo>
                    <a:pt x="573" y="469"/>
                    <a:pt x="573" y="469"/>
                    <a:pt x="573" y="469"/>
                  </a:cubicBezTo>
                  <a:cubicBezTo>
                    <a:pt x="659" y="469"/>
                    <a:pt x="659" y="469"/>
                    <a:pt x="659" y="469"/>
                  </a:cubicBezTo>
                  <a:cubicBezTo>
                    <a:pt x="659" y="346"/>
                    <a:pt x="659" y="239"/>
                    <a:pt x="659" y="132"/>
                  </a:cubicBezTo>
                  <a:cubicBezTo>
                    <a:pt x="659" y="68"/>
                    <a:pt x="626" y="0"/>
                    <a:pt x="54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43" name="Freeform 701">
              <a:extLst>
                <a:ext uri="{FF2B5EF4-FFF2-40B4-BE49-F238E27FC236}">
                  <a16:creationId xmlns:a16="http://schemas.microsoft.com/office/drawing/2014/main" id="{273F9866-A99D-4F8E-B073-4104F35D1F1A}"/>
                </a:ext>
              </a:extLst>
            </p:cNvPr>
            <p:cNvSpPr>
              <a:spLocks/>
            </p:cNvSpPr>
            <p:nvPr/>
          </p:nvSpPr>
          <p:spPr bwMode="white">
            <a:xfrm>
              <a:off x="2877" y="2269"/>
              <a:ext cx="1107" cy="1113"/>
            </a:xfrm>
            <a:custGeom>
              <a:avLst/>
              <a:gdLst>
                <a:gd name="T0" fmla="*/ 121 w 468"/>
                <a:gd name="T1" fmla="*/ 0 h 469"/>
                <a:gd name="T2" fmla="*/ 0 w 468"/>
                <a:gd name="T3" fmla="*/ 130 h 469"/>
                <a:gd name="T4" fmla="*/ 115 w 468"/>
                <a:gd name="T5" fmla="*/ 266 h 469"/>
                <a:gd name="T6" fmla="*/ 319 w 468"/>
                <a:gd name="T7" fmla="*/ 266 h 469"/>
                <a:gd name="T8" fmla="*/ 381 w 468"/>
                <a:gd name="T9" fmla="*/ 335 h 469"/>
                <a:gd name="T10" fmla="*/ 320 w 468"/>
                <a:gd name="T11" fmla="*/ 398 h 469"/>
                <a:gd name="T12" fmla="*/ 8 w 468"/>
                <a:gd name="T13" fmla="*/ 398 h 469"/>
                <a:gd name="T14" fmla="*/ 8 w 468"/>
                <a:gd name="T15" fmla="*/ 469 h 469"/>
                <a:gd name="T16" fmla="*/ 356 w 468"/>
                <a:gd name="T17" fmla="*/ 469 h 469"/>
                <a:gd name="T18" fmla="*/ 468 w 468"/>
                <a:gd name="T19" fmla="*/ 336 h 469"/>
                <a:gd name="T20" fmla="*/ 362 w 468"/>
                <a:gd name="T21" fmla="*/ 194 h 469"/>
                <a:gd name="T22" fmla="*/ 142 w 468"/>
                <a:gd name="T23" fmla="*/ 194 h 469"/>
                <a:gd name="T24" fmla="*/ 86 w 468"/>
                <a:gd name="T25" fmla="*/ 132 h 469"/>
                <a:gd name="T26" fmla="*/ 151 w 468"/>
                <a:gd name="T27" fmla="*/ 72 h 469"/>
                <a:gd name="T28" fmla="*/ 452 w 468"/>
                <a:gd name="T29" fmla="*/ 72 h 469"/>
                <a:gd name="T30" fmla="*/ 452 w 468"/>
                <a:gd name="T31" fmla="*/ 0 h 469"/>
                <a:gd name="T32" fmla="*/ 121 w 468"/>
                <a:gd name="T33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8" h="469">
                  <a:moveTo>
                    <a:pt x="121" y="0"/>
                  </a:moveTo>
                  <a:cubicBezTo>
                    <a:pt x="28" y="0"/>
                    <a:pt x="0" y="62"/>
                    <a:pt x="0" y="130"/>
                  </a:cubicBezTo>
                  <a:cubicBezTo>
                    <a:pt x="0" y="204"/>
                    <a:pt x="31" y="266"/>
                    <a:pt x="115" y="266"/>
                  </a:cubicBezTo>
                  <a:cubicBezTo>
                    <a:pt x="191" y="266"/>
                    <a:pt x="262" y="266"/>
                    <a:pt x="319" y="266"/>
                  </a:cubicBezTo>
                  <a:cubicBezTo>
                    <a:pt x="381" y="266"/>
                    <a:pt x="381" y="314"/>
                    <a:pt x="381" y="335"/>
                  </a:cubicBezTo>
                  <a:cubicBezTo>
                    <a:pt x="381" y="356"/>
                    <a:pt x="381" y="398"/>
                    <a:pt x="320" y="398"/>
                  </a:cubicBezTo>
                  <a:cubicBezTo>
                    <a:pt x="272" y="398"/>
                    <a:pt x="8" y="398"/>
                    <a:pt x="8" y="398"/>
                  </a:cubicBezTo>
                  <a:cubicBezTo>
                    <a:pt x="8" y="398"/>
                    <a:pt x="8" y="449"/>
                    <a:pt x="8" y="469"/>
                  </a:cubicBezTo>
                  <a:cubicBezTo>
                    <a:pt x="356" y="469"/>
                    <a:pt x="356" y="469"/>
                    <a:pt x="356" y="469"/>
                  </a:cubicBezTo>
                  <a:cubicBezTo>
                    <a:pt x="443" y="469"/>
                    <a:pt x="468" y="418"/>
                    <a:pt x="468" y="336"/>
                  </a:cubicBezTo>
                  <a:cubicBezTo>
                    <a:pt x="468" y="238"/>
                    <a:pt x="436" y="194"/>
                    <a:pt x="362" y="194"/>
                  </a:cubicBezTo>
                  <a:cubicBezTo>
                    <a:pt x="274" y="194"/>
                    <a:pt x="213" y="194"/>
                    <a:pt x="142" y="194"/>
                  </a:cubicBezTo>
                  <a:cubicBezTo>
                    <a:pt x="86" y="194"/>
                    <a:pt x="86" y="157"/>
                    <a:pt x="86" y="132"/>
                  </a:cubicBezTo>
                  <a:cubicBezTo>
                    <a:pt x="86" y="112"/>
                    <a:pt x="92" y="72"/>
                    <a:pt x="151" y="72"/>
                  </a:cubicBezTo>
                  <a:cubicBezTo>
                    <a:pt x="214" y="72"/>
                    <a:pt x="452" y="72"/>
                    <a:pt x="452" y="72"/>
                  </a:cubicBezTo>
                  <a:cubicBezTo>
                    <a:pt x="452" y="43"/>
                    <a:pt x="452" y="27"/>
                    <a:pt x="452" y="0"/>
                  </a:cubicBezTo>
                  <a:cubicBezTo>
                    <a:pt x="121" y="0"/>
                    <a:pt x="121" y="0"/>
                    <a:pt x="1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44" name="Freeform 702">
              <a:extLst>
                <a:ext uri="{FF2B5EF4-FFF2-40B4-BE49-F238E27FC236}">
                  <a16:creationId xmlns:a16="http://schemas.microsoft.com/office/drawing/2014/main" id="{F06B1A1D-35CE-45D2-8DBF-710399C2D688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4107" y="2269"/>
              <a:ext cx="1090" cy="1455"/>
            </a:xfrm>
            <a:custGeom>
              <a:avLst/>
              <a:gdLst>
                <a:gd name="T0" fmla="*/ 170 w 461"/>
                <a:gd name="T1" fmla="*/ 0 h 613"/>
                <a:gd name="T2" fmla="*/ 44 w 461"/>
                <a:gd name="T3" fmla="*/ 29 h 613"/>
                <a:gd name="T4" fmla="*/ 0 w 461"/>
                <a:gd name="T5" fmla="*/ 149 h 613"/>
                <a:gd name="T6" fmla="*/ 0 w 461"/>
                <a:gd name="T7" fmla="*/ 233 h 613"/>
                <a:gd name="T8" fmla="*/ 0 w 461"/>
                <a:gd name="T9" fmla="*/ 318 h 613"/>
                <a:gd name="T10" fmla="*/ 47 w 461"/>
                <a:gd name="T11" fmla="*/ 445 h 613"/>
                <a:gd name="T12" fmla="*/ 170 w 461"/>
                <a:gd name="T13" fmla="*/ 469 h 613"/>
                <a:gd name="T14" fmla="*/ 376 w 461"/>
                <a:gd name="T15" fmla="*/ 469 h 613"/>
                <a:gd name="T16" fmla="*/ 376 w 461"/>
                <a:gd name="T17" fmla="*/ 487 h 613"/>
                <a:gd name="T18" fmla="*/ 328 w 461"/>
                <a:gd name="T19" fmla="*/ 538 h 613"/>
                <a:gd name="T20" fmla="*/ 61 w 461"/>
                <a:gd name="T21" fmla="*/ 538 h 613"/>
                <a:gd name="T22" fmla="*/ 61 w 461"/>
                <a:gd name="T23" fmla="*/ 613 h 613"/>
                <a:gd name="T24" fmla="*/ 356 w 461"/>
                <a:gd name="T25" fmla="*/ 613 h 613"/>
                <a:gd name="T26" fmla="*/ 461 w 461"/>
                <a:gd name="T27" fmla="*/ 511 h 613"/>
                <a:gd name="T28" fmla="*/ 461 w 461"/>
                <a:gd name="T29" fmla="*/ 0 h 613"/>
                <a:gd name="T30" fmla="*/ 170 w 461"/>
                <a:gd name="T31" fmla="*/ 0 h 613"/>
                <a:gd name="T32" fmla="*/ 376 w 461"/>
                <a:gd name="T33" fmla="*/ 398 h 613"/>
                <a:gd name="T34" fmla="*/ 196 w 461"/>
                <a:gd name="T35" fmla="*/ 398 h 613"/>
                <a:gd name="T36" fmla="*/ 88 w 461"/>
                <a:gd name="T37" fmla="*/ 333 h 613"/>
                <a:gd name="T38" fmla="*/ 88 w 461"/>
                <a:gd name="T39" fmla="*/ 231 h 613"/>
                <a:gd name="T40" fmla="*/ 88 w 461"/>
                <a:gd name="T41" fmla="*/ 148 h 613"/>
                <a:gd name="T42" fmla="*/ 200 w 461"/>
                <a:gd name="T43" fmla="*/ 72 h 613"/>
                <a:gd name="T44" fmla="*/ 376 w 461"/>
                <a:gd name="T45" fmla="*/ 72 h 613"/>
                <a:gd name="T46" fmla="*/ 376 w 461"/>
                <a:gd name="T47" fmla="*/ 398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613">
                  <a:moveTo>
                    <a:pt x="170" y="0"/>
                  </a:moveTo>
                  <a:cubicBezTo>
                    <a:pt x="94" y="0"/>
                    <a:pt x="65" y="12"/>
                    <a:pt x="44" y="29"/>
                  </a:cubicBezTo>
                  <a:cubicBezTo>
                    <a:pt x="22" y="47"/>
                    <a:pt x="1" y="70"/>
                    <a:pt x="0" y="149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402"/>
                    <a:pt x="23" y="425"/>
                    <a:pt x="47" y="445"/>
                  </a:cubicBezTo>
                  <a:cubicBezTo>
                    <a:pt x="63" y="456"/>
                    <a:pt x="89" y="469"/>
                    <a:pt x="170" y="469"/>
                  </a:cubicBezTo>
                  <a:cubicBezTo>
                    <a:pt x="376" y="469"/>
                    <a:pt x="376" y="469"/>
                    <a:pt x="376" y="469"/>
                  </a:cubicBezTo>
                  <a:cubicBezTo>
                    <a:pt x="376" y="469"/>
                    <a:pt x="376" y="484"/>
                    <a:pt x="376" y="487"/>
                  </a:cubicBezTo>
                  <a:cubicBezTo>
                    <a:pt x="376" y="523"/>
                    <a:pt x="369" y="538"/>
                    <a:pt x="328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613"/>
                    <a:pt x="61" y="613"/>
                    <a:pt x="61" y="613"/>
                  </a:cubicBezTo>
                  <a:cubicBezTo>
                    <a:pt x="356" y="613"/>
                    <a:pt x="356" y="613"/>
                    <a:pt x="356" y="613"/>
                  </a:cubicBezTo>
                  <a:cubicBezTo>
                    <a:pt x="435" y="613"/>
                    <a:pt x="461" y="578"/>
                    <a:pt x="461" y="511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170" y="0"/>
                  </a:lnTo>
                  <a:close/>
                  <a:moveTo>
                    <a:pt x="376" y="398"/>
                  </a:moveTo>
                  <a:cubicBezTo>
                    <a:pt x="196" y="398"/>
                    <a:pt x="196" y="398"/>
                    <a:pt x="196" y="398"/>
                  </a:cubicBezTo>
                  <a:cubicBezTo>
                    <a:pt x="143" y="398"/>
                    <a:pt x="89" y="402"/>
                    <a:pt x="88" y="333"/>
                  </a:cubicBezTo>
                  <a:cubicBezTo>
                    <a:pt x="88" y="330"/>
                    <a:pt x="88" y="305"/>
                    <a:pt x="88" y="231"/>
                  </a:cubicBezTo>
                  <a:cubicBezTo>
                    <a:pt x="88" y="169"/>
                    <a:pt x="87" y="154"/>
                    <a:pt x="88" y="148"/>
                  </a:cubicBezTo>
                  <a:cubicBezTo>
                    <a:pt x="91" y="90"/>
                    <a:pt x="112" y="70"/>
                    <a:pt x="200" y="72"/>
                  </a:cubicBezTo>
                  <a:cubicBezTo>
                    <a:pt x="205" y="72"/>
                    <a:pt x="376" y="72"/>
                    <a:pt x="376" y="72"/>
                  </a:cubicBezTo>
                  <a:lnTo>
                    <a:pt x="376" y="3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</p:grp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706BDD9-5DD8-44C1-BE2B-ED43BBA3A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>
            <a:lvl1pPr>
              <a:defRPr>
                <a:solidFill>
                  <a:srgbClr val="6F6F6F"/>
                </a:solidFill>
              </a:defRPr>
            </a:lvl1pPr>
          </a:lstStyle>
          <a:p>
            <a:r>
              <a:rPr lang="de-DE"/>
              <a:t>© msg GillardonBSM AG | 2022 | e-fellows.net IT Day – Tokenisierung von Assets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8E3F102-8093-4308-B553-1B79A2B7F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rgbClr val="6F6F6F"/>
                </a:solidFill>
              </a:defRPr>
            </a:lvl1pPr>
          </a:lstStyle>
          <a:p>
            <a:fld id="{9C2C4F53-B4CA-4838-AC7E-70E91EE9D986}" type="slidenum">
              <a:rPr lang="de-DE" smtClean="0"/>
              <a:t>‹Nr.›</a:t>
            </a:fld>
            <a:endParaRPr lang="de-DE"/>
          </a:p>
        </p:txBody>
      </p:sp>
      <p:sp>
        <p:nvSpPr>
          <p:cNvPr id="23" name="Shape 2859" hidden="1">
            <a:extLst>
              <a:ext uri="{FF2B5EF4-FFF2-40B4-BE49-F238E27FC236}">
                <a16:creationId xmlns:a16="http://schemas.microsoft.com/office/drawing/2014/main" id="{B38AD863-AA78-4F59-83C3-390ACAA7B935}"/>
              </a:ext>
            </a:extLst>
          </p:cNvPr>
          <p:cNvSpPr/>
          <p:nvPr/>
        </p:nvSpPr>
        <p:spPr>
          <a:xfrm>
            <a:off x="3443489" y="4112317"/>
            <a:ext cx="900859" cy="9008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5" y="7236"/>
                </a:cubicBezTo>
                <a:cubicBezTo>
                  <a:pt x="6892" y="7530"/>
                  <a:pt x="6793" y="7869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chemeClr val="bg1">
              <a:alpha val="76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lang="de-DE" sz="1500" b="1" i="0">
              <a:latin typeface="Calibri" panose="020F0502020204030204" pitchFamily="34" charset="0"/>
            </a:endParaRPr>
          </a:p>
        </p:txBody>
      </p:sp>
      <p:sp>
        <p:nvSpPr>
          <p:cNvPr id="24" name="Shape 2861">
            <a:extLst>
              <a:ext uri="{FF2B5EF4-FFF2-40B4-BE49-F238E27FC236}">
                <a16:creationId xmlns:a16="http://schemas.microsoft.com/office/drawing/2014/main" id="{136B579E-C4DA-4351-9B3F-87278DBEDB4A}"/>
              </a:ext>
            </a:extLst>
          </p:cNvPr>
          <p:cNvSpPr/>
          <p:nvPr/>
        </p:nvSpPr>
        <p:spPr>
          <a:xfrm>
            <a:off x="5090709" y="4112317"/>
            <a:ext cx="900859" cy="9008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0"/>
                </a:moveTo>
                <a:cubicBezTo>
                  <a:pt x="14019" y="12090"/>
                  <a:pt x="14019" y="12428"/>
                  <a:pt x="14019" y="12428"/>
                </a:cubicBezTo>
                <a:lnTo>
                  <a:pt x="14019" y="12863"/>
                </a:lnTo>
                <a:lnTo>
                  <a:pt x="14628" y="12863"/>
                </a:lnTo>
                <a:lnTo>
                  <a:pt x="14628" y="12428"/>
                </a:lnTo>
                <a:cubicBezTo>
                  <a:pt x="14628" y="12428"/>
                  <a:pt x="14628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19" y="13348"/>
                </a:lnTo>
                <a:lnTo>
                  <a:pt x="14019" y="14072"/>
                </a:lnTo>
                <a:cubicBezTo>
                  <a:pt x="14019" y="14072"/>
                  <a:pt x="14019" y="14411"/>
                  <a:pt x="14324" y="14411"/>
                </a:cubicBezTo>
                <a:cubicBezTo>
                  <a:pt x="14628" y="14411"/>
                  <a:pt x="14628" y="14072"/>
                  <a:pt x="14628" y="14072"/>
                </a:cubicBezTo>
                <a:lnTo>
                  <a:pt x="14628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4" y="14943"/>
                  <a:pt x="13411" y="14266"/>
                  <a:pt x="13411" y="14266"/>
                </a:cubicBezTo>
                <a:lnTo>
                  <a:pt x="13411" y="12380"/>
                </a:lnTo>
                <a:cubicBezTo>
                  <a:pt x="13411" y="12380"/>
                  <a:pt x="13411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4" y="14169"/>
                </a:moveTo>
                <a:cubicBezTo>
                  <a:pt x="12904" y="14169"/>
                  <a:pt x="12904" y="14943"/>
                  <a:pt x="12347" y="14943"/>
                </a:cubicBezTo>
                <a:cubicBezTo>
                  <a:pt x="12005" y="14943"/>
                  <a:pt x="11798" y="14762"/>
                  <a:pt x="11687" y="14621"/>
                </a:cubicBezTo>
                <a:lnTo>
                  <a:pt x="11687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7" y="10446"/>
                </a:lnTo>
                <a:lnTo>
                  <a:pt x="11687" y="11888"/>
                </a:lnTo>
                <a:cubicBezTo>
                  <a:pt x="11788" y="11782"/>
                  <a:pt x="12036" y="11558"/>
                  <a:pt x="12347" y="11558"/>
                </a:cubicBezTo>
                <a:cubicBezTo>
                  <a:pt x="12752" y="11558"/>
                  <a:pt x="12904" y="11896"/>
                  <a:pt x="12904" y="12332"/>
                </a:cubicBezTo>
                <a:cubicBezTo>
                  <a:pt x="12904" y="12332"/>
                  <a:pt x="12904" y="14169"/>
                  <a:pt x="12904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2"/>
                </a:lnTo>
                <a:cubicBezTo>
                  <a:pt x="9304" y="14362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3" y="11074"/>
                </a:lnTo>
                <a:lnTo>
                  <a:pt x="6363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0"/>
                </a:moveTo>
                <a:cubicBezTo>
                  <a:pt x="14527" y="9430"/>
                  <a:pt x="12667" y="9334"/>
                  <a:pt x="10800" y="9334"/>
                </a:cubicBezTo>
                <a:cubicBezTo>
                  <a:pt x="8940" y="9334"/>
                  <a:pt x="7074" y="9430"/>
                  <a:pt x="7074" y="9430"/>
                </a:cubicBezTo>
                <a:cubicBezTo>
                  <a:pt x="6233" y="9430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3" y="16103"/>
                  <a:pt x="7074" y="16103"/>
                </a:cubicBezTo>
                <a:cubicBezTo>
                  <a:pt x="7074" y="16103"/>
                  <a:pt x="8905" y="16200"/>
                  <a:pt x="10800" y="16200"/>
                </a:cubicBezTo>
                <a:cubicBezTo>
                  <a:pt x="12630" y="16200"/>
                  <a:pt x="14527" y="16103"/>
                  <a:pt x="14527" y="16103"/>
                </a:cubicBezTo>
                <a:cubicBezTo>
                  <a:pt x="15367" y="16103"/>
                  <a:pt x="16048" y="15454"/>
                  <a:pt x="16048" y="14652"/>
                </a:cubicBezTo>
                <a:cubicBezTo>
                  <a:pt x="16048" y="14652"/>
                  <a:pt x="16200" y="13700"/>
                  <a:pt x="16200" y="12767"/>
                </a:cubicBezTo>
                <a:cubicBezTo>
                  <a:pt x="16200" y="11814"/>
                  <a:pt x="16048" y="10881"/>
                  <a:pt x="16048" y="10881"/>
                </a:cubicBezTo>
                <a:cubicBezTo>
                  <a:pt x="16048" y="10080"/>
                  <a:pt x="15367" y="9430"/>
                  <a:pt x="14527" y="943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992" y="12090"/>
                </a:moveTo>
                <a:cubicBezTo>
                  <a:pt x="11860" y="12090"/>
                  <a:pt x="11757" y="12168"/>
                  <a:pt x="11687" y="12243"/>
                </a:cubicBezTo>
                <a:lnTo>
                  <a:pt x="11687" y="14276"/>
                </a:lnTo>
                <a:cubicBezTo>
                  <a:pt x="11751" y="14345"/>
                  <a:pt x="11847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8"/>
                </a:lnTo>
                <a:cubicBezTo>
                  <a:pt x="12296" y="12428"/>
                  <a:pt x="12245" y="12090"/>
                  <a:pt x="11992" y="1209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2397" y="8801"/>
                </a:moveTo>
                <a:cubicBezTo>
                  <a:pt x="12802" y="8801"/>
                  <a:pt x="13158" y="8449"/>
                  <a:pt x="13158" y="8449"/>
                </a:cubicBezTo>
                <a:lnTo>
                  <a:pt x="13158" y="8751"/>
                </a:lnTo>
                <a:lnTo>
                  <a:pt x="13766" y="8751"/>
                </a:lnTo>
                <a:lnTo>
                  <a:pt x="13766" y="5878"/>
                </a:lnTo>
                <a:lnTo>
                  <a:pt x="13158" y="5878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49" y="8348"/>
                  <a:pt x="12549" y="8196"/>
                  <a:pt x="12549" y="8196"/>
                </a:cubicBezTo>
                <a:lnTo>
                  <a:pt x="12549" y="5878"/>
                </a:lnTo>
                <a:lnTo>
                  <a:pt x="11941" y="5878"/>
                </a:lnTo>
                <a:lnTo>
                  <a:pt x="11941" y="8398"/>
                </a:lnTo>
                <a:cubicBezTo>
                  <a:pt x="11941" y="8398"/>
                  <a:pt x="11992" y="8801"/>
                  <a:pt x="12397" y="8801"/>
                </a:cubicBezTo>
                <a:moveTo>
                  <a:pt x="10166" y="6634"/>
                </a:moveTo>
                <a:cubicBezTo>
                  <a:pt x="10166" y="6467"/>
                  <a:pt x="10302" y="6332"/>
                  <a:pt x="10470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0" y="8348"/>
                </a:cubicBezTo>
                <a:cubicBezTo>
                  <a:pt x="10302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1"/>
                </a:moveTo>
                <a:lnTo>
                  <a:pt x="10572" y="8801"/>
                </a:lnTo>
                <a:cubicBezTo>
                  <a:pt x="11020" y="8801"/>
                  <a:pt x="11383" y="8440"/>
                  <a:pt x="11383" y="7995"/>
                </a:cubicBezTo>
                <a:lnTo>
                  <a:pt x="11383" y="6684"/>
                </a:lnTo>
                <a:cubicBezTo>
                  <a:pt x="11383" y="6239"/>
                  <a:pt x="11020" y="5878"/>
                  <a:pt x="10572" y="5878"/>
                </a:cubicBezTo>
                <a:lnTo>
                  <a:pt x="10369" y="5878"/>
                </a:lnTo>
                <a:cubicBezTo>
                  <a:pt x="9921" y="5878"/>
                  <a:pt x="9558" y="6239"/>
                  <a:pt x="9558" y="6684"/>
                </a:cubicBezTo>
                <a:lnTo>
                  <a:pt x="9558" y="7995"/>
                </a:lnTo>
                <a:cubicBezTo>
                  <a:pt x="9558" y="8440"/>
                  <a:pt x="9921" y="8801"/>
                  <a:pt x="10369" y="8801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lang="de-DE" sz="1500" b="1" i="0">
              <a:latin typeface="Calibri" panose="020F0502020204030204" pitchFamily="34" charset="0"/>
            </a:endParaRPr>
          </a:p>
        </p:txBody>
      </p:sp>
      <p:sp>
        <p:nvSpPr>
          <p:cNvPr id="25" name="Shape 2865">
            <a:extLst>
              <a:ext uri="{FF2B5EF4-FFF2-40B4-BE49-F238E27FC236}">
                <a16:creationId xmlns:a16="http://schemas.microsoft.com/office/drawing/2014/main" id="{8E32ABC4-87E8-47B1-9175-BC6F9A08C1B4}"/>
              </a:ext>
            </a:extLst>
          </p:cNvPr>
          <p:cNvSpPr/>
          <p:nvPr/>
        </p:nvSpPr>
        <p:spPr>
          <a:xfrm>
            <a:off x="7310157" y="4112317"/>
            <a:ext cx="900859" cy="9008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3430" y="9320"/>
                </a:moveTo>
                <a:cubicBezTo>
                  <a:pt x="11975" y="9320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0"/>
                  <a:pt x="13430" y="9320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0"/>
                </a:lnTo>
                <a:lnTo>
                  <a:pt x="6873" y="9320"/>
                </a:lnTo>
                <a:cubicBezTo>
                  <a:pt x="6873" y="9320"/>
                  <a:pt x="6873" y="14727"/>
                  <a:pt x="6873" y="14727"/>
                </a:cubicBezTo>
                <a:close/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lang="de-DE" sz="1500" b="1" i="0">
              <a:latin typeface="Calibri" panose="020F0502020204030204" pitchFamily="34" charset="0"/>
            </a:endParaRPr>
          </a:p>
        </p:txBody>
      </p:sp>
      <p:sp>
        <p:nvSpPr>
          <p:cNvPr id="26" name="Shape 2860">
            <a:extLst>
              <a:ext uri="{FF2B5EF4-FFF2-40B4-BE49-F238E27FC236}">
                <a16:creationId xmlns:a16="http://schemas.microsoft.com/office/drawing/2014/main" id="{54A063A3-C4DE-4826-B3F0-2145E35D0CBA}"/>
              </a:ext>
            </a:extLst>
          </p:cNvPr>
          <p:cNvSpPr/>
          <p:nvPr/>
        </p:nvSpPr>
        <p:spPr>
          <a:xfrm>
            <a:off x="3980985" y="4112317"/>
            <a:ext cx="900859" cy="9008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lang="de-DE" sz="1500" b="1" i="0">
              <a:latin typeface="Calibri" panose="020F0502020204030204" pitchFamily="34" charset="0"/>
            </a:endParaRP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98255B84-09ED-4909-8047-42814949D8E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0433" y="4112317"/>
            <a:ext cx="900859" cy="900859"/>
          </a:xfrm>
          <a:prstGeom prst="rect">
            <a:avLst/>
          </a:prstGeom>
        </p:spPr>
      </p:pic>
      <p:sp>
        <p:nvSpPr>
          <p:cNvPr id="38" name="Textplatzhalter 37" hidden="1">
            <a:extLst>
              <a:ext uri="{FF2B5EF4-FFF2-40B4-BE49-F238E27FC236}">
                <a16:creationId xmlns:a16="http://schemas.microsoft.com/office/drawing/2014/main" id="{571E5615-1817-4151-8ABC-3D4029DA7A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12192000" y="6780904"/>
            <a:ext cx="36000" cy="36000"/>
          </a:xfrm>
        </p:spPr>
        <p:txBody>
          <a:bodyPr/>
          <a:lstStyle>
            <a:lvl1pPr marL="0" indent="0" algn="ctr">
              <a:buFontTx/>
              <a:buNone/>
              <a:defRPr sz="100" cap="all" baseline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de-DE" noProof="1"/>
              <a:t>Text hier</a:t>
            </a:r>
          </a:p>
        </p:txBody>
      </p:sp>
      <p:sp>
        <p:nvSpPr>
          <p:cNvPr id="39" name="Textplatzhalter 37">
            <a:extLst>
              <a:ext uri="{FF2B5EF4-FFF2-40B4-BE49-F238E27FC236}">
                <a16:creationId xmlns:a16="http://schemas.microsoft.com/office/drawing/2014/main" id="{41388F69-7CF0-43AE-A5F6-86148750BCE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3980564" y="5229200"/>
            <a:ext cx="901700" cy="576262"/>
          </a:xfrm>
        </p:spPr>
        <p:txBody>
          <a:bodyPr/>
          <a:lstStyle>
            <a:lvl1pPr marL="0" indent="0" algn="ctr">
              <a:buFontTx/>
              <a:buNone/>
              <a:defRPr sz="11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Text hier</a:t>
            </a:r>
          </a:p>
        </p:txBody>
      </p:sp>
      <p:sp>
        <p:nvSpPr>
          <p:cNvPr id="40" name="Textplatzhalter 37">
            <a:extLst>
              <a:ext uri="{FF2B5EF4-FFF2-40B4-BE49-F238E27FC236}">
                <a16:creationId xmlns:a16="http://schemas.microsoft.com/office/drawing/2014/main" id="{7C3D7B73-29AA-4A30-AAB1-14646A2133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5090288" y="5229200"/>
            <a:ext cx="901700" cy="576262"/>
          </a:xfrm>
        </p:spPr>
        <p:txBody>
          <a:bodyPr/>
          <a:lstStyle>
            <a:lvl1pPr marL="0" indent="0" algn="ctr">
              <a:buFontTx/>
              <a:buNone/>
              <a:defRPr sz="11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Text hier</a:t>
            </a:r>
          </a:p>
        </p:txBody>
      </p:sp>
      <p:sp>
        <p:nvSpPr>
          <p:cNvPr id="41" name="Textplatzhalter 37">
            <a:extLst>
              <a:ext uri="{FF2B5EF4-FFF2-40B4-BE49-F238E27FC236}">
                <a16:creationId xmlns:a16="http://schemas.microsoft.com/office/drawing/2014/main" id="{FBEE3B82-1ECE-422E-9013-76270BA17D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6200012" y="5229200"/>
            <a:ext cx="901700" cy="576262"/>
          </a:xfrm>
        </p:spPr>
        <p:txBody>
          <a:bodyPr/>
          <a:lstStyle>
            <a:lvl1pPr marL="0" indent="0" algn="ctr">
              <a:buFontTx/>
              <a:buNone/>
              <a:defRPr sz="11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Text hier</a:t>
            </a:r>
          </a:p>
        </p:txBody>
      </p:sp>
      <p:sp>
        <p:nvSpPr>
          <p:cNvPr id="42" name="Textplatzhalter 37">
            <a:extLst>
              <a:ext uri="{FF2B5EF4-FFF2-40B4-BE49-F238E27FC236}">
                <a16:creationId xmlns:a16="http://schemas.microsoft.com/office/drawing/2014/main" id="{ED97CB27-482B-4133-8490-277D30AA8D9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7309736" y="5229200"/>
            <a:ext cx="901700" cy="576262"/>
          </a:xfrm>
        </p:spPr>
        <p:txBody>
          <a:bodyPr/>
          <a:lstStyle>
            <a:lvl1pPr marL="0" indent="0" algn="ctr">
              <a:buFontTx/>
              <a:buNone/>
              <a:defRPr sz="11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Text hier</a:t>
            </a:r>
          </a:p>
        </p:txBody>
      </p:sp>
      <p:sp>
        <p:nvSpPr>
          <p:cNvPr id="35" name="Textplatzhalter 34" hidden="1">
            <a:extLst>
              <a:ext uri="{FF2B5EF4-FFF2-40B4-BE49-F238E27FC236}">
                <a16:creationId xmlns:a16="http://schemas.microsoft.com/office/drawing/2014/main" id="{6B972B13-50F0-4658-ACCD-D9DEE6EBC0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12192000" y="6780904"/>
            <a:ext cx="36000" cy="3600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00" cap="all" baseline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de-DE" noProof="1"/>
              <a:t>.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B8B9E4E-D696-47B5-8B1D-2AB1EF49024C}"/>
              </a:ext>
            </a:extLst>
          </p:cNvPr>
          <p:cNvSpPr txBox="1"/>
          <p:nvPr/>
        </p:nvSpPr>
        <p:spPr>
          <a:xfrm>
            <a:off x="2554158" y="2287161"/>
            <a:ext cx="7085273" cy="14151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lvl="0" algn="ctr"/>
            <a:r>
              <a:rPr lang="en-US" sz="8800" cap="all" baseline="0" noProof="0">
                <a:solidFill>
                  <a:schemeClr val="accent1"/>
                </a:solidFill>
              </a:rPr>
              <a:t>Let's connect</a:t>
            </a:r>
          </a:p>
        </p:txBody>
      </p:sp>
    </p:spTree>
    <p:extLst>
      <p:ext uri="{BB962C8B-B14F-4D97-AF65-F5344CB8AC3E}">
        <p14:creationId xmlns:p14="http://schemas.microsoft.com/office/powerpoint/2010/main" val="173709240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7C55D7B-5235-4377-85BB-80387F167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msg GillardonBSM AG | 2022 | e-fellows.net IT Day – Tokenisierung von Assets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8F26C7-AB39-4845-A04C-9384DE5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B0579-4238-4E44-9A9E-134B676F827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EB98F7A2-B9DD-4222-9586-DA5BD25097A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41375" y="198000"/>
            <a:ext cx="7480624" cy="216000"/>
          </a:xfrm>
        </p:spPr>
        <p:txBody>
          <a:bodyPr anchor="b"/>
          <a:lstStyle>
            <a:lvl1pPr marL="0" indent="0">
              <a:buNone/>
              <a:defRPr sz="1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Untertitel bearbeiten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5D233B9-C21F-4FBC-808D-8CA7DEBEA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38445690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B66F10-8DD7-1442-5FCA-E6124E93A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C2A392-4609-320A-BD83-C5D6928AA8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© msg GillardonBSM AG | 2022 | e-fellows.net IT Day – Tokenisierung von Assets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51B1DC-3EC5-7C4E-5632-C762035BF0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7B0579-4238-4E44-9A9E-134B676F827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085508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">
    <p:bg>
      <p:bgPr>
        <a:solidFill>
          <a:srgbClr val="A013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EB1F93A-A66C-4524-9B9B-AE652B7965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© msg GillardonBSM AG | 2022 | e-fellows.net IT Day – Tokenisierung von Assets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A47D62F-6CFF-491D-8967-717FD7A146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27B0579-4238-4E44-9A9E-134B676F827C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6" name="Picture 5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F95A9197-E379-C980-FDE5-490EDDB4AD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0223" y="405130"/>
            <a:ext cx="1386730" cy="45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08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EB1F93A-A66C-4524-9B9B-AE652B7965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© msg GillardonBSM AG | 2022 | e-fellows.net IT Day – Tokenisierung von Assets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A47D62F-6CFF-491D-8967-717FD7A146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7B0579-4238-4E44-9A9E-134B676F827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48126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C2A392-4609-320A-BD83-C5D6928AA8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© msg GillardonBSM AG | 2022 | e-fellows.net IT Day – Tokenisierung von Assets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51B1DC-3EC5-7C4E-5632-C762035BF0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7B0579-4238-4E44-9A9E-134B676F827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7537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ganz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146EBB-69DC-3CE3-5543-3443108389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© msg GillardonBSM AG | 2022 | e-fellows.net IT Day – Tokenisierung von Assets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FBDA99-C396-EDCE-6987-C9A63FCFEA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7B0579-4238-4E44-9A9E-134B676F827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4032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5DD5F44-5ACF-4E59-A40C-C93A07A523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" y="0"/>
            <a:ext cx="12191383" cy="6858000"/>
          </a:xfrm>
          <a:prstGeom prst="rect">
            <a:avLst/>
          </a:prstGeom>
        </p:spPr>
      </p:pic>
      <p:grpSp>
        <p:nvGrpSpPr>
          <p:cNvPr id="28" name="Group 698">
            <a:extLst>
              <a:ext uri="{FF2B5EF4-FFF2-40B4-BE49-F238E27FC236}">
                <a16:creationId xmlns:a16="http://schemas.microsoft.com/office/drawing/2014/main" id="{C0266714-B7BA-4D27-AF2C-35BB3CBAF93E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470019" y="406800"/>
            <a:ext cx="1386000" cy="460800"/>
            <a:chOff x="561" y="2269"/>
            <a:chExt cx="4636" cy="1455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grpSpPr>
        <p:sp>
          <p:nvSpPr>
            <p:cNvPr id="29" name="AutoShape 697">
              <a:extLst>
                <a:ext uri="{FF2B5EF4-FFF2-40B4-BE49-F238E27FC236}">
                  <a16:creationId xmlns:a16="http://schemas.microsoft.com/office/drawing/2014/main" id="{D54C1C37-2755-4D1E-A183-27C1C520FF4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black">
            <a:xfrm>
              <a:off x="561" y="2271"/>
              <a:ext cx="4634" cy="145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0" name="Oval 699">
              <a:extLst>
                <a:ext uri="{FF2B5EF4-FFF2-40B4-BE49-F238E27FC236}">
                  <a16:creationId xmlns:a16="http://schemas.microsoft.com/office/drawing/2014/main" id="{4E4465A4-8D4D-47B0-98CB-71B6AFCA08BB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561" y="2905"/>
              <a:ext cx="483" cy="4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1" name="Freeform 700">
              <a:extLst>
                <a:ext uri="{FF2B5EF4-FFF2-40B4-BE49-F238E27FC236}">
                  <a16:creationId xmlns:a16="http://schemas.microsoft.com/office/drawing/2014/main" id="{6C7A53C3-D8B3-4A48-A1F2-6C2F2F22F9B3}"/>
                </a:ext>
              </a:extLst>
            </p:cNvPr>
            <p:cNvSpPr>
              <a:spLocks/>
            </p:cNvSpPr>
            <p:nvPr/>
          </p:nvSpPr>
          <p:spPr bwMode="black">
            <a:xfrm>
              <a:off x="1200" y="2269"/>
              <a:ext cx="1559" cy="1113"/>
            </a:xfrm>
            <a:custGeom>
              <a:avLst/>
              <a:gdLst>
                <a:gd name="T0" fmla="*/ 0 w 659"/>
                <a:gd name="T1" fmla="*/ 0 h 469"/>
                <a:gd name="T2" fmla="*/ 0 w 659"/>
                <a:gd name="T3" fmla="*/ 469 h 469"/>
                <a:gd name="T4" fmla="*/ 85 w 659"/>
                <a:gd name="T5" fmla="*/ 469 h 469"/>
                <a:gd name="T6" fmla="*/ 85 w 659"/>
                <a:gd name="T7" fmla="*/ 72 h 469"/>
                <a:gd name="T8" fmla="*/ 282 w 659"/>
                <a:gd name="T9" fmla="*/ 72 h 469"/>
                <a:gd name="T10" fmla="*/ 282 w 659"/>
                <a:gd name="T11" fmla="*/ 469 h 469"/>
                <a:gd name="T12" fmla="*/ 367 w 659"/>
                <a:gd name="T13" fmla="*/ 469 h 469"/>
                <a:gd name="T14" fmla="*/ 367 w 659"/>
                <a:gd name="T15" fmla="*/ 72 h 469"/>
                <a:gd name="T16" fmla="*/ 498 w 659"/>
                <a:gd name="T17" fmla="*/ 72 h 469"/>
                <a:gd name="T18" fmla="*/ 573 w 659"/>
                <a:gd name="T19" fmla="*/ 155 h 469"/>
                <a:gd name="T20" fmla="*/ 573 w 659"/>
                <a:gd name="T21" fmla="*/ 469 h 469"/>
                <a:gd name="T22" fmla="*/ 659 w 659"/>
                <a:gd name="T23" fmla="*/ 469 h 469"/>
                <a:gd name="T24" fmla="*/ 659 w 659"/>
                <a:gd name="T25" fmla="*/ 132 h 469"/>
                <a:gd name="T26" fmla="*/ 541 w 659"/>
                <a:gd name="T27" fmla="*/ 0 h 469"/>
                <a:gd name="T28" fmla="*/ 0 w 659"/>
                <a:gd name="T29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9" h="469">
                  <a:moveTo>
                    <a:pt x="0" y="0"/>
                  </a:moveTo>
                  <a:cubicBezTo>
                    <a:pt x="0" y="469"/>
                    <a:pt x="0" y="469"/>
                    <a:pt x="0" y="469"/>
                  </a:cubicBezTo>
                  <a:cubicBezTo>
                    <a:pt x="85" y="469"/>
                    <a:pt x="85" y="469"/>
                    <a:pt x="85" y="469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85" y="72"/>
                    <a:pt x="218" y="72"/>
                    <a:pt x="282" y="72"/>
                  </a:cubicBezTo>
                  <a:cubicBezTo>
                    <a:pt x="282" y="469"/>
                    <a:pt x="282" y="469"/>
                    <a:pt x="282" y="469"/>
                  </a:cubicBezTo>
                  <a:cubicBezTo>
                    <a:pt x="367" y="469"/>
                    <a:pt x="367" y="469"/>
                    <a:pt x="367" y="469"/>
                  </a:cubicBezTo>
                  <a:cubicBezTo>
                    <a:pt x="367" y="72"/>
                    <a:pt x="367" y="72"/>
                    <a:pt x="367" y="72"/>
                  </a:cubicBezTo>
                  <a:cubicBezTo>
                    <a:pt x="424" y="72"/>
                    <a:pt x="472" y="72"/>
                    <a:pt x="498" y="72"/>
                  </a:cubicBezTo>
                  <a:cubicBezTo>
                    <a:pt x="542" y="72"/>
                    <a:pt x="573" y="98"/>
                    <a:pt x="573" y="155"/>
                  </a:cubicBezTo>
                  <a:cubicBezTo>
                    <a:pt x="573" y="469"/>
                    <a:pt x="573" y="469"/>
                    <a:pt x="573" y="469"/>
                  </a:cubicBezTo>
                  <a:cubicBezTo>
                    <a:pt x="659" y="469"/>
                    <a:pt x="659" y="469"/>
                    <a:pt x="659" y="469"/>
                  </a:cubicBezTo>
                  <a:cubicBezTo>
                    <a:pt x="659" y="346"/>
                    <a:pt x="659" y="239"/>
                    <a:pt x="659" y="132"/>
                  </a:cubicBezTo>
                  <a:cubicBezTo>
                    <a:pt x="659" y="68"/>
                    <a:pt x="626" y="0"/>
                    <a:pt x="54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2" name="Freeform 701">
              <a:extLst>
                <a:ext uri="{FF2B5EF4-FFF2-40B4-BE49-F238E27FC236}">
                  <a16:creationId xmlns:a16="http://schemas.microsoft.com/office/drawing/2014/main" id="{7049EE5D-E1FB-43C2-A94E-29AA2899E0B0}"/>
                </a:ext>
              </a:extLst>
            </p:cNvPr>
            <p:cNvSpPr>
              <a:spLocks/>
            </p:cNvSpPr>
            <p:nvPr/>
          </p:nvSpPr>
          <p:spPr bwMode="black">
            <a:xfrm>
              <a:off x="2877" y="2269"/>
              <a:ext cx="1107" cy="1113"/>
            </a:xfrm>
            <a:custGeom>
              <a:avLst/>
              <a:gdLst>
                <a:gd name="T0" fmla="*/ 121 w 468"/>
                <a:gd name="T1" fmla="*/ 0 h 469"/>
                <a:gd name="T2" fmla="*/ 0 w 468"/>
                <a:gd name="T3" fmla="*/ 130 h 469"/>
                <a:gd name="T4" fmla="*/ 115 w 468"/>
                <a:gd name="T5" fmla="*/ 266 h 469"/>
                <a:gd name="T6" fmla="*/ 319 w 468"/>
                <a:gd name="T7" fmla="*/ 266 h 469"/>
                <a:gd name="T8" fmla="*/ 381 w 468"/>
                <a:gd name="T9" fmla="*/ 335 h 469"/>
                <a:gd name="T10" fmla="*/ 320 w 468"/>
                <a:gd name="T11" fmla="*/ 398 h 469"/>
                <a:gd name="T12" fmla="*/ 8 w 468"/>
                <a:gd name="T13" fmla="*/ 398 h 469"/>
                <a:gd name="T14" fmla="*/ 8 w 468"/>
                <a:gd name="T15" fmla="*/ 469 h 469"/>
                <a:gd name="T16" fmla="*/ 356 w 468"/>
                <a:gd name="T17" fmla="*/ 469 h 469"/>
                <a:gd name="T18" fmla="*/ 468 w 468"/>
                <a:gd name="T19" fmla="*/ 336 h 469"/>
                <a:gd name="T20" fmla="*/ 362 w 468"/>
                <a:gd name="T21" fmla="*/ 194 h 469"/>
                <a:gd name="T22" fmla="*/ 142 w 468"/>
                <a:gd name="T23" fmla="*/ 194 h 469"/>
                <a:gd name="T24" fmla="*/ 86 w 468"/>
                <a:gd name="T25" fmla="*/ 132 h 469"/>
                <a:gd name="T26" fmla="*/ 151 w 468"/>
                <a:gd name="T27" fmla="*/ 72 h 469"/>
                <a:gd name="T28" fmla="*/ 452 w 468"/>
                <a:gd name="T29" fmla="*/ 72 h 469"/>
                <a:gd name="T30" fmla="*/ 452 w 468"/>
                <a:gd name="T31" fmla="*/ 0 h 469"/>
                <a:gd name="T32" fmla="*/ 121 w 468"/>
                <a:gd name="T33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8" h="469">
                  <a:moveTo>
                    <a:pt x="121" y="0"/>
                  </a:moveTo>
                  <a:cubicBezTo>
                    <a:pt x="28" y="0"/>
                    <a:pt x="0" y="62"/>
                    <a:pt x="0" y="130"/>
                  </a:cubicBezTo>
                  <a:cubicBezTo>
                    <a:pt x="0" y="204"/>
                    <a:pt x="31" y="266"/>
                    <a:pt x="115" y="266"/>
                  </a:cubicBezTo>
                  <a:cubicBezTo>
                    <a:pt x="191" y="266"/>
                    <a:pt x="262" y="266"/>
                    <a:pt x="319" y="266"/>
                  </a:cubicBezTo>
                  <a:cubicBezTo>
                    <a:pt x="381" y="266"/>
                    <a:pt x="381" y="314"/>
                    <a:pt x="381" y="335"/>
                  </a:cubicBezTo>
                  <a:cubicBezTo>
                    <a:pt x="381" y="356"/>
                    <a:pt x="381" y="398"/>
                    <a:pt x="320" y="398"/>
                  </a:cubicBezTo>
                  <a:cubicBezTo>
                    <a:pt x="272" y="398"/>
                    <a:pt x="8" y="398"/>
                    <a:pt x="8" y="398"/>
                  </a:cubicBezTo>
                  <a:cubicBezTo>
                    <a:pt x="8" y="398"/>
                    <a:pt x="8" y="449"/>
                    <a:pt x="8" y="469"/>
                  </a:cubicBezTo>
                  <a:cubicBezTo>
                    <a:pt x="356" y="469"/>
                    <a:pt x="356" y="469"/>
                    <a:pt x="356" y="469"/>
                  </a:cubicBezTo>
                  <a:cubicBezTo>
                    <a:pt x="443" y="469"/>
                    <a:pt x="468" y="418"/>
                    <a:pt x="468" y="336"/>
                  </a:cubicBezTo>
                  <a:cubicBezTo>
                    <a:pt x="468" y="238"/>
                    <a:pt x="436" y="194"/>
                    <a:pt x="362" y="194"/>
                  </a:cubicBezTo>
                  <a:cubicBezTo>
                    <a:pt x="274" y="194"/>
                    <a:pt x="213" y="194"/>
                    <a:pt x="142" y="194"/>
                  </a:cubicBezTo>
                  <a:cubicBezTo>
                    <a:pt x="86" y="194"/>
                    <a:pt x="86" y="157"/>
                    <a:pt x="86" y="132"/>
                  </a:cubicBezTo>
                  <a:cubicBezTo>
                    <a:pt x="86" y="112"/>
                    <a:pt x="92" y="72"/>
                    <a:pt x="151" y="72"/>
                  </a:cubicBezTo>
                  <a:cubicBezTo>
                    <a:pt x="214" y="72"/>
                    <a:pt x="452" y="72"/>
                    <a:pt x="452" y="72"/>
                  </a:cubicBezTo>
                  <a:cubicBezTo>
                    <a:pt x="452" y="43"/>
                    <a:pt x="452" y="27"/>
                    <a:pt x="452" y="0"/>
                  </a:cubicBezTo>
                  <a:cubicBezTo>
                    <a:pt x="121" y="0"/>
                    <a:pt x="121" y="0"/>
                    <a:pt x="1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3" name="Freeform 702">
              <a:extLst>
                <a:ext uri="{FF2B5EF4-FFF2-40B4-BE49-F238E27FC236}">
                  <a16:creationId xmlns:a16="http://schemas.microsoft.com/office/drawing/2014/main" id="{B686D0F4-12F9-46C8-9493-406086C40414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107" y="2269"/>
              <a:ext cx="1090" cy="1455"/>
            </a:xfrm>
            <a:custGeom>
              <a:avLst/>
              <a:gdLst>
                <a:gd name="T0" fmla="*/ 170 w 461"/>
                <a:gd name="T1" fmla="*/ 0 h 613"/>
                <a:gd name="T2" fmla="*/ 44 w 461"/>
                <a:gd name="T3" fmla="*/ 29 h 613"/>
                <a:gd name="T4" fmla="*/ 0 w 461"/>
                <a:gd name="T5" fmla="*/ 149 h 613"/>
                <a:gd name="T6" fmla="*/ 0 w 461"/>
                <a:gd name="T7" fmla="*/ 233 h 613"/>
                <a:gd name="T8" fmla="*/ 0 w 461"/>
                <a:gd name="T9" fmla="*/ 318 h 613"/>
                <a:gd name="T10" fmla="*/ 47 w 461"/>
                <a:gd name="T11" fmla="*/ 445 h 613"/>
                <a:gd name="T12" fmla="*/ 170 w 461"/>
                <a:gd name="T13" fmla="*/ 469 h 613"/>
                <a:gd name="T14" fmla="*/ 376 w 461"/>
                <a:gd name="T15" fmla="*/ 469 h 613"/>
                <a:gd name="T16" fmla="*/ 376 w 461"/>
                <a:gd name="T17" fmla="*/ 487 h 613"/>
                <a:gd name="T18" fmla="*/ 328 w 461"/>
                <a:gd name="T19" fmla="*/ 538 h 613"/>
                <a:gd name="T20" fmla="*/ 61 w 461"/>
                <a:gd name="T21" fmla="*/ 538 h 613"/>
                <a:gd name="T22" fmla="*/ 61 w 461"/>
                <a:gd name="T23" fmla="*/ 613 h 613"/>
                <a:gd name="T24" fmla="*/ 356 w 461"/>
                <a:gd name="T25" fmla="*/ 613 h 613"/>
                <a:gd name="T26" fmla="*/ 461 w 461"/>
                <a:gd name="T27" fmla="*/ 511 h 613"/>
                <a:gd name="T28" fmla="*/ 461 w 461"/>
                <a:gd name="T29" fmla="*/ 0 h 613"/>
                <a:gd name="T30" fmla="*/ 170 w 461"/>
                <a:gd name="T31" fmla="*/ 0 h 613"/>
                <a:gd name="T32" fmla="*/ 376 w 461"/>
                <a:gd name="T33" fmla="*/ 398 h 613"/>
                <a:gd name="T34" fmla="*/ 196 w 461"/>
                <a:gd name="T35" fmla="*/ 398 h 613"/>
                <a:gd name="T36" fmla="*/ 88 w 461"/>
                <a:gd name="T37" fmla="*/ 333 h 613"/>
                <a:gd name="T38" fmla="*/ 88 w 461"/>
                <a:gd name="T39" fmla="*/ 231 h 613"/>
                <a:gd name="T40" fmla="*/ 88 w 461"/>
                <a:gd name="T41" fmla="*/ 148 h 613"/>
                <a:gd name="T42" fmla="*/ 200 w 461"/>
                <a:gd name="T43" fmla="*/ 72 h 613"/>
                <a:gd name="T44" fmla="*/ 376 w 461"/>
                <a:gd name="T45" fmla="*/ 72 h 613"/>
                <a:gd name="T46" fmla="*/ 376 w 461"/>
                <a:gd name="T47" fmla="*/ 398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613">
                  <a:moveTo>
                    <a:pt x="170" y="0"/>
                  </a:moveTo>
                  <a:cubicBezTo>
                    <a:pt x="94" y="0"/>
                    <a:pt x="65" y="12"/>
                    <a:pt x="44" y="29"/>
                  </a:cubicBezTo>
                  <a:cubicBezTo>
                    <a:pt x="22" y="47"/>
                    <a:pt x="1" y="70"/>
                    <a:pt x="0" y="149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402"/>
                    <a:pt x="23" y="425"/>
                    <a:pt x="47" y="445"/>
                  </a:cubicBezTo>
                  <a:cubicBezTo>
                    <a:pt x="63" y="456"/>
                    <a:pt x="89" y="469"/>
                    <a:pt x="170" y="469"/>
                  </a:cubicBezTo>
                  <a:cubicBezTo>
                    <a:pt x="376" y="469"/>
                    <a:pt x="376" y="469"/>
                    <a:pt x="376" y="469"/>
                  </a:cubicBezTo>
                  <a:cubicBezTo>
                    <a:pt x="376" y="469"/>
                    <a:pt x="376" y="484"/>
                    <a:pt x="376" y="487"/>
                  </a:cubicBezTo>
                  <a:cubicBezTo>
                    <a:pt x="376" y="523"/>
                    <a:pt x="369" y="538"/>
                    <a:pt x="328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613"/>
                    <a:pt x="61" y="613"/>
                    <a:pt x="61" y="613"/>
                  </a:cubicBezTo>
                  <a:cubicBezTo>
                    <a:pt x="356" y="613"/>
                    <a:pt x="356" y="613"/>
                    <a:pt x="356" y="613"/>
                  </a:cubicBezTo>
                  <a:cubicBezTo>
                    <a:pt x="435" y="613"/>
                    <a:pt x="461" y="578"/>
                    <a:pt x="461" y="511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170" y="0"/>
                  </a:lnTo>
                  <a:close/>
                  <a:moveTo>
                    <a:pt x="376" y="398"/>
                  </a:moveTo>
                  <a:cubicBezTo>
                    <a:pt x="196" y="398"/>
                    <a:pt x="196" y="398"/>
                    <a:pt x="196" y="398"/>
                  </a:cubicBezTo>
                  <a:cubicBezTo>
                    <a:pt x="143" y="398"/>
                    <a:pt x="89" y="402"/>
                    <a:pt x="88" y="333"/>
                  </a:cubicBezTo>
                  <a:cubicBezTo>
                    <a:pt x="88" y="330"/>
                    <a:pt x="88" y="305"/>
                    <a:pt x="88" y="231"/>
                  </a:cubicBezTo>
                  <a:cubicBezTo>
                    <a:pt x="88" y="169"/>
                    <a:pt x="87" y="154"/>
                    <a:pt x="88" y="148"/>
                  </a:cubicBezTo>
                  <a:cubicBezTo>
                    <a:pt x="91" y="90"/>
                    <a:pt x="112" y="70"/>
                    <a:pt x="200" y="72"/>
                  </a:cubicBezTo>
                  <a:cubicBezTo>
                    <a:pt x="205" y="72"/>
                    <a:pt x="376" y="72"/>
                    <a:pt x="376" y="72"/>
                  </a:cubicBezTo>
                  <a:lnTo>
                    <a:pt x="376" y="3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EA2400F4-5C47-455F-95A2-AAD5E88829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375" y="2854800"/>
            <a:ext cx="10510838" cy="16560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B252249-1E9F-4342-AA6B-F97CF43A25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375" y="4561200"/>
            <a:ext cx="10510838" cy="1604650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EB1F93A-A66C-4524-9B9B-AE652B7965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© msg GillardonBSM AG | 2022 | Tokenisierung von digitalen Assets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A47D62F-6CFF-491D-8967-717FD7A146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2C4F53-B4CA-4838-AC7E-70E91EE9D9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081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5DD5F44-5ACF-4E59-A40C-C93A07A523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" y="0"/>
            <a:ext cx="12191383" cy="6858000"/>
          </a:xfrm>
          <a:prstGeom prst="rect">
            <a:avLst/>
          </a:prstGeom>
        </p:spPr>
      </p:pic>
      <p:grpSp>
        <p:nvGrpSpPr>
          <p:cNvPr id="28" name="Group 698">
            <a:extLst>
              <a:ext uri="{FF2B5EF4-FFF2-40B4-BE49-F238E27FC236}">
                <a16:creationId xmlns:a16="http://schemas.microsoft.com/office/drawing/2014/main" id="{C0266714-B7BA-4D27-AF2C-35BB3CBAF93E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470019" y="406800"/>
            <a:ext cx="1386000" cy="460800"/>
            <a:chOff x="561" y="2269"/>
            <a:chExt cx="4636" cy="1455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grpSpPr>
        <p:sp>
          <p:nvSpPr>
            <p:cNvPr id="29" name="AutoShape 697">
              <a:extLst>
                <a:ext uri="{FF2B5EF4-FFF2-40B4-BE49-F238E27FC236}">
                  <a16:creationId xmlns:a16="http://schemas.microsoft.com/office/drawing/2014/main" id="{D54C1C37-2755-4D1E-A183-27C1C520FF4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black">
            <a:xfrm>
              <a:off x="561" y="2271"/>
              <a:ext cx="4634" cy="145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0" name="Oval 699">
              <a:extLst>
                <a:ext uri="{FF2B5EF4-FFF2-40B4-BE49-F238E27FC236}">
                  <a16:creationId xmlns:a16="http://schemas.microsoft.com/office/drawing/2014/main" id="{4E4465A4-8D4D-47B0-98CB-71B6AFCA08BB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561" y="2905"/>
              <a:ext cx="483" cy="4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1" name="Freeform 700">
              <a:extLst>
                <a:ext uri="{FF2B5EF4-FFF2-40B4-BE49-F238E27FC236}">
                  <a16:creationId xmlns:a16="http://schemas.microsoft.com/office/drawing/2014/main" id="{6C7A53C3-D8B3-4A48-A1F2-6C2F2F22F9B3}"/>
                </a:ext>
              </a:extLst>
            </p:cNvPr>
            <p:cNvSpPr>
              <a:spLocks/>
            </p:cNvSpPr>
            <p:nvPr/>
          </p:nvSpPr>
          <p:spPr bwMode="black">
            <a:xfrm>
              <a:off x="1200" y="2269"/>
              <a:ext cx="1559" cy="1113"/>
            </a:xfrm>
            <a:custGeom>
              <a:avLst/>
              <a:gdLst>
                <a:gd name="T0" fmla="*/ 0 w 659"/>
                <a:gd name="T1" fmla="*/ 0 h 469"/>
                <a:gd name="T2" fmla="*/ 0 w 659"/>
                <a:gd name="T3" fmla="*/ 469 h 469"/>
                <a:gd name="T4" fmla="*/ 85 w 659"/>
                <a:gd name="T5" fmla="*/ 469 h 469"/>
                <a:gd name="T6" fmla="*/ 85 w 659"/>
                <a:gd name="T7" fmla="*/ 72 h 469"/>
                <a:gd name="T8" fmla="*/ 282 w 659"/>
                <a:gd name="T9" fmla="*/ 72 h 469"/>
                <a:gd name="T10" fmla="*/ 282 w 659"/>
                <a:gd name="T11" fmla="*/ 469 h 469"/>
                <a:gd name="T12" fmla="*/ 367 w 659"/>
                <a:gd name="T13" fmla="*/ 469 h 469"/>
                <a:gd name="T14" fmla="*/ 367 w 659"/>
                <a:gd name="T15" fmla="*/ 72 h 469"/>
                <a:gd name="T16" fmla="*/ 498 w 659"/>
                <a:gd name="T17" fmla="*/ 72 h 469"/>
                <a:gd name="T18" fmla="*/ 573 w 659"/>
                <a:gd name="T19" fmla="*/ 155 h 469"/>
                <a:gd name="T20" fmla="*/ 573 w 659"/>
                <a:gd name="T21" fmla="*/ 469 h 469"/>
                <a:gd name="T22" fmla="*/ 659 w 659"/>
                <a:gd name="T23" fmla="*/ 469 h 469"/>
                <a:gd name="T24" fmla="*/ 659 w 659"/>
                <a:gd name="T25" fmla="*/ 132 h 469"/>
                <a:gd name="T26" fmla="*/ 541 w 659"/>
                <a:gd name="T27" fmla="*/ 0 h 469"/>
                <a:gd name="T28" fmla="*/ 0 w 659"/>
                <a:gd name="T29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9" h="469">
                  <a:moveTo>
                    <a:pt x="0" y="0"/>
                  </a:moveTo>
                  <a:cubicBezTo>
                    <a:pt x="0" y="469"/>
                    <a:pt x="0" y="469"/>
                    <a:pt x="0" y="469"/>
                  </a:cubicBezTo>
                  <a:cubicBezTo>
                    <a:pt x="85" y="469"/>
                    <a:pt x="85" y="469"/>
                    <a:pt x="85" y="469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85" y="72"/>
                    <a:pt x="218" y="72"/>
                    <a:pt x="282" y="72"/>
                  </a:cubicBezTo>
                  <a:cubicBezTo>
                    <a:pt x="282" y="469"/>
                    <a:pt x="282" y="469"/>
                    <a:pt x="282" y="469"/>
                  </a:cubicBezTo>
                  <a:cubicBezTo>
                    <a:pt x="367" y="469"/>
                    <a:pt x="367" y="469"/>
                    <a:pt x="367" y="469"/>
                  </a:cubicBezTo>
                  <a:cubicBezTo>
                    <a:pt x="367" y="72"/>
                    <a:pt x="367" y="72"/>
                    <a:pt x="367" y="72"/>
                  </a:cubicBezTo>
                  <a:cubicBezTo>
                    <a:pt x="424" y="72"/>
                    <a:pt x="472" y="72"/>
                    <a:pt x="498" y="72"/>
                  </a:cubicBezTo>
                  <a:cubicBezTo>
                    <a:pt x="542" y="72"/>
                    <a:pt x="573" y="98"/>
                    <a:pt x="573" y="155"/>
                  </a:cubicBezTo>
                  <a:cubicBezTo>
                    <a:pt x="573" y="469"/>
                    <a:pt x="573" y="469"/>
                    <a:pt x="573" y="469"/>
                  </a:cubicBezTo>
                  <a:cubicBezTo>
                    <a:pt x="659" y="469"/>
                    <a:pt x="659" y="469"/>
                    <a:pt x="659" y="469"/>
                  </a:cubicBezTo>
                  <a:cubicBezTo>
                    <a:pt x="659" y="346"/>
                    <a:pt x="659" y="239"/>
                    <a:pt x="659" y="132"/>
                  </a:cubicBezTo>
                  <a:cubicBezTo>
                    <a:pt x="659" y="68"/>
                    <a:pt x="626" y="0"/>
                    <a:pt x="54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2" name="Freeform 701">
              <a:extLst>
                <a:ext uri="{FF2B5EF4-FFF2-40B4-BE49-F238E27FC236}">
                  <a16:creationId xmlns:a16="http://schemas.microsoft.com/office/drawing/2014/main" id="{7049EE5D-E1FB-43C2-A94E-29AA2899E0B0}"/>
                </a:ext>
              </a:extLst>
            </p:cNvPr>
            <p:cNvSpPr>
              <a:spLocks/>
            </p:cNvSpPr>
            <p:nvPr/>
          </p:nvSpPr>
          <p:spPr bwMode="black">
            <a:xfrm>
              <a:off x="2877" y="2269"/>
              <a:ext cx="1107" cy="1113"/>
            </a:xfrm>
            <a:custGeom>
              <a:avLst/>
              <a:gdLst>
                <a:gd name="T0" fmla="*/ 121 w 468"/>
                <a:gd name="T1" fmla="*/ 0 h 469"/>
                <a:gd name="T2" fmla="*/ 0 w 468"/>
                <a:gd name="T3" fmla="*/ 130 h 469"/>
                <a:gd name="T4" fmla="*/ 115 w 468"/>
                <a:gd name="T5" fmla="*/ 266 h 469"/>
                <a:gd name="T6" fmla="*/ 319 w 468"/>
                <a:gd name="T7" fmla="*/ 266 h 469"/>
                <a:gd name="T8" fmla="*/ 381 w 468"/>
                <a:gd name="T9" fmla="*/ 335 h 469"/>
                <a:gd name="T10" fmla="*/ 320 w 468"/>
                <a:gd name="T11" fmla="*/ 398 h 469"/>
                <a:gd name="T12" fmla="*/ 8 w 468"/>
                <a:gd name="T13" fmla="*/ 398 h 469"/>
                <a:gd name="T14" fmla="*/ 8 w 468"/>
                <a:gd name="T15" fmla="*/ 469 h 469"/>
                <a:gd name="T16" fmla="*/ 356 w 468"/>
                <a:gd name="T17" fmla="*/ 469 h 469"/>
                <a:gd name="T18" fmla="*/ 468 w 468"/>
                <a:gd name="T19" fmla="*/ 336 h 469"/>
                <a:gd name="T20" fmla="*/ 362 w 468"/>
                <a:gd name="T21" fmla="*/ 194 h 469"/>
                <a:gd name="T22" fmla="*/ 142 w 468"/>
                <a:gd name="T23" fmla="*/ 194 h 469"/>
                <a:gd name="T24" fmla="*/ 86 w 468"/>
                <a:gd name="T25" fmla="*/ 132 h 469"/>
                <a:gd name="T26" fmla="*/ 151 w 468"/>
                <a:gd name="T27" fmla="*/ 72 h 469"/>
                <a:gd name="T28" fmla="*/ 452 w 468"/>
                <a:gd name="T29" fmla="*/ 72 h 469"/>
                <a:gd name="T30" fmla="*/ 452 w 468"/>
                <a:gd name="T31" fmla="*/ 0 h 469"/>
                <a:gd name="T32" fmla="*/ 121 w 468"/>
                <a:gd name="T33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8" h="469">
                  <a:moveTo>
                    <a:pt x="121" y="0"/>
                  </a:moveTo>
                  <a:cubicBezTo>
                    <a:pt x="28" y="0"/>
                    <a:pt x="0" y="62"/>
                    <a:pt x="0" y="130"/>
                  </a:cubicBezTo>
                  <a:cubicBezTo>
                    <a:pt x="0" y="204"/>
                    <a:pt x="31" y="266"/>
                    <a:pt x="115" y="266"/>
                  </a:cubicBezTo>
                  <a:cubicBezTo>
                    <a:pt x="191" y="266"/>
                    <a:pt x="262" y="266"/>
                    <a:pt x="319" y="266"/>
                  </a:cubicBezTo>
                  <a:cubicBezTo>
                    <a:pt x="381" y="266"/>
                    <a:pt x="381" y="314"/>
                    <a:pt x="381" y="335"/>
                  </a:cubicBezTo>
                  <a:cubicBezTo>
                    <a:pt x="381" y="356"/>
                    <a:pt x="381" y="398"/>
                    <a:pt x="320" y="398"/>
                  </a:cubicBezTo>
                  <a:cubicBezTo>
                    <a:pt x="272" y="398"/>
                    <a:pt x="8" y="398"/>
                    <a:pt x="8" y="398"/>
                  </a:cubicBezTo>
                  <a:cubicBezTo>
                    <a:pt x="8" y="398"/>
                    <a:pt x="8" y="449"/>
                    <a:pt x="8" y="469"/>
                  </a:cubicBezTo>
                  <a:cubicBezTo>
                    <a:pt x="356" y="469"/>
                    <a:pt x="356" y="469"/>
                    <a:pt x="356" y="469"/>
                  </a:cubicBezTo>
                  <a:cubicBezTo>
                    <a:pt x="443" y="469"/>
                    <a:pt x="468" y="418"/>
                    <a:pt x="468" y="336"/>
                  </a:cubicBezTo>
                  <a:cubicBezTo>
                    <a:pt x="468" y="238"/>
                    <a:pt x="436" y="194"/>
                    <a:pt x="362" y="194"/>
                  </a:cubicBezTo>
                  <a:cubicBezTo>
                    <a:pt x="274" y="194"/>
                    <a:pt x="213" y="194"/>
                    <a:pt x="142" y="194"/>
                  </a:cubicBezTo>
                  <a:cubicBezTo>
                    <a:pt x="86" y="194"/>
                    <a:pt x="86" y="157"/>
                    <a:pt x="86" y="132"/>
                  </a:cubicBezTo>
                  <a:cubicBezTo>
                    <a:pt x="86" y="112"/>
                    <a:pt x="92" y="72"/>
                    <a:pt x="151" y="72"/>
                  </a:cubicBezTo>
                  <a:cubicBezTo>
                    <a:pt x="214" y="72"/>
                    <a:pt x="452" y="72"/>
                    <a:pt x="452" y="72"/>
                  </a:cubicBezTo>
                  <a:cubicBezTo>
                    <a:pt x="452" y="43"/>
                    <a:pt x="452" y="27"/>
                    <a:pt x="452" y="0"/>
                  </a:cubicBezTo>
                  <a:cubicBezTo>
                    <a:pt x="121" y="0"/>
                    <a:pt x="121" y="0"/>
                    <a:pt x="1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3" name="Freeform 702">
              <a:extLst>
                <a:ext uri="{FF2B5EF4-FFF2-40B4-BE49-F238E27FC236}">
                  <a16:creationId xmlns:a16="http://schemas.microsoft.com/office/drawing/2014/main" id="{B686D0F4-12F9-46C8-9493-406086C40414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107" y="2269"/>
              <a:ext cx="1090" cy="1455"/>
            </a:xfrm>
            <a:custGeom>
              <a:avLst/>
              <a:gdLst>
                <a:gd name="T0" fmla="*/ 170 w 461"/>
                <a:gd name="T1" fmla="*/ 0 h 613"/>
                <a:gd name="T2" fmla="*/ 44 w 461"/>
                <a:gd name="T3" fmla="*/ 29 h 613"/>
                <a:gd name="T4" fmla="*/ 0 w 461"/>
                <a:gd name="T5" fmla="*/ 149 h 613"/>
                <a:gd name="T6" fmla="*/ 0 w 461"/>
                <a:gd name="T7" fmla="*/ 233 h 613"/>
                <a:gd name="T8" fmla="*/ 0 w 461"/>
                <a:gd name="T9" fmla="*/ 318 h 613"/>
                <a:gd name="T10" fmla="*/ 47 w 461"/>
                <a:gd name="T11" fmla="*/ 445 h 613"/>
                <a:gd name="T12" fmla="*/ 170 w 461"/>
                <a:gd name="T13" fmla="*/ 469 h 613"/>
                <a:gd name="T14" fmla="*/ 376 w 461"/>
                <a:gd name="T15" fmla="*/ 469 h 613"/>
                <a:gd name="T16" fmla="*/ 376 w 461"/>
                <a:gd name="T17" fmla="*/ 487 h 613"/>
                <a:gd name="T18" fmla="*/ 328 w 461"/>
                <a:gd name="T19" fmla="*/ 538 h 613"/>
                <a:gd name="T20" fmla="*/ 61 w 461"/>
                <a:gd name="T21" fmla="*/ 538 h 613"/>
                <a:gd name="T22" fmla="*/ 61 w 461"/>
                <a:gd name="T23" fmla="*/ 613 h 613"/>
                <a:gd name="T24" fmla="*/ 356 w 461"/>
                <a:gd name="T25" fmla="*/ 613 h 613"/>
                <a:gd name="T26" fmla="*/ 461 w 461"/>
                <a:gd name="T27" fmla="*/ 511 h 613"/>
                <a:gd name="T28" fmla="*/ 461 w 461"/>
                <a:gd name="T29" fmla="*/ 0 h 613"/>
                <a:gd name="T30" fmla="*/ 170 w 461"/>
                <a:gd name="T31" fmla="*/ 0 h 613"/>
                <a:gd name="T32" fmla="*/ 376 w 461"/>
                <a:gd name="T33" fmla="*/ 398 h 613"/>
                <a:gd name="T34" fmla="*/ 196 w 461"/>
                <a:gd name="T35" fmla="*/ 398 h 613"/>
                <a:gd name="T36" fmla="*/ 88 w 461"/>
                <a:gd name="T37" fmla="*/ 333 h 613"/>
                <a:gd name="T38" fmla="*/ 88 w 461"/>
                <a:gd name="T39" fmla="*/ 231 h 613"/>
                <a:gd name="T40" fmla="*/ 88 w 461"/>
                <a:gd name="T41" fmla="*/ 148 h 613"/>
                <a:gd name="T42" fmla="*/ 200 w 461"/>
                <a:gd name="T43" fmla="*/ 72 h 613"/>
                <a:gd name="T44" fmla="*/ 376 w 461"/>
                <a:gd name="T45" fmla="*/ 72 h 613"/>
                <a:gd name="T46" fmla="*/ 376 w 461"/>
                <a:gd name="T47" fmla="*/ 398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613">
                  <a:moveTo>
                    <a:pt x="170" y="0"/>
                  </a:moveTo>
                  <a:cubicBezTo>
                    <a:pt x="94" y="0"/>
                    <a:pt x="65" y="12"/>
                    <a:pt x="44" y="29"/>
                  </a:cubicBezTo>
                  <a:cubicBezTo>
                    <a:pt x="22" y="47"/>
                    <a:pt x="1" y="70"/>
                    <a:pt x="0" y="149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402"/>
                    <a:pt x="23" y="425"/>
                    <a:pt x="47" y="445"/>
                  </a:cubicBezTo>
                  <a:cubicBezTo>
                    <a:pt x="63" y="456"/>
                    <a:pt x="89" y="469"/>
                    <a:pt x="170" y="469"/>
                  </a:cubicBezTo>
                  <a:cubicBezTo>
                    <a:pt x="376" y="469"/>
                    <a:pt x="376" y="469"/>
                    <a:pt x="376" y="469"/>
                  </a:cubicBezTo>
                  <a:cubicBezTo>
                    <a:pt x="376" y="469"/>
                    <a:pt x="376" y="484"/>
                    <a:pt x="376" y="487"/>
                  </a:cubicBezTo>
                  <a:cubicBezTo>
                    <a:pt x="376" y="523"/>
                    <a:pt x="369" y="538"/>
                    <a:pt x="328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613"/>
                    <a:pt x="61" y="613"/>
                    <a:pt x="61" y="613"/>
                  </a:cubicBezTo>
                  <a:cubicBezTo>
                    <a:pt x="356" y="613"/>
                    <a:pt x="356" y="613"/>
                    <a:pt x="356" y="613"/>
                  </a:cubicBezTo>
                  <a:cubicBezTo>
                    <a:pt x="435" y="613"/>
                    <a:pt x="461" y="578"/>
                    <a:pt x="461" y="511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170" y="0"/>
                  </a:lnTo>
                  <a:close/>
                  <a:moveTo>
                    <a:pt x="376" y="398"/>
                  </a:moveTo>
                  <a:cubicBezTo>
                    <a:pt x="196" y="398"/>
                    <a:pt x="196" y="398"/>
                    <a:pt x="196" y="398"/>
                  </a:cubicBezTo>
                  <a:cubicBezTo>
                    <a:pt x="143" y="398"/>
                    <a:pt x="89" y="402"/>
                    <a:pt x="88" y="333"/>
                  </a:cubicBezTo>
                  <a:cubicBezTo>
                    <a:pt x="88" y="330"/>
                    <a:pt x="88" y="305"/>
                    <a:pt x="88" y="231"/>
                  </a:cubicBezTo>
                  <a:cubicBezTo>
                    <a:pt x="88" y="169"/>
                    <a:pt x="87" y="154"/>
                    <a:pt x="88" y="148"/>
                  </a:cubicBezTo>
                  <a:cubicBezTo>
                    <a:pt x="91" y="90"/>
                    <a:pt x="112" y="70"/>
                    <a:pt x="200" y="72"/>
                  </a:cubicBezTo>
                  <a:cubicBezTo>
                    <a:pt x="205" y="72"/>
                    <a:pt x="376" y="72"/>
                    <a:pt x="376" y="72"/>
                  </a:cubicBezTo>
                  <a:lnTo>
                    <a:pt x="376" y="3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EA2400F4-5C47-455F-95A2-AAD5E88829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375" y="2854800"/>
            <a:ext cx="10510838" cy="16560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B252249-1E9F-4342-AA6B-F97CF43A25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375" y="4561200"/>
            <a:ext cx="10510838" cy="1604650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EB1F93A-A66C-4524-9B9B-AE652B7965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© msg GillardonBSM AG | 2022 | e-fellows.net IT Day – Tokenisierung von Assets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A47D62F-6CFF-491D-8967-717FD7A146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7B0579-4238-4E44-9A9E-134B676F827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67103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5DD5F44-5ACF-4E59-A40C-C93A07A523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" y="0"/>
            <a:ext cx="12191383" cy="6858000"/>
          </a:xfrm>
          <a:prstGeom prst="rect">
            <a:avLst/>
          </a:prstGeom>
        </p:spPr>
      </p:pic>
      <p:grpSp>
        <p:nvGrpSpPr>
          <p:cNvPr id="28" name="Group 698">
            <a:extLst>
              <a:ext uri="{FF2B5EF4-FFF2-40B4-BE49-F238E27FC236}">
                <a16:creationId xmlns:a16="http://schemas.microsoft.com/office/drawing/2014/main" id="{C0266714-B7BA-4D27-AF2C-35BB3CBAF93E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470019" y="406800"/>
            <a:ext cx="1386000" cy="460800"/>
            <a:chOff x="561" y="2269"/>
            <a:chExt cx="4636" cy="1455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grpSpPr>
        <p:sp>
          <p:nvSpPr>
            <p:cNvPr id="29" name="AutoShape 697">
              <a:extLst>
                <a:ext uri="{FF2B5EF4-FFF2-40B4-BE49-F238E27FC236}">
                  <a16:creationId xmlns:a16="http://schemas.microsoft.com/office/drawing/2014/main" id="{D54C1C37-2755-4D1E-A183-27C1C520FF4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black">
            <a:xfrm>
              <a:off x="561" y="2271"/>
              <a:ext cx="4634" cy="145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0" name="Oval 699">
              <a:extLst>
                <a:ext uri="{FF2B5EF4-FFF2-40B4-BE49-F238E27FC236}">
                  <a16:creationId xmlns:a16="http://schemas.microsoft.com/office/drawing/2014/main" id="{4E4465A4-8D4D-47B0-98CB-71B6AFCA08BB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561" y="2905"/>
              <a:ext cx="483" cy="4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1" name="Freeform 700">
              <a:extLst>
                <a:ext uri="{FF2B5EF4-FFF2-40B4-BE49-F238E27FC236}">
                  <a16:creationId xmlns:a16="http://schemas.microsoft.com/office/drawing/2014/main" id="{6C7A53C3-D8B3-4A48-A1F2-6C2F2F22F9B3}"/>
                </a:ext>
              </a:extLst>
            </p:cNvPr>
            <p:cNvSpPr>
              <a:spLocks/>
            </p:cNvSpPr>
            <p:nvPr/>
          </p:nvSpPr>
          <p:spPr bwMode="black">
            <a:xfrm>
              <a:off x="1200" y="2269"/>
              <a:ext cx="1559" cy="1113"/>
            </a:xfrm>
            <a:custGeom>
              <a:avLst/>
              <a:gdLst>
                <a:gd name="T0" fmla="*/ 0 w 659"/>
                <a:gd name="T1" fmla="*/ 0 h 469"/>
                <a:gd name="T2" fmla="*/ 0 w 659"/>
                <a:gd name="T3" fmla="*/ 469 h 469"/>
                <a:gd name="T4" fmla="*/ 85 w 659"/>
                <a:gd name="T5" fmla="*/ 469 h 469"/>
                <a:gd name="T6" fmla="*/ 85 w 659"/>
                <a:gd name="T7" fmla="*/ 72 h 469"/>
                <a:gd name="T8" fmla="*/ 282 w 659"/>
                <a:gd name="T9" fmla="*/ 72 h 469"/>
                <a:gd name="T10" fmla="*/ 282 w 659"/>
                <a:gd name="T11" fmla="*/ 469 h 469"/>
                <a:gd name="T12" fmla="*/ 367 w 659"/>
                <a:gd name="T13" fmla="*/ 469 h 469"/>
                <a:gd name="T14" fmla="*/ 367 w 659"/>
                <a:gd name="T15" fmla="*/ 72 h 469"/>
                <a:gd name="T16" fmla="*/ 498 w 659"/>
                <a:gd name="T17" fmla="*/ 72 h 469"/>
                <a:gd name="T18" fmla="*/ 573 w 659"/>
                <a:gd name="T19" fmla="*/ 155 h 469"/>
                <a:gd name="T20" fmla="*/ 573 w 659"/>
                <a:gd name="T21" fmla="*/ 469 h 469"/>
                <a:gd name="T22" fmla="*/ 659 w 659"/>
                <a:gd name="T23" fmla="*/ 469 h 469"/>
                <a:gd name="T24" fmla="*/ 659 w 659"/>
                <a:gd name="T25" fmla="*/ 132 h 469"/>
                <a:gd name="T26" fmla="*/ 541 w 659"/>
                <a:gd name="T27" fmla="*/ 0 h 469"/>
                <a:gd name="T28" fmla="*/ 0 w 659"/>
                <a:gd name="T29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9" h="469">
                  <a:moveTo>
                    <a:pt x="0" y="0"/>
                  </a:moveTo>
                  <a:cubicBezTo>
                    <a:pt x="0" y="469"/>
                    <a:pt x="0" y="469"/>
                    <a:pt x="0" y="469"/>
                  </a:cubicBezTo>
                  <a:cubicBezTo>
                    <a:pt x="85" y="469"/>
                    <a:pt x="85" y="469"/>
                    <a:pt x="85" y="469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85" y="72"/>
                    <a:pt x="218" y="72"/>
                    <a:pt x="282" y="72"/>
                  </a:cubicBezTo>
                  <a:cubicBezTo>
                    <a:pt x="282" y="469"/>
                    <a:pt x="282" y="469"/>
                    <a:pt x="282" y="469"/>
                  </a:cubicBezTo>
                  <a:cubicBezTo>
                    <a:pt x="367" y="469"/>
                    <a:pt x="367" y="469"/>
                    <a:pt x="367" y="469"/>
                  </a:cubicBezTo>
                  <a:cubicBezTo>
                    <a:pt x="367" y="72"/>
                    <a:pt x="367" y="72"/>
                    <a:pt x="367" y="72"/>
                  </a:cubicBezTo>
                  <a:cubicBezTo>
                    <a:pt x="424" y="72"/>
                    <a:pt x="472" y="72"/>
                    <a:pt x="498" y="72"/>
                  </a:cubicBezTo>
                  <a:cubicBezTo>
                    <a:pt x="542" y="72"/>
                    <a:pt x="573" y="98"/>
                    <a:pt x="573" y="155"/>
                  </a:cubicBezTo>
                  <a:cubicBezTo>
                    <a:pt x="573" y="469"/>
                    <a:pt x="573" y="469"/>
                    <a:pt x="573" y="469"/>
                  </a:cubicBezTo>
                  <a:cubicBezTo>
                    <a:pt x="659" y="469"/>
                    <a:pt x="659" y="469"/>
                    <a:pt x="659" y="469"/>
                  </a:cubicBezTo>
                  <a:cubicBezTo>
                    <a:pt x="659" y="346"/>
                    <a:pt x="659" y="239"/>
                    <a:pt x="659" y="132"/>
                  </a:cubicBezTo>
                  <a:cubicBezTo>
                    <a:pt x="659" y="68"/>
                    <a:pt x="626" y="0"/>
                    <a:pt x="54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2" name="Freeform 701">
              <a:extLst>
                <a:ext uri="{FF2B5EF4-FFF2-40B4-BE49-F238E27FC236}">
                  <a16:creationId xmlns:a16="http://schemas.microsoft.com/office/drawing/2014/main" id="{7049EE5D-E1FB-43C2-A94E-29AA2899E0B0}"/>
                </a:ext>
              </a:extLst>
            </p:cNvPr>
            <p:cNvSpPr>
              <a:spLocks/>
            </p:cNvSpPr>
            <p:nvPr/>
          </p:nvSpPr>
          <p:spPr bwMode="black">
            <a:xfrm>
              <a:off x="2877" y="2269"/>
              <a:ext cx="1107" cy="1113"/>
            </a:xfrm>
            <a:custGeom>
              <a:avLst/>
              <a:gdLst>
                <a:gd name="T0" fmla="*/ 121 w 468"/>
                <a:gd name="T1" fmla="*/ 0 h 469"/>
                <a:gd name="T2" fmla="*/ 0 w 468"/>
                <a:gd name="T3" fmla="*/ 130 h 469"/>
                <a:gd name="T4" fmla="*/ 115 w 468"/>
                <a:gd name="T5" fmla="*/ 266 h 469"/>
                <a:gd name="T6" fmla="*/ 319 w 468"/>
                <a:gd name="T7" fmla="*/ 266 h 469"/>
                <a:gd name="T8" fmla="*/ 381 w 468"/>
                <a:gd name="T9" fmla="*/ 335 h 469"/>
                <a:gd name="T10" fmla="*/ 320 w 468"/>
                <a:gd name="T11" fmla="*/ 398 h 469"/>
                <a:gd name="T12" fmla="*/ 8 w 468"/>
                <a:gd name="T13" fmla="*/ 398 h 469"/>
                <a:gd name="T14" fmla="*/ 8 w 468"/>
                <a:gd name="T15" fmla="*/ 469 h 469"/>
                <a:gd name="T16" fmla="*/ 356 w 468"/>
                <a:gd name="T17" fmla="*/ 469 h 469"/>
                <a:gd name="T18" fmla="*/ 468 w 468"/>
                <a:gd name="T19" fmla="*/ 336 h 469"/>
                <a:gd name="T20" fmla="*/ 362 w 468"/>
                <a:gd name="T21" fmla="*/ 194 h 469"/>
                <a:gd name="T22" fmla="*/ 142 w 468"/>
                <a:gd name="T23" fmla="*/ 194 h 469"/>
                <a:gd name="T24" fmla="*/ 86 w 468"/>
                <a:gd name="T25" fmla="*/ 132 h 469"/>
                <a:gd name="T26" fmla="*/ 151 w 468"/>
                <a:gd name="T27" fmla="*/ 72 h 469"/>
                <a:gd name="T28" fmla="*/ 452 w 468"/>
                <a:gd name="T29" fmla="*/ 72 h 469"/>
                <a:gd name="T30" fmla="*/ 452 w 468"/>
                <a:gd name="T31" fmla="*/ 0 h 469"/>
                <a:gd name="T32" fmla="*/ 121 w 468"/>
                <a:gd name="T33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8" h="469">
                  <a:moveTo>
                    <a:pt x="121" y="0"/>
                  </a:moveTo>
                  <a:cubicBezTo>
                    <a:pt x="28" y="0"/>
                    <a:pt x="0" y="62"/>
                    <a:pt x="0" y="130"/>
                  </a:cubicBezTo>
                  <a:cubicBezTo>
                    <a:pt x="0" y="204"/>
                    <a:pt x="31" y="266"/>
                    <a:pt x="115" y="266"/>
                  </a:cubicBezTo>
                  <a:cubicBezTo>
                    <a:pt x="191" y="266"/>
                    <a:pt x="262" y="266"/>
                    <a:pt x="319" y="266"/>
                  </a:cubicBezTo>
                  <a:cubicBezTo>
                    <a:pt x="381" y="266"/>
                    <a:pt x="381" y="314"/>
                    <a:pt x="381" y="335"/>
                  </a:cubicBezTo>
                  <a:cubicBezTo>
                    <a:pt x="381" y="356"/>
                    <a:pt x="381" y="398"/>
                    <a:pt x="320" y="398"/>
                  </a:cubicBezTo>
                  <a:cubicBezTo>
                    <a:pt x="272" y="398"/>
                    <a:pt x="8" y="398"/>
                    <a:pt x="8" y="398"/>
                  </a:cubicBezTo>
                  <a:cubicBezTo>
                    <a:pt x="8" y="398"/>
                    <a:pt x="8" y="449"/>
                    <a:pt x="8" y="469"/>
                  </a:cubicBezTo>
                  <a:cubicBezTo>
                    <a:pt x="356" y="469"/>
                    <a:pt x="356" y="469"/>
                    <a:pt x="356" y="469"/>
                  </a:cubicBezTo>
                  <a:cubicBezTo>
                    <a:pt x="443" y="469"/>
                    <a:pt x="468" y="418"/>
                    <a:pt x="468" y="336"/>
                  </a:cubicBezTo>
                  <a:cubicBezTo>
                    <a:pt x="468" y="238"/>
                    <a:pt x="436" y="194"/>
                    <a:pt x="362" y="194"/>
                  </a:cubicBezTo>
                  <a:cubicBezTo>
                    <a:pt x="274" y="194"/>
                    <a:pt x="213" y="194"/>
                    <a:pt x="142" y="194"/>
                  </a:cubicBezTo>
                  <a:cubicBezTo>
                    <a:pt x="86" y="194"/>
                    <a:pt x="86" y="157"/>
                    <a:pt x="86" y="132"/>
                  </a:cubicBezTo>
                  <a:cubicBezTo>
                    <a:pt x="86" y="112"/>
                    <a:pt x="92" y="72"/>
                    <a:pt x="151" y="72"/>
                  </a:cubicBezTo>
                  <a:cubicBezTo>
                    <a:pt x="214" y="72"/>
                    <a:pt x="452" y="72"/>
                    <a:pt x="452" y="72"/>
                  </a:cubicBezTo>
                  <a:cubicBezTo>
                    <a:pt x="452" y="43"/>
                    <a:pt x="452" y="27"/>
                    <a:pt x="452" y="0"/>
                  </a:cubicBezTo>
                  <a:cubicBezTo>
                    <a:pt x="121" y="0"/>
                    <a:pt x="121" y="0"/>
                    <a:pt x="1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3" name="Freeform 702">
              <a:extLst>
                <a:ext uri="{FF2B5EF4-FFF2-40B4-BE49-F238E27FC236}">
                  <a16:creationId xmlns:a16="http://schemas.microsoft.com/office/drawing/2014/main" id="{B686D0F4-12F9-46C8-9493-406086C40414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107" y="2269"/>
              <a:ext cx="1090" cy="1455"/>
            </a:xfrm>
            <a:custGeom>
              <a:avLst/>
              <a:gdLst>
                <a:gd name="T0" fmla="*/ 170 w 461"/>
                <a:gd name="T1" fmla="*/ 0 h 613"/>
                <a:gd name="T2" fmla="*/ 44 w 461"/>
                <a:gd name="T3" fmla="*/ 29 h 613"/>
                <a:gd name="T4" fmla="*/ 0 w 461"/>
                <a:gd name="T5" fmla="*/ 149 h 613"/>
                <a:gd name="T6" fmla="*/ 0 w 461"/>
                <a:gd name="T7" fmla="*/ 233 h 613"/>
                <a:gd name="T8" fmla="*/ 0 w 461"/>
                <a:gd name="T9" fmla="*/ 318 h 613"/>
                <a:gd name="T10" fmla="*/ 47 w 461"/>
                <a:gd name="T11" fmla="*/ 445 h 613"/>
                <a:gd name="T12" fmla="*/ 170 w 461"/>
                <a:gd name="T13" fmla="*/ 469 h 613"/>
                <a:gd name="T14" fmla="*/ 376 w 461"/>
                <a:gd name="T15" fmla="*/ 469 h 613"/>
                <a:gd name="T16" fmla="*/ 376 w 461"/>
                <a:gd name="T17" fmla="*/ 487 h 613"/>
                <a:gd name="T18" fmla="*/ 328 w 461"/>
                <a:gd name="T19" fmla="*/ 538 h 613"/>
                <a:gd name="T20" fmla="*/ 61 w 461"/>
                <a:gd name="T21" fmla="*/ 538 h 613"/>
                <a:gd name="T22" fmla="*/ 61 w 461"/>
                <a:gd name="T23" fmla="*/ 613 h 613"/>
                <a:gd name="T24" fmla="*/ 356 w 461"/>
                <a:gd name="T25" fmla="*/ 613 h 613"/>
                <a:gd name="T26" fmla="*/ 461 w 461"/>
                <a:gd name="T27" fmla="*/ 511 h 613"/>
                <a:gd name="T28" fmla="*/ 461 w 461"/>
                <a:gd name="T29" fmla="*/ 0 h 613"/>
                <a:gd name="T30" fmla="*/ 170 w 461"/>
                <a:gd name="T31" fmla="*/ 0 h 613"/>
                <a:gd name="T32" fmla="*/ 376 w 461"/>
                <a:gd name="T33" fmla="*/ 398 h 613"/>
                <a:gd name="T34" fmla="*/ 196 w 461"/>
                <a:gd name="T35" fmla="*/ 398 h 613"/>
                <a:gd name="T36" fmla="*/ 88 w 461"/>
                <a:gd name="T37" fmla="*/ 333 h 613"/>
                <a:gd name="T38" fmla="*/ 88 w 461"/>
                <a:gd name="T39" fmla="*/ 231 h 613"/>
                <a:gd name="T40" fmla="*/ 88 w 461"/>
                <a:gd name="T41" fmla="*/ 148 h 613"/>
                <a:gd name="T42" fmla="*/ 200 w 461"/>
                <a:gd name="T43" fmla="*/ 72 h 613"/>
                <a:gd name="T44" fmla="*/ 376 w 461"/>
                <a:gd name="T45" fmla="*/ 72 h 613"/>
                <a:gd name="T46" fmla="*/ 376 w 461"/>
                <a:gd name="T47" fmla="*/ 398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613">
                  <a:moveTo>
                    <a:pt x="170" y="0"/>
                  </a:moveTo>
                  <a:cubicBezTo>
                    <a:pt x="94" y="0"/>
                    <a:pt x="65" y="12"/>
                    <a:pt x="44" y="29"/>
                  </a:cubicBezTo>
                  <a:cubicBezTo>
                    <a:pt x="22" y="47"/>
                    <a:pt x="1" y="70"/>
                    <a:pt x="0" y="149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402"/>
                    <a:pt x="23" y="425"/>
                    <a:pt x="47" y="445"/>
                  </a:cubicBezTo>
                  <a:cubicBezTo>
                    <a:pt x="63" y="456"/>
                    <a:pt x="89" y="469"/>
                    <a:pt x="170" y="469"/>
                  </a:cubicBezTo>
                  <a:cubicBezTo>
                    <a:pt x="376" y="469"/>
                    <a:pt x="376" y="469"/>
                    <a:pt x="376" y="469"/>
                  </a:cubicBezTo>
                  <a:cubicBezTo>
                    <a:pt x="376" y="469"/>
                    <a:pt x="376" y="484"/>
                    <a:pt x="376" y="487"/>
                  </a:cubicBezTo>
                  <a:cubicBezTo>
                    <a:pt x="376" y="523"/>
                    <a:pt x="369" y="538"/>
                    <a:pt x="328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613"/>
                    <a:pt x="61" y="613"/>
                    <a:pt x="61" y="613"/>
                  </a:cubicBezTo>
                  <a:cubicBezTo>
                    <a:pt x="356" y="613"/>
                    <a:pt x="356" y="613"/>
                    <a:pt x="356" y="613"/>
                  </a:cubicBezTo>
                  <a:cubicBezTo>
                    <a:pt x="435" y="613"/>
                    <a:pt x="461" y="578"/>
                    <a:pt x="461" y="511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170" y="0"/>
                  </a:lnTo>
                  <a:close/>
                  <a:moveTo>
                    <a:pt x="376" y="398"/>
                  </a:moveTo>
                  <a:cubicBezTo>
                    <a:pt x="196" y="398"/>
                    <a:pt x="196" y="398"/>
                    <a:pt x="196" y="398"/>
                  </a:cubicBezTo>
                  <a:cubicBezTo>
                    <a:pt x="143" y="398"/>
                    <a:pt x="89" y="402"/>
                    <a:pt x="88" y="333"/>
                  </a:cubicBezTo>
                  <a:cubicBezTo>
                    <a:pt x="88" y="330"/>
                    <a:pt x="88" y="305"/>
                    <a:pt x="88" y="231"/>
                  </a:cubicBezTo>
                  <a:cubicBezTo>
                    <a:pt x="88" y="169"/>
                    <a:pt x="87" y="154"/>
                    <a:pt x="88" y="148"/>
                  </a:cubicBezTo>
                  <a:cubicBezTo>
                    <a:pt x="91" y="90"/>
                    <a:pt x="112" y="70"/>
                    <a:pt x="200" y="72"/>
                  </a:cubicBezTo>
                  <a:cubicBezTo>
                    <a:pt x="205" y="72"/>
                    <a:pt x="376" y="72"/>
                    <a:pt x="376" y="72"/>
                  </a:cubicBezTo>
                  <a:lnTo>
                    <a:pt x="376" y="3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EA2400F4-5C47-455F-95A2-AAD5E88829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375" y="2854800"/>
            <a:ext cx="10510838" cy="16560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B252249-1E9F-4342-AA6B-F97CF43A25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375" y="4561200"/>
            <a:ext cx="10510838" cy="1604650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EB1F93A-A66C-4524-9B9B-AE652B7965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© msg GillardonBSM AG | 2022 | e-fellows.net IT Day – Tokenisierung von Assets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A47D62F-6CFF-491D-8967-717FD7A146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7B0579-4238-4E44-9A9E-134B676F827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11167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1F1840-D1EB-40B1-96CC-BBA80AAAA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375" y="1847675"/>
            <a:ext cx="10510838" cy="4461050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F0B54F-2072-4CD1-B810-4CD894788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msg GillardonBSM AG | 2022 | e-fellows.net IT Day – Tokenisierung von Assets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2A1C4D-F8D7-43D1-8609-E81C05FD9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B0579-4238-4E44-9A9E-134B676F827C}" type="slidenum">
              <a:rPr lang="de-DE" smtClean="0"/>
              <a:t>‹Nr.›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86CDE3B-773E-47EF-B194-C2A6E1E36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5330B51B-4D4E-409D-84CD-D10F6059A9A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41375" y="198000"/>
            <a:ext cx="7480624" cy="216000"/>
          </a:xfrm>
        </p:spPr>
        <p:txBody>
          <a:bodyPr anchor="b"/>
          <a:lstStyle>
            <a:lvl1pPr marL="0" indent="0">
              <a:buNone/>
              <a:defRPr sz="1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Untertitel bearbeiten</a:t>
            </a:r>
          </a:p>
        </p:txBody>
      </p:sp>
    </p:spTree>
    <p:extLst>
      <p:ext uri="{BB962C8B-B14F-4D97-AF65-F5344CB8AC3E}">
        <p14:creationId xmlns:p14="http://schemas.microsoft.com/office/powerpoint/2010/main" val="89210902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ontakt">
    <p:bg bwMode="inv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>
            <a:extLst>
              <a:ext uri="{FF2B5EF4-FFF2-40B4-BE49-F238E27FC236}">
                <a16:creationId xmlns:a16="http://schemas.microsoft.com/office/drawing/2014/main" id="{DECC9B4C-3A10-4D94-8FD7-5387D32314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92000" y="6780904"/>
            <a:ext cx="36000" cy="36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de-DE" noProof="1"/>
              <a:t>.</a:t>
            </a:r>
          </a:p>
        </p:txBody>
      </p:sp>
      <p:sp>
        <p:nvSpPr>
          <p:cNvPr id="22" name="Bildplatzhalter 39">
            <a:extLst>
              <a:ext uri="{FF2B5EF4-FFF2-40B4-BE49-F238E27FC236}">
                <a16:creationId xmlns:a16="http://schemas.microsoft.com/office/drawing/2014/main" id="{39BC9ADD-F4B8-40F8-A374-4A907F75CCC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44849" y="1847675"/>
            <a:ext cx="1002039" cy="1002039"/>
          </a:xfrm>
          <a:custGeom>
            <a:avLst/>
            <a:gdLst>
              <a:gd name="connsiteX0" fmla="*/ 625710 w 1251420"/>
              <a:gd name="connsiteY0" fmla="*/ 0 h 1251420"/>
              <a:gd name="connsiteX1" fmla="*/ 1251420 w 1251420"/>
              <a:gd name="connsiteY1" fmla="*/ 625710 h 1251420"/>
              <a:gd name="connsiteX2" fmla="*/ 625710 w 1251420"/>
              <a:gd name="connsiteY2" fmla="*/ 1251420 h 1251420"/>
              <a:gd name="connsiteX3" fmla="*/ 0 w 1251420"/>
              <a:gd name="connsiteY3" fmla="*/ 625710 h 1251420"/>
              <a:gd name="connsiteX4" fmla="*/ 625710 w 1251420"/>
              <a:gd name="connsiteY4" fmla="*/ 0 h 1251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1420" h="1251420">
                <a:moveTo>
                  <a:pt x="625710" y="0"/>
                </a:moveTo>
                <a:cubicBezTo>
                  <a:pt x="971280" y="0"/>
                  <a:pt x="1251420" y="280140"/>
                  <a:pt x="1251420" y="625710"/>
                </a:cubicBezTo>
                <a:cubicBezTo>
                  <a:pt x="1251420" y="971280"/>
                  <a:pt x="971280" y="1251420"/>
                  <a:pt x="625710" y="1251420"/>
                </a:cubicBezTo>
                <a:cubicBezTo>
                  <a:pt x="280140" y="1251420"/>
                  <a:pt x="0" y="971280"/>
                  <a:pt x="0" y="625710"/>
                </a:cubicBezTo>
                <a:cubicBezTo>
                  <a:pt x="0" y="280140"/>
                  <a:pt x="280140" y="0"/>
                  <a:pt x="62571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7938" indent="0" algn="ctr">
              <a:buNone/>
              <a:defRPr sz="1200" b="0" i="0">
                <a:latin typeface="+mn-lt"/>
              </a:defRPr>
            </a:lvl1pPr>
          </a:lstStyle>
          <a:p>
            <a:r>
              <a:rPr lang="de-DE"/>
              <a:t>Bild einfügen und Folie zurücksetzen</a:t>
            </a:r>
          </a:p>
        </p:txBody>
      </p:sp>
      <p:sp>
        <p:nvSpPr>
          <p:cNvPr id="23" name="Bildplatzhalter 40">
            <a:extLst>
              <a:ext uri="{FF2B5EF4-FFF2-40B4-BE49-F238E27FC236}">
                <a16:creationId xmlns:a16="http://schemas.microsoft.com/office/drawing/2014/main" id="{F87C7A95-FA4B-4535-82B0-A81336C2846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44849" y="3038224"/>
            <a:ext cx="1002039" cy="1002039"/>
          </a:xfrm>
          <a:custGeom>
            <a:avLst/>
            <a:gdLst>
              <a:gd name="connsiteX0" fmla="*/ 625710 w 1251420"/>
              <a:gd name="connsiteY0" fmla="*/ 0 h 1251420"/>
              <a:gd name="connsiteX1" fmla="*/ 1251420 w 1251420"/>
              <a:gd name="connsiteY1" fmla="*/ 625710 h 1251420"/>
              <a:gd name="connsiteX2" fmla="*/ 625710 w 1251420"/>
              <a:gd name="connsiteY2" fmla="*/ 1251420 h 1251420"/>
              <a:gd name="connsiteX3" fmla="*/ 0 w 1251420"/>
              <a:gd name="connsiteY3" fmla="*/ 625710 h 1251420"/>
              <a:gd name="connsiteX4" fmla="*/ 625710 w 1251420"/>
              <a:gd name="connsiteY4" fmla="*/ 0 h 1251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1420" h="1251420">
                <a:moveTo>
                  <a:pt x="625710" y="0"/>
                </a:moveTo>
                <a:cubicBezTo>
                  <a:pt x="971280" y="0"/>
                  <a:pt x="1251420" y="280140"/>
                  <a:pt x="1251420" y="625710"/>
                </a:cubicBezTo>
                <a:cubicBezTo>
                  <a:pt x="1251420" y="971280"/>
                  <a:pt x="971280" y="1251420"/>
                  <a:pt x="625710" y="1251420"/>
                </a:cubicBezTo>
                <a:cubicBezTo>
                  <a:pt x="280140" y="1251420"/>
                  <a:pt x="0" y="971280"/>
                  <a:pt x="0" y="625710"/>
                </a:cubicBezTo>
                <a:cubicBezTo>
                  <a:pt x="0" y="280140"/>
                  <a:pt x="280140" y="0"/>
                  <a:pt x="62571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7938" indent="0" algn="ctr">
              <a:buNone/>
              <a:defRPr sz="1200" b="0" i="0">
                <a:latin typeface="+mn-lt"/>
              </a:defRPr>
            </a:lvl1pPr>
          </a:lstStyle>
          <a:p>
            <a:r>
              <a:rPr lang="de-DE"/>
              <a:t>Bild einfügen und Folie zurücksetzen</a:t>
            </a:r>
          </a:p>
        </p:txBody>
      </p:sp>
      <p:sp>
        <p:nvSpPr>
          <p:cNvPr id="24" name="Bildplatzhalter 41">
            <a:extLst>
              <a:ext uri="{FF2B5EF4-FFF2-40B4-BE49-F238E27FC236}">
                <a16:creationId xmlns:a16="http://schemas.microsoft.com/office/drawing/2014/main" id="{8D8EB787-9111-4B5F-A8BF-8B4C56D95D7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44849" y="4228774"/>
            <a:ext cx="1002039" cy="1002039"/>
          </a:xfrm>
          <a:custGeom>
            <a:avLst/>
            <a:gdLst>
              <a:gd name="connsiteX0" fmla="*/ 625710 w 1251420"/>
              <a:gd name="connsiteY0" fmla="*/ 0 h 1251420"/>
              <a:gd name="connsiteX1" fmla="*/ 1251420 w 1251420"/>
              <a:gd name="connsiteY1" fmla="*/ 625710 h 1251420"/>
              <a:gd name="connsiteX2" fmla="*/ 625710 w 1251420"/>
              <a:gd name="connsiteY2" fmla="*/ 1251420 h 1251420"/>
              <a:gd name="connsiteX3" fmla="*/ 0 w 1251420"/>
              <a:gd name="connsiteY3" fmla="*/ 625710 h 1251420"/>
              <a:gd name="connsiteX4" fmla="*/ 625710 w 1251420"/>
              <a:gd name="connsiteY4" fmla="*/ 0 h 1251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1420" h="1251420">
                <a:moveTo>
                  <a:pt x="625710" y="0"/>
                </a:moveTo>
                <a:cubicBezTo>
                  <a:pt x="971280" y="0"/>
                  <a:pt x="1251420" y="280140"/>
                  <a:pt x="1251420" y="625710"/>
                </a:cubicBezTo>
                <a:cubicBezTo>
                  <a:pt x="1251420" y="971280"/>
                  <a:pt x="971280" y="1251420"/>
                  <a:pt x="625710" y="1251420"/>
                </a:cubicBezTo>
                <a:cubicBezTo>
                  <a:pt x="280140" y="1251420"/>
                  <a:pt x="0" y="971280"/>
                  <a:pt x="0" y="625710"/>
                </a:cubicBezTo>
                <a:cubicBezTo>
                  <a:pt x="0" y="280140"/>
                  <a:pt x="280140" y="0"/>
                  <a:pt x="62571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7938" indent="0" algn="ctr">
              <a:buNone/>
              <a:defRPr sz="1200" b="0" i="0">
                <a:latin typeface="+mn-lt"/>
              </a:defRPr>
            </a:lvl1pPr>
          </a:lstStyle>
          <a:p>
            <a:r>
              <a:rPr lang="de-DE"/>
              <a:t>Bild einfügen und Folie zurücksetzen</a:t>
            </a:r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9EA4F3F5-509B-4A6F-A8F3-BC0EBAF473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094833" y="1847675"/>
            <a:ext cx="4001167" cy="1002039"/>
          </a:xfrm>
        </p:spPr>
        <p:txBody>
          <a:bodyPr/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Ansprechpartner 1</a:t>
            </a:r>
          </a:p>
        </p:txBody>
      </p:sp>
      <p:sp>
        <p:nvSpPr>
          <p:cNvPr id="35" name="Textplatzhalter 33">
            <a:extLst>
              <a:ext uri="{FF2B5EF4-FFF2-40B4-BE49-F238E27FC236}">
                <a16:creationId xmlns:a16="http://schemas.microsoft.com/office/drawing/2014/main" id="{1867A3C3-4DCF-49DE-ACDB-4504BF85A1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094835" y="3038224"/>
            <a:ext cx="4001165" cy="1002039"/>
          </a:xfrm>
        </p:spPr>
        <p:txBody>
          <a:bodyPr/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Ansprechpartner 2</a:t>
            </a:r>
          </a:p>
        </p:txBody>
      </p:sp>
      <p:sp>
        <p:nvSpPr>
          <p:cNvPr id="38" name="Textplatzhalter 33">
            <a:extLst>
              <a:ext uri="{FF2B5EF4-FFF2-40B4-BE49-F238E27FC236}">
                <a16:creationId xmlns:a16="http://schemas.microsoft.com/office/drawing/2014/main" id="{F2E83AE1-F6C8-454E-A602-39A2E0B0D2B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094835" y="4228774"/>
            <a:ext cx="4001165" cy="1002039"/>
          </a:xfrm>
        </p:spPr>
        <p:txBody>
          <a:bodyPr/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Ansprechpartner 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4198170-9D9C-458A-8DC6-A9ACB9EBE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© msg GillardonBSM AG | 2022 | e-fellows.net IT Day – Tokenisierung von Assets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D4A773-9F89-475D-B783-EEE81AED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27B0579-4238-4E44-9A9E-134B676F827C}" type="slidenum">
              <a:rPr lang="de-DE" noProof="1" dirty="0" smtClean="0"/>
              <a:pPr/>
              <a:t>‹Nr.›</a:t>
            </a:fld>
            <a:endParaRPr lang="de-DE" noProof="1"/>
          </a:p>
        </p:txBody>
      </p:sp>
      <p:cxnSp>
        <p:nvCxnSpPr>
          <p:cNvPr id="26" name="Gerade Verbindung 11">
            <a:extLst>
              <a:ext uri="{FF2B5EF4-FFF2-40B4-BE49-F238E27FC236}">
                <a16:creationId xmlns:a16="http://schemas.microsoft.com/office/drawing/2014/main" id="{8C39866D-8907-4AE0-A62B-42F62EAF5AA7}"/>
              </a:ext>
            </a:extLst>
          </p:cNvPr>
          <p:cNvCxnSpPr>
            <a:cxnSpLocks/>
          </p:cNvCxnSpPr>
          <p:nvPr/>
        </p:nvCxnSpPr>
        <p:spPr bwMode="black">
          <a:xfrm>
            <a:off x="6888088" y="1853268"/>
            <a:ext cx="0" cy="33775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F118E151-6A48-43A2-ABDF-636B5992867C}"/>
              </a:ext>
            </a:extLst>
          </p:cNvPr>
          <p:cNvSpPr txBox="1"/>
          <p:nvPr/>
        </p:nvSpPr>
        <p:spPr bwMode="black">
          <a:xfrm>
            <a:off x="7476811" y="1854427"/>
            <a:ext cx="3870339" cy="2958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lnSpc>
                <a:spcPts val="2460"/>
              </a:lnSpc>
              <a:defRPr b="0" i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/>
            <a:lvl3pPr marL="914400">
              <a:defRPr sz="1800"/>
            </a:lvl3pPr>
            <a:lvl4pPr marL="1371600">
              <a:defRPr sz="1800"/>
            </a:lvl4pPr>
            <a:lvl5pPr marL="1828800">
              <a:defRPr sz="1800"/>
            </a:lvl5pPr>
            <a:lvl6pPr marL="2286000">
              <a:defRPr sz="1800"/>
            </a:lvl6pPr>
            <a:lvl7pPr marL="2743200">
              <a:defRPr sz="1800"/>
            </a:lvl7pPr>
            <a:lvl8pPr marL="3200400">
              <a:defRPr sz="1800"/>
            </a:lvl8pPr>
            <a:lvl9pPr marL="3657600">
              <a:defRPr sz="1800"/>
            </a:lvl9pPr>
          </a:lstStyle>
          <a:p>
            <a:pPr marL="0" lvl="0" algn="l" defTabSz="914400" rtl="0" eaLnBrk="1" latinLnBrk="0" hangingPunct="1">
              <a:lnSpc>
                <a:spcPts val="2460"/>
              </a:lnSpc>
              <a:spcBef>
                <a:spcPts val="0"/>
              </a:spcBef>
            </a:pPr>
            <a:r>
              <a:rPr lang="de-DE" sz="1800" b="0" i="0" kern="1200" noProof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rPr>
              <a:t>msg GillardonBSM AG</a:t>
            </a:r>
          </a:p>
          <a:p>
            <a:pPr marL="0" lvl="0" algn="l" defTabSz="914400" rtl="0" eaLnBrk="1" latinLnBrk="0" hangingPunct="1">
              <a:lnSpc>
                <a:spcPts val="2460"/>
              </a:lnSpc>
              <a:spcBef>
                <a:spcPts val="0"/>
              </a:spcBef>
            </a:pPr>
            <a:r>
              <a:rPr lang="de-DE"/>
              <a:t>Amelia-​Mary-Earhart-Straße 14</a:t>
            </a:r>
            <a:br>
              <a:rPr lang="de-DE"/>
            </a:br>
            <a:r>
              <a:rPr lang="de-DE"/>
              <a:t>60549 Frankfurt a. M.</a:t>
            </a:r>
            <a:endParaRPr lang="de-DE" sz="1800" b="0" i="0" kern="1200" noProof="1">
              <a:solidFill>
                <a:schemeClr val="bg1"/>
              </a:solidFill>
              <a:latin typeface="Calibri" panose="020F0502020204030204" pitchFamily="34" charset="0"/>
              <a:ea typeface="+mn-ea"/>
              <a:cs typeface="+mn-cs"/>
            </a:endParaRPr>
          </a:p>
          <a:p>
            <a:pPr marL="0" lvl="0" algn="l" defTabSz="914400" rtl="0" eaLnBrk="1" latinLnBrk="0" hangingPunct="1">
              <a:lnSpc>
                <a:spcPts val="2460"/>
              </a:lnSpc>
              <a:spcBef>
                <a:spcPts val="0"/>
              </a:spcBef>
            </a:pPr>
            <a:r>
              <a:rPr lang="de-DE" sz="1800" b="0" i="0" kern="1200" noProof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rPr>
              <a:t>Deutschland</a:t>
            </a:r>
          </a:p>
          <a:p>
            <a:pPr marL="0" lvl="0" algn="l" defTabSz="914400" rtl="0" eaLnBrk="1" latinLnBrk="0" hangingPunct="1">
              <a:lnSpc>
                <a:spcPts val="2460"/>
              </a:lnSpc>
              <a:spcBef>
                <a:spcPts val="0"/>
              </a:spcBef>
            </a:pPr>
            <a:endParaRPr lang="de-DE" sz="1800" b="0" i="0" kern="1200" noProof="1">
              <a:solidFill>
                <a:schemeClr val="bg1"/>
              </a:solidFill>
              <a:latin typeface="Calibri" panose="020F0502020204030204" pitchFamily="34" charset="0"/>
              <a:ea typeface="+mn-ea"/>
              <a:cs typeface="+mn-cs"/>
            </a:endParaRPr>
          </a:p>
          <a:p>
            <a:pPr marL="0" lvl="0" algn="l" defTabSz="914400" rtl="0" eaLnBrk="1" latinLnBrk="0" hangingPunct="1">
              <a:lnSpc>
                <a:spcPts val="2460"/>
              </a:lnSpc>
              <a:spcBef>
                <a:spcPts val="0"/>
              </a:spcBef>
            </a:pPr>
            <a:r>
              <a:rPr lang="de-DE"/>
              <a:t>+49 69 580 045 – 0</a:t>
            </a:r>
          </a:p>
          <a:p>
            <a:pPr marL="0" lvl="0" algn="l" defTabSz="914400" rtl="0" eaLnBrk="1" latinLnBrk="0" hangingPunct="1">
              <a:lnSpc>
                <a:spcPts val="2460"/>
              </a:lnSpc>
              <a:spcBef>
                <a:spcPts val="0"/>
              </a:spcBef>
            </a:pPr>
            <a:endParaRPr lang="de-DE" sz="1800" b="0" i="0" kern="1200" noProof="1">
              <a:solidFill>
                <a:schemeClr val="bg1"/>
              </a:solidFill>
              <a:latin typeface="Calibri" panose="020F0502020204030204" pitchFamily="34" charset="0"/>
              <a:ea typeface="+mn-ea"/>
              <a:cs typeface="+mn-cs"/>
            </a:endParaRPr>
          </a:p>
          <a:p>
            <a:pPr marL="0" lvl="0" algn="l" defTabSz="914400" rtl="0" eaLnBrk="1" latinLnBrk="0" hangingPunct="1">
              <a:lnSpc>
                <a:spcPts val="2460"/>
              </a:lnSpc>
              <a:spcBef>
                <a:spcPts val="0"/>
              </a:spcBef>
            </a:pPr>
            <a:r>
              <a:rPr lang="de-DE" sz="1800" b="0" i="0" kern="1200" noProof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rPr>
              <a:t>info-banking@msg.group</a:t>
            </a:r>
          </a:p>
          <a:p>
            <a:pPr marL="0" marR="0" lvl="0" indent="0" algn="l" defTabSz="914400" rtl="0" eaLnBrk="1" fontAlgn="auto" latinLnBrk="0" hangingPunct="1">
              <a:lnSpc>
                <a:spcPts val="246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de-DE" sz="1800" b="0" i="0" kern="1200" noProof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rPr>
              <a:t>www.msgforbanking.de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2E1862B7-4EF6-4953-90E1-F97B1C860279}"/>
              </a:ext>
            </a:extLst>
          </p:cNvPr>
          <p:cNvSpPr txBox="1"/>
          <p:nvPr/>
        </p:nvSpPr>
        <p:spPr>
          <a:xfrm>
            <a:off x="841375" y="5999336"/>
            <a:ext cx="411587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sz="1400" b="0" i="0" spc="50" baseline="0" noProof="0">
                <a:solidFill>
                  <a:schemeClr val="bg1"/>
                </a:solidFill>
                <a:latin typeface="Calibri" panose="020F0502020204030204" pitchFamily="34" charset="0"/>
              </a:rPr>
              <a:t>Die Zukunft des Bankings aus einer Hand</a:t>
            </a:r>
          </a:p>
        </p:txBody>
      </p:sp>
      <p:grpSp>
        <p:nvGrpSpPr>
          <p:cNvPr id="32" name="Group 698">
            <a:extLst>
              <a:ext uri="{FF2B5EF4-FFF2-40B4-BE49-F238E27FC236}">
                <a16:creationId xmlns:a16="http://schemas.microsoft.com/office/drawing/2014/main" id="{EDF58693-2C82-4BE9-AF15-1F248C8AFEB5}"/>
              </a:ext>
            </a:extLst>
          </p:cNvPr>
          <p:cNvGrpSpPr>
            <a:grpSpLocks noChangeAspect="1"/>
          </p:cNvGrpSpPr>
          <p:nvPr/>
        </p:nvGrpSpPr>
        <p:grpSpPr bwMode="white">
          <a:xfrm>
            <a:off x="10471181" y="406800"/>
            <a:ext cx="1386000" cy="460800"/>
            <a:chOff x="561" y="2269"/>
            <a:chExt cx="4636" cy="1455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grpSpPr>
        <p:sp>
          <p:nvSpPr>
            <p:cNvPr id="36" name="AutoShape 697">
              <a:extLst>
                <a:ext uri="{FF2B5EF4-FFF2-40B4-BE49-F238E27FC236}">
                  <a16:creationId xmlns:a16="http://schemas.microsoft.com/office/drawing/2014/main" id="{853EF702-2D4A-46ED-AADF-07918920C3C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white">
            <a:xfrm>
              <a:off x="561" y="2271"/>
              <a:ext cx="4634" cy="145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7" name="Oval 699">
              <a:extLst>
                <a:ext uri="{FF2B5EF4-FFF2-40B4-BE49-F238E27FC236}">
                  <a16:creationId xmlns:a16="http://schemas.microsoft.com/office/drawing/2014/main" id="{35D24E82-25CF-4CB0-BBAC-85820EFD3672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561" y="2905"/>
              <a:ext cx="483" cy="4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39" name="Freeform 700">
              <a:extLst>
                <a:ext uri="{FF2B5EF4-FFF2-40B4-BE49-F238E27FC236}">
                  <a16:creationId xmlns:a16="http://schemas.microsoft.com/office/drawing/2014/main" id="{02BABFEE-54D1-4A22-96C1-D3BD9B068DB3}"/>
                </a:ext>
              </a:extLst>
            </p:cNvPr>
            <p:cNvSpPr>
              <a:spLocks/>
            </p:cNvSpPr>
            <p:nvPr/>
          </p:nvSpPr>
          <p:spPr bwMode="white">
            <a:xfrm>
              <a:off x="1200" y="2269"/>
              <a:ext cx="1559" cy="1113"/>
            </a:xfrm>
            <a:custGeom>
              <a:avLst/>
              <a:gdLst>
                <a:gd name="T0" fmla="*/ 0 w 659"/>
                <a:gd name="T1" fmla="*/ 0 h 469"/>
                <a:gd name="T2" fmla="*/ 0 w 659"/>
                <a:gd name="T3" fmla="*/ 469 h 469"/>
                <a:gd name="T4" fmla="*/ 85 w 659"/>
                <a:gd name="T5" fmla="*/ 469 h 469"/>
                <a:gd name="T6" fmla="*/ 85 w 659"/>
                <a:gd name="T7" fmla="*/ 72 h 469"/>
                <a:gd name="T8" fmla="*/ 282 w 659"/>
                <a:gd name="T9" fmla="*/ 72 h 469"/>
                <a:gd name="T10" fmla="*/ 282 w 659"/>
                <a:gd name="T11" fmla="*/ 469 h 469"/>
                <a:gd name="T12" fmla="*/ 367 w 659"/>
                <a:gd name="T13" fmla="*/ 469 h 469"/>
                <a:gd name="T14" fmla="*/ 367 w 659"/>
                <a:gd name="T15" fmla="*/ 72 h 469"/>
                <a:gd name="T16" fmla="*/ 498 w 659"/>
                <a:gd name="T17" fmla="*/ 72 h 469"/>
                <a:gd name="T18" fmla="*/ 573 w 659"/>
                <a:gd name="T19" fmla="*/ 155 h 469"/>
                <a:gd name="T20" fmla="*/ 573 w 659"/>
                <a:gd name="T21" fmla="*/ 469 h 469"/>
                <a:gd name="T22" fmla="*/ 659 w 659"/>
                <a:gd name="T23" fmla="*/ 469 h 469"/>
                <a:gd name="T24" fmla="*/ 659 w 659"/>
                <a:gd name="T25" fmla="*/ 132 h 469"/>
                <a:gd name="T26" fmla="*/ 541 w 659"/>
                <a:gd name="T27" fmla="*/ 0 h 469"/>
                <a:gd name="T28" fmla="*/ 0 w 659"/>
                <a:gd name="T29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9" h="469">
                  <a:moveTo>
                    <a:pt x="0" y="0"/>
                  </a:moveTo>
                  <a:cubicBezTo>
                    <a:pt x="0" y="469"/>
                    <a:pt x="0" y="469"/>
                    <a:pt x="0" y="469"/>
                  </a:cubicBezTo>
                  <a:cubicBezTo>
                    <a:pt x="85" y="469"/>
                    <a:pt x="85" y="469"/>
                    <a:pt x="85" y="469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85" y="72"/>
                    <a:pt x="218" y="72"/>
                    <a:pt x="282" y="72"/>
                  </a:cubicBezTo>
                  <a:cubicBezTo>
                    <a:pt x="282" y="469"/>
                    <a:pt x="282" y="469"/>
                    <a:pt x="282" y="469"/>
                  </a:cubicBezTo>
                  <a:cubicBezTo>
                    <a:pt x="367" y="469"/>
                    <a:pt x="367" y="469"/>
                    <a:pt x="367" y="469"/>
                  </a:cubicBezTo>
                  <a:cubicBezTo>
                    <a:pt x="367" y="72"/>
                    <a:pt x="367" y="72"/>
                    <a:pt x="367" y="72"/>
                  </a:cubicBezTo>
                  <a:cubicBezTo>
                    <a:pt x="424" y="72"/>
                    <a:pt x="472" y="72"/>
                    <a:pt x="498" y="72"/>
                  </a:cubicBezTo>
                  <a:cubicBezTo>
                    <a:pt x="542" y="72"/>
                    <a:pt x="573" y="98"/>
                    <a:pt x="573" y="155"/>
                  </a:cubicBezTo>
                  <a:cubicBezTo>
                    <a:pt x="573" y="469"/>
                    <a:pt x="573" y="469"/>
                    <a:pt x="573" y="469"/>
                  </a:cubicBezTo>
                  <a:cubicBezTo>
                    <a:pt x="659" y="469"/>
                    <a:pt x="659" y="469"/>
                    <a:pt x="659" y="469"/>
                  </a:cubicBezTo>
                  <a:cubicBezTo>
                    <a:pt x="659" y="346"/>
                    <a:pt x="659" y="239"/>
                    <a:pt x="659" y="132"/>
                  </a:cubicBezTo>
                  <a:cubicBezTo>
                    <a:pt x="659" y="68"/>
                    <a:pt x="626" y="0"/>
                    <a:pt x="54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41" name="Freeform 701">
              <a:extLst>
                <a:ext uri="{FF2B5EF4-FFF2-40B4-BE49-F238E27FC236}">
                  <a16:creationId xmlns:a16="http://schemas.microsoft.com/office/drawing/2014/main" id="{624CB114-9C79-435D-B281-251E603ACF03}"/>
                </a:ext>
              </a:extLst>
            </p:cNvPr>
            <p:cNvSpPr>
              <a:spLocks/>
            </p:cNvSpPr>
            <p:nvPr/>
          </p:nvSpPr>
          <p:spPr bwMode="white">
            <a:xfrm>
              <a:off x="2877" y="2269"/>
              <a:ext cx="1107" cy="1113"/>
            </a:xfrm>
            <a:custGeom>
              <a:avLst/>
              <a:gdLst>
                <a:gd name="T0" fmla="*/ 121 w 468"/>
                <a:gd name="T1" fmla="*/ 0 h 469"/>
                <a:gd name="T2" fmla="*/ 0 w 468"/>
                <a:gd name="T3" fmla="*/ 130 h 469"/>
                <a:gd name="T4" fmla="*/ 115 w 468"/>
                <a:gd name="T5" fmla="*/ 266 h 469"/>
                <a:gd name="T6" fmla="*/ 319 w 468"/>
                <a:gd name="T7" fmla="*/ 266 h 469"/>
                <a:gd name="T8" fmla="*/ 381 w 468"/>
                <a:gd name="T9" fmla="*/ 335 h 469"/>
                <a:gd name="T10" fmla="*/ 320 w 468"/>
                <a:gd name="T11" fmla="*/ 398 h 469"/>
                <a:gd name="T12" fmla="*/ 8 w 468"/>
                <a:gd name="T13" fmla="*/ 398 h 469"/>
                <a:gd name="T14" fmla="*/ 8 w 468"/>
                <a:gd name="T15" fmla="*/ 469 h 469"/>
                <a:gd name="T16" fmla="*/ 356 w 468"/>
                <a:gd name="T17" fmla="*/ 469 h 469"/>
                <a:gd name="T18" fmla="*/ 468 w 468"/>
                <a:gd name="T19" fmla="*/ 336 h 469"/>
                <a:gd name="T20" fmla="*/ 362 w 468"/>
                <a:gd name="T21" fmla="*/ 194 h 469"/>
                <a:gd name="T22" fmla="*/ 142 w 468"/>
                <a:gd name="T23" fmla="*/ 194 h 469"/>
                <a:gd name="T24" fmla="*/ 86 w 468"/>
                <a:gd name="T25" fmla="*/ 132 h 469"/>
                <a:gd name="T26" fmla="*/ 151 w 468"/>
                <a:gd name="T27" fmla="*/ 72 h 469"/>
                <a:gd name="T28" fmla="*/ 452 w 468"/>
                <a:gd name="T29" fmla="*/ 72 h 469"/>
                <a:gd name="T30" fmla="*/ 452 w 468"/>
                <a:gd name="T31" fmla="*/ 0 h 469"/>
                <a:gd name="T32" fmla="*/ 121 w 468"/>
                <a:gd name="T33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8" h="469">
                  <a:moveTo>
                    <a:pt x="121" y="0"/>
                  </a:moveTo>
                  <a:cubicBezTo>
                    <a:pt x="28" y="0"/>
                    <a:pt x="0" y="62"/>
                    <a:pt x="0" y="130"/>
                  </a:cubicBezTo>
                  <a:cubicBezTo>
                    <a:pt x="0" y="204"/>
                    <a:pt x="31" y="266"/>
                    <a:pt x="115" y="266"/>
                  </a:cubicBezTo>
                  <a:cubicBezTo>
                    <a:pt x="191" y="266"/>
                    <a:pt x="262" y="266"/>
                    <a:pt x="319" y="266"/>
                  </a:cubicBezTo>
                  <a:cubicBezTo>
                    <a:pt x="381" y="266"/>
                    <a:pt x="381" y="314"/>
                    <a:pt x="381" y="335"/>
                  </a:cubicBezTo>
                  <a:cubicBezTo>
                    <a:pt x="381" y="356"/>
                    <a:pt x="381" y="398"/>
                    <a:pt x="320" y="398"/>
                  </a:cubicBezTo>
                  <a:cubicBezTo>
                    <a:pt x="272" y="398"/>
                    <a:pt x="8" y="398"/>
                    <a:pt x="8" y="398"/>
                  </a:cubicBezTo>
                  <a:cubicBezTo>
                    <a:pt x="8" y="398"/>
                    <a:pt x="8" y="449"/>
                    <a:pt x="8" y="469"/>
                  </a:cubicBezTo>
                  <a:cubicBezTo>
                    <a:pt x="356" y="469"/>
                    <a:pt x="356" y="469"/>
                    <a:pt x="356" y="469"/>
                  </a:cubicBezTo>
                  <a:cubicBezTo>
                    <a:pt x="443" y="469"/>
                    <a:pt x="468" y="418"/>
                    <a:pt x="468" y="336"/>
                  </a:cubicBezTo>
                  <a:cubicBezTo>
                    <a:pt x="468" y="238"/>
                    <a:pt x="436" y="194"/>
                    <a:pt x="362" y="194"/>
                  </a:cubicBezTo>
                  <a:cubicBezTo>
                    <a:pt x="274" y="194"/>
                    <a:pt x="213" y="194"/>
                    <a:pt x="142" y="194"/>
                  </a:cubicBezTo>
                  <a:cubicBezTo>
                    <a:pt x="86" y="194"/>
                    <a:pt x="86" y="157"/>
                    <a:pt x="86" y="132"/>
                  </a:cubicBezTo>
                  <a:cubicBezTo>
                    <a:pt x="86" y="112"/>
                    <a:pt x="92" y="72"/>
                    <a:pt x="151" y="72"/>
                  </a:cubicBezTo>
                  <a:cubicBezTo>
                    <a:pt x="214" y="72"/>
                    <a:pt x="452" y="72"/>
                    <a:pt x="452" y="72"/>
                  </a:cubicBezTo>
                  <a:cubicBezTo>
                    <a:pt x="452" y="43"/>
                    <a:pt x="452" y="27"/>
                    <a:pt x="452" y="0"/>
                  </a:cubicBezTo>
                  <a:cubicBezTo>
                    <a:pt x="121" y="0"/>
                    <a:pt x="121" y="0"/>
                    <a:pt x="1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42" name="Freeform 702">
              <a:extLst>
                <a:ext uri="{FF2B5EF4-FFF2-40B4-BE49-F238E27FC236}">
                  <a16:creationId xmlns:a16="http://schemas.microsoft.com/office/drawing/2014/main" id="{926A9805-83D5-4EE6-BE41-1543B84C637D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4107" y="2269"/>
              <a:ext cx="1090" cy="1455"/>
            </a:xfrm>
            <a:custGeom>
              <a:avLst/>
              <a:gdLst>
                <a:gd name="T0" fmla="*/ 170 w 461"/>
                <a:gd name="T1" fmla="*/ 0 h 613"/>
                <a:gd name="T2" fmla="*/ 44 w 461"/>
                <a:gd name="T3" fmla="*/ 29 h 613"/>
                <a:gd name="T4" fmla="*/ 0 w 461"/>
                <a:gd name="T5" fmla="*/ 149 h 613"/>
                <a:gd name="T6" fmla="*/ 0 w 461"/>
                <a:gd name="T7" fmla="*/ 233 h 613"/>
                <a:gd name="T8" fmla="*/ 0 w 461"/>
                <a:gd name="T9" fmla="*/ 318 h 613"/>
                <a:gd name="T10" fmla="*/ 47 w 461"/>
                <a:gd name="T11" fmla="*/ 445 h 613"/>
                <a:gd name="T12" fmla="*/ 170 w 461"/>
                <a:gd name="T13" fmla="*/ 469 h 613"/>
                <a:gd name="T14" fmla="*/ 376 w 461"/>
                <a:gd name="T15" fmla="*/ 469 h 613"/>
                <a:gd name="T16" fmla="*/ 376 w 461"/>
                <a:gd name="T17" fmla="*/ 487 h 613"/>
                <a:gd name="T18" fmla="*/ 328 w 461"/>
                <a:gd name="T19" fmla="*/ 538 h 613"/>
                <a:gd name="T20" fmla="*/ 61 w 461"/>
                <a:gd name="T21" fmla="*/ 538 h 613"/>
                <a:gd name="T22" fmla="*/ 61 w 461"/>
                <a:gd name="T23" fmla="*/ 613 h 613"/>
                <a:gd name="T24" fmla="*/ 356 w 461"/>
                <a:gd name="T25" fmla="*/ 613 h 613"/>
                <a:gd name="T26" fmla="*/ 461 w 461"/>
                <a:gd name="T27" fmla="*/ 511 h 613"/>
                <a:gd name="T28" fmla="*/ 461 w 461"/>
                <a:gd name="T29" fmla="*/ 0 h 613"/>
                <a:gd name="T30" fmla="*/ 170 w 461"/>
                <a:gd name="T31" fmla="*/ 0 h 613"/>
                <a:gd name="T32" fmla="*/ 376 w 461"/>
                <a:gd name="T33" fmla="*/ 398 h 613"/>
                <a:gd name="T34" fmla="*/ 196 w 461"/>
                <a:gd name="T35" fmla="*/ 398 h 613"/>
                <a:gd name="T36" fmla="*/ 88 w 461"/>
                <a:gd name="T37" fmla="*/ 333 h 613"/>
                <a:gd name="T38" fmla="*/ 88 w 461"/>
                <a:gd name="T39" fmla="*/ 231 h 613"/>
                <a:gd name="T40" fmla="*/ 88 w 461"/>
                <a:gd name="T41" fmla="*/ 148 h 613"/>
                <a:gd name="T42" fmla="*/ 200 w 461"/>
                <a:gd name="T43" fmla="*/ 72 h 613"/>
                <a:gd name="T44" fmla="*/ 376 w 461"/>
                <a:gd name="T45" fmla="*/ 72 h 613"/>
                <a:gd name="T46" fmla="*/ 376 w 461"/>
                <a:gd name="T47" fmla="*/ 398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613">
                  <a:moveTo>
                    <a:pt x="170" y="0"/>
                  </a:moveTo>
                  <a:cubicBezTo>
                    <a:pt x="94" y="0"/>
                    <a:pt x="65" y="12"/>
                    <a:pt x="44" y="29"/>
                  </a:cubicBezTo>
                  <a:cubicBezTo>
                    <a:pt x="22" y="47"/>
                    <a:pt x="1" y="70"/>
                    <a:pt x="0" y="149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402"/>
                    <a:pt x="23" y="425"/>
                    <a:pt x="47" y="445"/>
                  </a:cubicBezTo>
                  <a:cubicBezTo>
                    <a:pt x="63" y="456"/>
                    <a:pt x="89" y="469"/>
                    <a:pt x="170" y="469"/>
                  </a:cubicBezTo>
                  <a:cubicBezTo>
                    <a:pt x="376" y="469"/>
                    <a:pt x="376" y="469"/>
                    <a:pt x="376" y="469"/>
                  </a:cubicBezTo>
                  <a:cubicBezTo>
                    <a:pt x="376" y="469"/>
                    <a:pt x="376" y="484"/>
                    <a:pt x="376" y="487"/>
                  </a:cubicBezTo>
                  <a:cubicBezTo>
                    <a:pt x="376" y="523"/>
                    <a:pt x="369" y="538"/>
                    <a:pt x="328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613"/>
                    <a:pt x="61" y="613"/>
                    <a:pt x="61" y="613"/>
                  </a:cubicBezTo>
                  <a:cubicBezTo>
                    <a:pt x="356" y="613"/>
                    <a:pt x="356" y="613"/>
                    <a:pt x="356" y="613"/>
                  </a:cubicBezTo>
                  <a:cubicBezTo>
                    <a:pt x="435" y="613"/>
                    <a:pt x="461" y="578"/>
                    <a:pt x="461" y="511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170" y="0"/>
                  </a:lnTo>
                  <a:close/>
                  <a:moveTo>
                    <a:pt x="376" y="398"/>
                  </a:moveTo>
                  <a:cubicBezTo>
                    <a:pt x="196" y="398"/>
                    <a:pt x="196" y="398"/>
                    <a:pt x="196" y="398"/>
                  </a:cubicBezTo>
                  <a:cubicBezTo>
                    <a:pt x="143" y="398"/>
                    <a:pt x="89" y="402"/>
                    <a:pt x="88" y="333"/>
                  </a:cubicBezTo>
                  <a:cubicBezTo>
                    <a:pt x="88" y="330"/>
                    <a:pt x="88" y="305"/>
                    <a:pt x="88" y="231"/>
                  </a:cubicBezTo>
                  <a:cubicBezTo>
                    <a:pt x="88" y="169"/>
                    <a:pt x="87" y="154"/>
                    <a:pt x="88" y="148"/>
                  </a:cubicBezTo>
                  <a:cubicBezTo>
                    <a:pt x="91" y="90"/>
                    <a:pt x="112" y="70"/>
                    <a:pt x="200" y="72"/>
                  </a:cubicBezTo>
                  <a:cubicBezTo>
                    <a:pt x="205" y="72"/>
                    <a:pt x="376" y="72"/>
                    <a:pt x="376" y="72"/>
                  </a:cubicBezTo>
                  <a:lnTo>
                    <a:pt x="376" y="3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9603A489-1F53-4531-8C5C-93BD7F5DEB9C}"/>
              </a:ext>
            </a:extLst>
          </p:cNvPr>
          <p:cNvSpPr txBox="1"/>
          <p:nvPr/>
        </p:nvSpPr>
        <p:spPr>
          <a:xfrm>
            <a:off x="841200" y="343488"/>
            <a:ext cx="2408801" cy="9648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6000">
                <a:solidFill>
                  <a:schemeClr val="bg1"/>
                </a:solidFill>
              </a:rPr>
              <a:t>Kontakt</a:t>
            </a:r>
          </a:p>
        </p:txBody>
      </p:sp>
    </p:spTree>
    <p:extLst>
      <p:ext uri="{BB962C8B-B14F-4D97-AF65-F5344CB8AC3E}">
        <p14:creationId xmlns:p14="http://schemas.microsoft.com/office/powerpoint/2010/main" val="229026381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68922" y="134280"/>
            <a:ext cx="9175023" cy="27622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6"/>
                </a:solidFill>
              </a:defRPr>
            </a:lvl2pPr>
            <a:lvl3pPr marL="914400" indent="0">
              <a:buNone/>
              <a:defRPr>
                <a:solidFill>
                  <a:schemeClr val="accent6"/>
                </a:solidFill>
              </a:defRPr>
            </a:lvl3pPr>
            <a:lvl4pPr marL="1371600" indent="0">
              <a:buNone/>
              <a:defRPr>
                <a:solidFill>
                  <a:schemeClr val="accent6"/>
                </a:solidFill>
              </a:defRPr>
            </a:lvl4pPr>
            <a:lvl5pPr marL="1828800" indent="0">
              <a:buNone/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de-DE"/>
              <a:t>Folienüberschrift eingeben</a:t>
            </a:r>
            <a:endParaRPr lang="en-US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68922" y="5949952"/>
            <a:ext cx="9174191" cy="370457"/>
          </a:xfrm>
          <a:prstGeom prst="rect">
            <a:avLst/>
          </a:prstGeom>
        </p:spPr>
        <p:txBody>
          <a:bodyPr anchor="b">
            <a:noAutofit/>
          </a:bodyPr>
          <a:lstStyle>
            <a:lvl1pPr marL="180975" indent="-180975">
              <a:lnSpc>
                <a:spcPct val="100000"/>
              </a:lnSpc>
              <a:spcBef>
                <a:spcPts val="0"/>
              </a:spcBef>
              <a:buClrTx/>
              <a:buFont typeface="+mj-lt"/>
              <a:buAutoNum type="arabicPeriod"/>
              <a:defRPr sz="800" baseline="0">
                <a:solidFill>
                  <a:schemeClr val="tx2"/>
                </a:solidFill>
              </a:defRPr>
            </a:lvl1pPr>
            <a:lvl2pPr marL="457200" indent="0">
              <a:buNone/>
              <a:defRPr sz="800">
                <a:solidFill>
                  <a:schemeClr val="tx2"/>
                </a:solidFill>
              </a:defRPr>
            </a:lvl2pPr>
            <a:lvl3pPr marL="914400" indent="0">
              <a:buNone/>
              <a:defRPr sz="800">
                <a:solidFill>
                  <a:schemeClr val="tx2"/>
                </a:solidFill>
              </a:defRPr>
            </a:lvl3pPr>
            <a:lvl4pPr marL="1371600" indent="0">
              <a:buNone/>
              <a:defRPr sz="800">
                <a:solidFill>
                  <a:schemeClr val="tx2"/>
                </a:solidFill>
              </a:defRPr>
            </a:lvl4pPr>
            <a:lvl5pPr marL="1828800" indent="0">
              <a:buNone/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Fußnoten / Quellenangaben</a:t>
            </a:r>
          </a:p>
        </p:txBody>
      </p:sp>
      <p:sp>
        <p:nvSpPr>
          <p:cNvPr id="17" name="Titel 1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8"/>
          </p:nvPr>
        </p:nvSpPr>
        <p:spPr bwMode="gray"/>
        <p:txBody>
          <a:bodyPr/>
          <a:lstStyle/>
          <a:p>
            <a:r>
              <a:rPr lang="de-DE"/>
              <a:t>© msg GillardonBSM AG | 2022 | e-fellows.net IT Day – Tokenisierung von Assets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9"/>
          </p:nvPr>
        </p:nvSpPr>
        <p:spPr bwMode="gray"/>
        <p:txBody>
          <a:bodyPr/>
          <a:lstStyle/>
          <a:p>
            <a:fld id="{3960B6C3-C496-4A7C-9C45-3D663D266B21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20"/>
          </p:nvPr>
        </p:nvSpPr>
        <p:spPr bwMode="gray">
          <a:xfrm>
            <a:off x="461108" y="1633538"/>
            <a:ext cx="11261969" cy="43164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72285739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C2A392-4609-320A-BD83-C5D6928AA8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© msg GillardonBSM AG | 2022 | e-fellows.net IT Day – Tokenisierung von Assets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51B1DC-3EC5-7C4E-5632-C762035BF0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7B0579-4238-4E44-9A9E-134B676F827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3136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1A8DE36F-E337-4683-8CC3-BA4841CC68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" y="0"/>
            <a:ext cx="12191383" cy="6858000"/>
          </a:xfrm>
          <a:prstGeom prst="rect">
            <a:avLst/>
          </a:prstGeom>
        </p:spPr>
      </p:pic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A9FD8374-C101-4320-A4FA-DA70D74D092B}"/>
              </a:ext>
            </a:extLst>
          </p:cNvPr>
          <p:cNvSpPr/>
          <p:nvPr/>
        </p:nvSpPr>
        <p:spPr>
          <a:xfrm>
            <a:off x="6110019" y="-18000"/>
            <a:ext cx="6099980" cy="6894000"/>
          </a:xfrm>
          <a:custGeom>
            <a:avLst/>
            <a:gdLst>
              <a:gd name="connsiteX0" fmla="*/ 1840505 w 6099980"/>
              <a:gd name="connsiteY0" fmla="*/ 0 h 6894000"/>
              <a:gd name="connsiteX1" fmla="*/ 6099980 w 6099980"/>
              <a:gd name="connsiteY1" fmla="*/ 0 h 6894000"/>
              <a:gd name="connsiteX2" fmla="*/ 6099980 w 6099980"/>
              <a:gd name="connsiteY2" fmla="*/ 6894000 h 6894000"/>
              <a:gd name="connsiteX3" fmla="*/ 1677388 w 6099980"/>
              <a:gd name="connsiteY3" fmla="*/ 6894000 h 6894000"/>
              <a:gd name="connsiteX4" fmla="*/ 1550682 w 6099980"/>
              <a:gd name="connsiteY4" fmla="*/ 6794429 h 6894000"/>
              <a:gd name="connsiteX5" fmla="*/ 0 w 6099980"/>
              <a:gd name="connsiteY5" fmla="*/ 3506278 h 6894000"/>
              <a:gd name="connsiteX6" fmla="*/ 1711657 w 6099980"/>
              <a:gd name="connsiteY6" fmla="*/ 91626 h 689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9980" h="6894000">
                <a:moveTo>
                  <a:pt x="1840505" y="0"/>
                </a:moveTo>
                <a:lnTo>
                  <a:pt x="6099980" y="0"/>
                </a:lnTo>
                <a:lnTo>
                  <a:pt x="6099980" y="6894000"/>
                </a:lnTo>
                <a:lnTo>
                  <a:pt x="1677388" y="6894000"/>
                </a:lnTo>
                <a:lnTo>
                  <a:pt x="1550682" y="6794429"/>
                </a:lnTo>
                <a:cubicBezTo>
                  <a:pt x="603642" y="6012862"/>
                  <a:pt x="0" y="4830064"/>
                  <a:pt x="0" y="3506278"/>
                </a:cubicBezTo>
                <a:cubicBezTo>
                  <a:pt x="0" y="2108949"/>
                  <a:pt x="672576" y="868708"/>
                  <a:pt x="1711657" y="91626"/>
                </a:cubicBezTo>
                <a:close/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3C350885-EA58-4E93-84C8-2C045011A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msg GillardonBSM AG | 2022 | Tokenisierung von digitalen Assets</a:t>
            </a:r>
          </a:p>
        </p:txBody>
      </p:sp>
      <p:sp>
        <p:nvSpPr>
          <p:cNvPr id="29" name="Bildplatzhalter 28">
            <a:extLst>
              <a:ext uri="{FF2B5EF4-FFF2-40B4-BE49-F238E27FC236}">
                <a16:creationId xmlns:a16="http://schemas.microsoft.com/office/drawing/2014/main" id="{EB14860C-29A9-43DE-9A81-87002DA9C2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white">
          <a:xfrm>
            <a:off x="6386345" y="1"/>
            <a:ext cx="5805655" cy="6857999"/>
          </a:xfrm>
          <a:custGeom>
            <a:avLst/>
            <a:gdLst>
              <a:gd name="connsiteX0" fmla="*/ 2058797 w 5805655"/>
              <a:gd name="connsiteY0" fmla="*/ 0 h 6857999"/>
              <a:gd name="connsiteX1" fmla="*/ 5805655 w 5805655"/>
              <a:gd name="connsiteY1" fmla="*/ 0 h 6857999"/>
              <a:gd name="connsiteX2" fmla="*/ 5805655 w 5805655"/>
              <a:gd name="connsiteY2" fmla="*/ 6857999 h 6857999"/>
              <a:gd name="connsiteX3" fmla="*/ 1858903 w 5805655"/>
              <a:gd name="connsiteY3" fmla="*/ 6857999 h 6857999"/>
              <a:gd name="connsiteX4" fmla="*/ 1756895 w 5805655"/>
              <a:gd name="connsiteY4" fmla="*/ 6792603 h 6857999"/>
              <a:gd name="connsiteX5" fmla="*/ 0 w 5805655"/>
              <a:gd name="connsiteY5" fmla="*/ 3488279 h 6857999"/>
              <a:gd name="connsiteX6" fmla="*/ 1857323 w 5805655"/>
              <a:gd name="connsiteY6" fmla="*/ 118284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05655" h="6857999">
                <a:moveTo>
                  <a:pt x="2058797" y="0"/>
                </a:moveTo>
                <a:lnTo>
                  <a:pt x="5805655" y="0"/>
                </a:lnTo>
                <a:lnTo>
                  <a:pt x="5805655" y="6857999"/>
                </a:lnTo>
                <a:lnTo>
                  <a:pt x="1858903" y="6857999"/>
                </a:lnTo>
                <a:lnTo>
                  <a:pt x="1756895" y="6792603"/>
                </a:lnTo>
                <a:cubicBezTo>
                  <a:pt x="696911" y="6076491"/>
                  <a:pt x="0" y="4863771"/>
                  <a:pt x="0" y="3488279"/>
                </a:cubicBezTo>
                <a:cubicBezTo>
                  <a:pt x="0" y="2069802"/>
                  <a:pt x="741149" y="824430"/>
                  <a:pt x="1857323" y="118284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7938" indent="0" algn="ctr">
              <a:buNone/>
              <a:defRPr sz="1200" b="0" i="0">
                <a:latin typeface="Calibri" panose="020F0502020204030204" pitchFamily="34" charset="0"/>
              </a:defRPr>
            </a:lvl1pPr>
          </a:lstStyle>
          <a:p>
            <a:r>
              <a:rPr lang="de-DE"/>
              <a:t>Bild durch Klicken auf das Symbol hinzufügen.</a:t>
            </a:r>
            <a:br>
              <a:rPr lang="de-DE"/>
            </a:br>
            <a:r>
              <a:rPr lang="de-DE"/>
              <a:t>Alternativ den Rahmen des Bildplatzhalters markieren (Klick auf die graue Fläche)</a:t>
            </a:r>
            <a:br>
              <a:rPr lang="de-DE"/>
            </a:br>
            <a:r>
              <a:rPr lang="de-DE"/>
              <a:t>und ein Bild aus den </a:t>
            </a:r>
            <a:r>
              <a:rPr lang="de-DE" err="1"/>
              <a:t>QuickSlide</a:t>
            </a:r>
            <a:r>
              <a:rPr lang="de-DE"/>
              <a:t>-Elementen hinzufügen.</a:t>
            </a:r>
            <a:br>
              <a:rPr lang="de-DE"/>
            </a:br>
            <a:r>
              <a:rPr lang="de-DE"/>
              <a:t>Anschließend die Folie zurücksetzen (Folie &gt; Zurücksetzen).</a:t>
            </a:r>
            <a:br>
              <a:rPr lang="de-DE"/>
            </a:br>
            <a:r>
              <a:rPr lang="de-DE"/>
              <a:t>Hierbei werden alle Platzhalter auf der Folie zurückgesetzt!</a:t>
            </a:r>
          </a:p>
        </p:txBody>
      </p:sp>
      <p:grpSp>
        <p:nvGrpSpPr>
          <p:cNvPr id="18" name="Group 698">
            <a:extLst>
              <a:ext uri="{FF2B5EF4-FFF2-40B4-BE49-F238E27FC236}">
                <a16:creationId xmlns:a16="http://schemas.microsoft.com/office/drawing/2014/main" id="{848E8C90-86A2-404C-9BCB-B72E6062264B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844061" y="406800"/>
            <a:ext cx="1386309" cy="460800"/>
            <a:chOff x="561" y="2269"/>
            <a:chExt cx="4636" cy="1455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grpSpPr>
        <p:sp>
          <p:nvSpPr>
            <p:cNvPr id="19" name="AutoShape 697">
              <a:extLst>
                <a:ext uri="{FF2B5EF4-FFF2-40B4-BE49-F238E27FC236}">
                  <a16:creationId xmlns:a16="http://schemas.microsoft.com/office/drawing/2014/main" id="{3A64E513-88BE-4405-84FB-818F3AA1E02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black">
            <a:xfrm>
              <a:off x="561" y="2271"/>
              <a:ext cx="4634" cy="145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20" name="Oval 699">
              <a:extLst>
                <a:ext uri="{FF2B5EF4-FFF2-40B4-BE49-F238E27FC236}">
                  <a16:creationId xmlns:a16="http://schemas.microsoft.com/office/drawing/2014/main" id="{9C2A0427-FADA-499E-8A08-3283DA99711F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561" y="2905"/>
              <a:ext cx="483" cy="4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21" name="Freeform 700">
              <a:extLst>
                <a:ext uri="{FF2B5EF4-FFF2-40B4-BE49-F238E27FC236}">
                  <a16:creationId xmlns:a16="http://schemas.microsoft.com/office/drawing/2014/main" id="{B4306B0A-45F7-44E5-B997-84486021DB53}"/>
                </a:ext>
              </a:extLst>
            </p:cNvPr>
            <p:cNvSpPr>
              <a:spLocks/>
            </p:cNvSpPr>
            <p:nvPr/>
          </p:nvSpPr>
          <p:spPr bwMode="black">
            <a:xfrm>
              <a:off x="1200" y="2269"/>
              <a:ext cx="1559" cy="1113"/>
            </a:xfrm>
            <a:custGeom>
              <a:avLst/>
              <a:gdLst>
                <a:gd name="T0" fmla="*/ 0 w 659"/>
                <a:gd name="T1" fmla="*/ 0 h 469"/>
                <a:gd name="T2" fmla="*/ 0 w 659"/>
                <a:gd name="T3" fmla="*/ 469 h 469"/>
                <a:gd name="T4" fmla="*/ 85 w 659"/>
                <a:gd name="T5" fmla="*/ 469 h 469"/>
                <a:gd name="T6" fmla="*/ 85 w 659"/>
                <a:gd name="T7" fmla="*/ 72 h 469"/>
                <a:gd name="T8" fmla="*/ 282 w 659"/>
                <a:gd name="T9" fmla="*/ 72 h 469"/>
                <a:gd name="T10" fmla="*/ 282 w 659"/>
                <a:gd name="T11" fmla="*/ 469 h 469"/>
                <a:gd name="T12" fmla="*/ 367 w 659"/>
                <a:gd name="T13" fmla="*/ 469 h 469"/>
                <a:gd name="T14" fmla="*/ 367 w 659"/>
                <a:gd name="T15" fmla="*/ 72 h 469"/>
                <a:gd name="T16" fmla="*/ 498 w 659"/>
                <a:gd name="T17" fmla="*/ 72 h 469"/>
                <a:gd name="T18" fmla="*/ 573 w 659"/>
                <a:gd name="T19" fmla="*/ 155 h 469"/>
                <a:gd name="T20" fmla="*/ 573 w 659"/>
                <a:gd name="T21" fmla="*/ 469 h 469"/>
                <a:gd name="T22" fmla="*/ 659 w 659"/>
                <a:gd name="T23" fmla="*/ 469 h 469"/>
                <a:gd name="T24" fmla="*/ 659 w 659"/>
                <a:gd name="T25" fmla="*/ 132 h 469"/>
                <a:gd name="T26" fmla="*/ 541 w 659"/>
                <a:gd name="T27" fmla="*/ 0 h 469"/>
                <a:gd name="T28" fmla="*/ 0 w 659"/>
                <a:gd name="T29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9" h="469">
                  <a:moveTo>
                    <a:pt x="0" y="0"/>
                  </a:moveTo>
                  <a:cubicBezTo>
                    <a:pt x="0" y="469"/>
                    <a:pt x="0" y="469"/>
                    <a:pt x="0" y="469"/>
                  </a:cubicBezTo>
                  <a:cubicBezTo>
                    <a:pt x="85" y="469"/>
                    <a:pt x="85" y="469"/>
                    <a:pt x="85" y="469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85" y="72"/>
                    <a:pt x="218" y="72"/>
                    <a:pt x="282" y="72"/>
                  </a:cubicBezTo>
                  <a:cubicBezTo>
                    <a:pt x="282" y="469"/>
                    <a:pt x="282" y="469"/>
                    <a:pt x="282" y="469"/>
                  </a:cubicBezTo>
                  <a:cubicBezTo>
                    <a:pt x="367" y="469"/>
                    <a:pt x="367" y="469"/>
                    <a:pt x="367" y="469"/>
                  </a:cubicBezTo>
                  <a:cubicBezTo>
                    <a:pt x="367" y="72"/>
                    <a:pt x="367" y="72"/>
                    <a:pt x="367" y="72"/>
                  </a:cubicBezTo>
                  <a:cubicBezTo>
                    <a:pt x="424" y="72"/>
                    <a:pt x="472" y="72"/>
                    <a:pt x="498" y="72"/>
                  </a:cubicBezTo>
                  <a:cubicBezTo>
                    <a:pt x="542" y="72"/>
                    <a:pt x="573" y="98"/>
                    <a:pt x="573" y="155"/>
                  </a:cubicBezTo>
                  <a:cubicBezTo>
                    <a:pt x="573" y="469"/>
                    <a:pt x="573" y="469"/>
                    <a:pt x="573" y="469"/>
                  </a:cubicBezTo>
                  <a:cubicBezTo>
                    <a:pt x="659" y="469"/>
                    <a:pt x="659" y="469"/>
                    <a:pt x="659" y="469"/>
                  </a:cubicBezTo>
                  <a:cubicBezTo>
                    <a:pt x="659" y="346"/>
                    <a:pt x="659" y="239"/>
                    <a:pt x="659" y="132"/>
                  </a:cubicBezTo>
                  <a:cubicBezTo>
                    <a:pt x="659" y="68"/>
                    <a:pt x="626" y="0"/>
                    <a:pt x="54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22" name="Freeform 701">
              <a:extLst>
                <a:ext uri="{FF2B5EF4-FFF2-40B4-BE49-F238E27FC236}">
                  <a16:creationId xmlns:a16="http://schemas.microsoft.com/office/drawing/2014/main" id="{8A8EE63B-B9DE-466C-AEB0-392E214E81E9}"/>
                </a:ext>
              </a:extLst>
            </p:cNvPr>
            <p:cNvSpPr>
              <a:spLocks/>
            </p:cNvSpPr>
            <p:nvPr/>
          </p:nvSpPr>
          <p:spPr bwMode="black">
            <a:xfrm>
              <a:off x="2877" y="2269"/>
              <a:ext cx="1107" cy="1113"/>
            </a:xfrm>
            <a:custGeom>
              <a:avLst/>
              <a:gdLst>
                <a:gd name="T0" fmla="*/ 121 w 468"/>
                <a:gd name="T1" fmla="*/ 0 h 469"/>
                <a:gd name="T2" fmla="*/ 0 w 468"/>
                <a:gd name="T3" fmla="*/ 130 h 469"/>
                <a:gd name="T4" fmla="*/ 115 w 468"/>
                <a:gd name="T5" fmla="*/ 266 h 469"/>
                <a:gd name="T6" fmla="*/ 319 w 468"/>
                <a:gd name="T7" fmla="*/ 266 h 469"/>
                <a:gd name="T8" fmla="*/ 381 w 468"/>
                <a:gd name="T9" fmla="*/ 335 h 469"/>
                <a:gd name="T10" fmla="*/ 320 w 468"/>
                <a:gd name="T11" fmla="*/ 398 h 469"/>
                <a:gd name="T12" fmla="*/ 8 w 468"/>
                <a:gd name="T13" fmla="*/ 398 h 469"/>
                <a:gd name="T14" fmla="*/ 8 w 468"/>
                <a:gd name="T15" fmla="*/ 469 h 469"/>
                <a:gd name="T16" fmla="*/ 356 w 468"/>
                <a:gd name="T17" fmla="*/ 469 h 469"/>
                <a:gd name="T18" fmla="*/ 468 w 468"/>
                <a:gd name="T19" fmla="*/ 336 h 469"/>
                <a:gd name="T20" fmla="*/ 362 w 468"/>
                <a:gd name="T21" fmla="*/ 194 h 469"/>
                <a:gd name="T22" fmla="*/ 142 w 468"/>
                <a:gd name="T23" fmla="*/ 194 h 469"/>
                <a:gd name="T24" fmla="*/ 86 w 468"/>
                <a:gd name="T25" fmla="*/ 132 h 469"/>
                <a:gd name="T26" fmla="*/ 151 w 468"/>
                <a:gd name="T27" fmla="*/ 72 h 469"/>
                <a:gd name="T28" fmla="*/ 452 w 468"/>
                <a:gd name="T29" fmla="*/ 72 h 469"/>
                <a:gd name="T30" fmla="*/ 452 w 468"/>
                <a:gd name="T31" fmla="*/ 0 h 469"/>
                <a:gd name="T32" fmla="*/ 121 w 468"/>
                <a:gd name="T33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8" h="469">
                  <a:moveTo>
                    <a:pt x="121" y="0"/>
                  </a:moveTo>
                  <a:cubicBezTo>
                    <a:pt x="28" y="0"/>
                    <a:pt x="0" y="62"/>
                    <a:pt x="0" y="130"/>
                  </a:cubicBezTo>
                  <a:cubicBezTo>
                    <a:pt x="0" y="204"/>
                    <a:pt x="31" y="266"/>
                    <a:pt x="115" y="266"/>
                  </a:cubicBezTo>
                  <a:cubicBezTo>
                    <a:pt x="191" y="266"/>
                    <a:pt x="262" y="266"/>
                    <a:pt x="319" y="266"/>
                  </a:cubicBezTo>
                  <a:cubicBezTo>
                    <a:pt x="381" y="266"/>
                    <a:pt x="381" y="314"/>
                    <a:pt x="381" y="335"/>
                  </a:cubicBezTo>
                  <a:cubicBezTo>
                    <a:pt x="381" y="356"/>
                    <a:pt x="381" y="398"/>
                    <a:pt x="320" y="398"/>
                  </a:cubicBezTo>
                  <a:cubicBezTo>
                    <a:pt x="272" y="398"/>
                    <a:pt x="8" y="398"/>
                    <a:pt x="8" y="398"/>
                  </a:cubicBezTo>
                  <a:cubicBezTo>
                    <a:pt x="8" y="398"/>
                    <a:pt x="8" y="449"/>
                    <a:pt x="8" y="469"/>
                  </a:cubicBezTo>
                  <a:cubicBezTo>
                    <a:pt x="356" y="469"/>
                    <a:pt x="356" y="469"/>
                    <a:pt x="356" y="469"/>
                  </a:cubicBezTo>
                  <a:cubicBezTo>
                    <a:pt x="443" y="469"/>
                    <a:pt x="468" y="418"/>
                    <a:pt x="468" y="336"/>
                  </a:cubicBezTo>
                  <a:cubicBezTo>
                    <a:pt x="468" y="238"/>
                    <a:pt x="436" y="194"/>
                    <a:pt x="362" y="194"/>
                  </a:cubicBezTo>
                  <a:cubicBezTo>
                    <a:pt x="274" y="194"/>
                    <a:pt x="213" y="194"/>
                    <a:pt x="142" y="194"/>
                  </a:cubicBezTo>
                  <a:cubicBezTo>
                    <a:pt x="86" y="194"/>
                    <a:pt x="86" y="157"/>
                    <a:pt x="86" y="132"/>
                  </a:cubicBezTo>
                  <a:cubicBezTo>
                    <a:pt x="86" y="112"/>
                    <a:pt x="92" y="72"/>
                    <a:pt x="151" y="72"/>
                  </a:cubicBezTo>
                  <a:cubicBezTo>
                    <a:pt x="214" y="72"/>
                    <a:pt x="452" y="72"/>
                    <a:pt x="452" y="72"/>
                  </a:cubicBezTo>
                  <a:cubicBezTo>
                    <a:pt x="452" y="43"/>
                    <a:pt x="452" y="27"/>
                    <a:pt x="452" y="0"/>
                  </a:cubicBezTo>
                  <a:cubicBezTo>
                    <a:pt x="121" y="0"/>
                    <a:pt x="121" y="0"/>
                    <a:pt x="1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23" name="Freeform 702">
              <a:extLst>
                <a:ext uri="{FF2B5EF4-FFF2-40B4-BE49-F238E27FC236}">
                  <a16:creationId xmlns:a16="http://schemas.microsoft.com/office/drawing/2014/main" id="{B48E4AEA-C9EC-4DE3-878A-CEE47879CD23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107" y="2269"/>
              <a:ext cx="1090" cy="1455"/>
            </a:xfrm>
            <a:custGeom>
              <a:avLst/>
              <a:gdLst>
                <a:gd name="T0" fmla="*/ 170 w 461"/>
                <a:gd name="T1" fmla="*/ 0 h 613"/>
                <a:gd name="T2" fmla="*/ 44 w 461"/>
                <a:gd name="T3" fmla="*/ 29 h 613"/>
                <a:gd name="T4" fmla="*/ 0 w 461"/>
                <a:gd name="T5" fmla="*/ 149 h 613"/>
                <a:gd name="T6" fmla="*/ 0 w 461"/>
                <a:gd name="T7" fmla="*/ 233 h 613"/>
                <a:gd name="T8" fmla="*/ 0 w 461"/>
                <a:gd name="T9" fmla="*/ 318 h 613"/>
                <a:gd name="T10" fmla="*/ 47 w 461"/>
                <a:gd name="T11" fmla="*/ 445 h 613"/>
                <a:gd name="T12" fmla="*/ 170 w 461"/>
                <a:gd name="T13" fmla="*/ 469 h 613"/>
                <a:gd name="T14" fmla="*/ 376 w 461"/>
                <a:gd name="T15" fmla="*/ 469 h 613"/>
                <a:gd name="T16" fmla="*/ 376 w 461"/>
                <a:gd name="T17" fmla="*/ 487 h 613"/>
                <a:gd name="T18" fmla="*/ 328 w 461"/>
                <a:gd name="T19" fmla="*/ 538 h 613"/>
                <a:gd name="T20" fmla="*/ 61 w 461"/>
                <a:gd name="T21" fmla="*/ 538 h 613"/>
                <a:gd name="T22" fmla="*/ 61 w 461"/>
                <a:gd name="T23" fmla="*/ 613 h 613"/>
                <a:gd name="T24" fmla="*/ 356 w 461"/>
                <a:gd name="T25" fmla="*/ 613 h 613"/>
                <a:gd name="T26" fmla="*/ 461 w 461"/>
                <a:gd name="T27" fmla="*/ 511 h 613"/>
                <a:gd name="T28" fmla="*/ 461 w 461"/>
                <a:gd name="T29" fmla="*/ 0 h 613"/>
                <a:gd name="T30" fmla="*/ 170 w 461"/>
                <a:gd name="T31" fmla="*/ 0 h 613"/>
                <a:gd name="T32" fmla="*/ 376 w 461"/>
                <a:gd name="T33" fmla="*/ 398 h 613"/>
                <a:gd name="T34" fmla="*/ 196 w 461"/>
                <a:gd name="T35" fmla="*/ 398 h 613"/>
                <a:gd name="T36" fmla="*/ 88 w 461"/>
                <a:gd name="T37" fmla="*/ 333 h 613"/>
                <a:gd name="T38" fmla="*/ 88 w 461"/>
                <a:gd name="T39" fmla="*/ 231 h 613"/>
                <a:gd name="T40" fmla="*/ 88 w 461"/>
                <a:gd name="T41" fmla="*/ 148 h 613"/>
                <a:gd name="T42" fmla="*/ 200 w 461"/>
                <a:gd name="T43" fmla="*/ 72 h 613"/>
                <a:gd name="T44" fmla="*/ 376 w 461"/>
                <a:gd name="T45" fmla="*/ 72 h 613"/>
                <a:gd name="T46" fmla="*/ 376 w 461"/>
                <a:gd name="T47" fmla="*/ 398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613">
                  <a:moveTo>
                    <a:pt x="170" y="0"/>
                  </a:moveTo>
                  <a:cubicBezTo>
                    <a:pt x="94" y="0"/>
                    <a:pt x="65" y="12"/>
                    <a:pt x="44" y="29"/>
                  </a:cubicBezTo>
                  <a:cubicBezTo>
                    <a:pt x="22" y="47"/>
                    <a:pt x="1" y="70"/>
                    <a:pt x="0" y="149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402"/>
                    <a:pt x="23" y="425"/>
                    <a:pt x="47" y="445"/>
                  </a:cubicBezTo>
                  <a:cubicBezTo>
                    <a:pt x="63" y="456"/>
                    <a:pt x="89" y="469"/>
                    <a:pt x="170" y="469"/>
                  </a:cubicBezTo>
                  <a:cubicBezTo>
                    <a:pt x="376" y="469"/>
                    <a:pt x="376" y="469"/>
                    <a:pt x="376" y="469"/>
                  </a:cubicBezTo>
                  <a:cubicBezTo>
                    <a:pt x="376" y="469"/>
                    <a:pt x="376" y="484"/>
                    <a:pt x="376" y="487"/>
                  </a:cubicBezTo>
                  <a:cubicBezTo>
                    <a:pt x="376" y="523"/>
                    <a:pt x="369" y="538"/>
                    <a:pt x="328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613"/>
                    <a:pt x="61" y="613"/>
                    <a:pt x="61" y="613"/>
                  </a:cubicBezTo>
                  <a:cubicBezTo>
                    <a:pt x="356" y="613"/>
                    <a:pt x="356" y="613"/>
                    <a:pt x="356" y="613"/>
                  </a:cubicBezTo>
                  <a:cubicBezTo>
                    <a:pt x="435" y="613"/>
                    <a:pt x="461" y="578"/>
                    <a:pt x="461" y="511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170" y="0"/>
                  </a:lnTo>
                  <a:close/>
                  <a:moveTo>
                    <a:pt x="376" y="398"/>
                  </a:moveTo>
                  <a:cubicBezTo>
                    <a:pt x="196" y="398"/>
                    <a:pt x="196" y="398"/>
                    <a:pt x="196" y="398"/>
                  </a:cubicBezTo>
                  <a:cubicBezTo>
                    <a:pt x="143" y="398"/>
                    <a:pt x="89" y="402"/>
                    <a:pt x="88" y="333"/>
                  </a:cubicBezTo>
                  <a:cubicBezTo>
                    <a:pt x="88" y="330"/>
                    <a:pt x="88" y="305"/>
                    <a:pt x="88" y="231"/>
                  </a:cubicBezTo>
                  <a:cubicBezTo>
                    <a:pt x="88" y="169"/>
                    <a:pt x="87" y="154"/>
                    <a:pt x="88" y="148"/>
                  </a:cubicBezTo>
                  <a:cubicBezTo>
                    <a:pt x="91" y="90"/>
                    <a:pt x="112" y="70"/>
                    <a:pt x="200" y="72"/>
                  </a:cubicBezTo>
                  <a:cubicBezTo>
                    <a:pt x="205" y="72"/>
                    <a:pt x="376" y="72"/>
                    <a:pt x="376" y="72"/>
                  </a:cubicBezTo>
                  <a:lnTo>
                    <a:pt x="376" y="3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</p:grpSp>
      <p:sp>
        <p:nvSpPr>
          <p:cNvPr id="15" name="Oval 8">
            <a:extLst>
              <a:ext uri="{FF2B5EF4-FFF2-40B4-BE49-F238E27FC236}">
                <a16:creationId xmlns:a16="http://schemas.microsoft.com/office/drawing/2014/main" id="{D4EFB8C4-2EDD-4FDF-980D-31C691D89AA4}"/>
              </a:ext>
            </a:extLst>
          </p:cNvPr>
          <p:cNvSpPr/>
          <p:nvPr/>
        </p:nvSpPr>
        <p:spPr bwMode="white">
          <a:xfrm>
            <a:off x="7104112" y="6229313"/>
            <a:ext cx="158824" cy="1588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i="0">
              <a:latin typeface="Calibri" panose="020F050202020403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A2400F4-5C47-455F-95A2-AAD5E88829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180" y="1271588"/>
            <a:ext cx="5253820" cy="268814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B252249-1E9F-4342-AA6B-F97CF43A25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2180" y="4002784"/>
            <a:ext cx="5253820" cy="2163066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B6DECA1-6CCC-447E-8310-2FFCBBD66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C4F53-B4CA-4838-AC7E-70E91EE9D9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0235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34" Type="http://schemas.openxmlformats.org/officeDocument/2006/relationships/slideLayout" Target="../slideLayouts/slideLayout41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36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image" Target="../media/image2.svg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31" Type="http://schemas.openxmlformats.org/officeDocument/2006/relationships/slideLayout" Target="../slideLayouts/slideLayout3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37" Type="http://schemas.openxmlformats.org/officeDocument/2006/relationships/image" Target="../media/image2.svg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theme" Target="../theme/theme3.xml"/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7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8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9B8935-E259-4B02-883B-6D1A3EE7D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1375" y="6529181"/>
            <a:ext cx="7315200" cy="1961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7200" indent="-7200" algn="l">
              <a:lnSpc>
                <a:spcPct val="100000"/>
              </a:lnSpc>
              <a:spcBef>
                <a:spcPts val="0"/>
              </a:spcBef>
              <a:defRPr sz="1000">
                <a:solidFill>
                  <a:srgbClr val="6F6F6F"/>
                </a:solidFill>
              </a:defRPr>
            </a:lvl1pPr>
          </a:lstStyle>
          <a:p>
            <a:r>
              <a:rPr lang="de-DE"/>
              <a:t>© msg GillardonBSM AG | 2022 | Roadshow 2.0 – Digitale Assets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D76224-E1D4-43A7-9ACF-CEDFC80D25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0625" y="6529181"/>
            <a:ext cx="506328" cy="19613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7200" indent="-7200" algn="r">
              <a:lnSpc>
                <a:spcPct val="100000"/>
              </a:lnSpc>
              <a:spcBef>
                <a:spcPts val="0"/>
              </a:spcBef>
              <a:defRPr sz="1000">
                <a:solidFill>
                  <a:srgbClr val="6F6F6F"/>
                </a:solidFill>
              </a:defRPr>
            </a:lvl1pPr>
          </a:lstStyle>
          <a:p>
            <a:fld id="{B27B0579-4238-4E44-9A9E-134B676F827C}" type="slidenum">
              <a:rPr lang="de-DE" smtClean="0"/>
              <a:pPr/>
              <a:t>‹Nr.›</a:t>
            </a:fld>
            <a:endParaRPr lang="de-DE"/>
          </a:p>
        </p:txBody>
      </p:sp>
      <p:grpSp>
        <p:nvGrpSpPr>
          <p:cNvPr id="8" name="Group 698">
            <a:extLst>
              <a:ext uri="{FF2B5EF4-FFF2-40B4-BE49-F238E27FC236}">
                <a16:creationId xmlns:a16="http://schemas.microsoft.com/office/drawing/2014/main" id="{38B3AD8D-4BDF-4493-A03C-66B87BD86E4A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511008" y="405148"/>
            <a:ext cx="1386000" cy="461894"/>
            <a:chOff x="561" y="2269"/>
            <a:chExt cx="4636" cy="1455"/>
          </a:xfr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grpSpPr>
        <p:sp>
          <p:nvSpPr>
            <p:cNvPr id="9" name="AutoShape 697">
              <a:extLst>
                <a:ext uri="{FF2B5EF4-FFF2-40B4-BE49-F238E27FC236}">
                  <a16:creationId xmlns:a16="http://schemas.microsoft.com/office/drawing/2014/main" id="{1E22E9AA-182F-4CB2-89E0-419C3221803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black">
            <a:xfrm>
              <a:off x="561" y="2271"/>
              <a:ext cx="4634" cy="145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10" name="Oval 699">
              <a:extLst>
                <a:ext uri="{FF2B5EF4-FFF2-40B4-BE49-F238E27FC236}">
                  <a16:creationId xmlns:a16="http://schemas.microsoft.com/office/drawing/2014/main" id="{FE4F0486-765A-46F8-BF6A-2AD294BE1C4F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561" y="2905"/>
              <a:ext cx="483" cy="4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11" name="Freeform 700">
              <a:extLst>
                <a:ext uri="{FF2B5EF4-FFF2-40B4-BE49-F238E27FC236}">
                  <a16:creationId xmlns:a16="http://schemas.microsoft.com/office/drawing/2014/main" id="{FBAC19C4-25A2-4BF7-ACD3-70DAC73E62A4}"/>
                </a:ext>
              </a:extLst>
            </p:cNvPr>
            <p:cNvSpPr>
              <a:spLocks/>
            </p:cNvSpPr>
            <p:nvPr/>
          </p:nvSpPr>
          <p:spPr bwMode="black">
            <a:xfrm>
              <a:off x="1200" y="2269"/>
              <a:ext cx="1559" cy="1113"/>
            </a:xfrm>
            <a:custGeom>
              <a:avLst/>
              <a:gdLst>
                <a:gd name="T0" fmla="*/ 0 w 659"/>
                <a:gd name="T1" fmla="*/ 0 h 469"/>
                <a:gd name="T2" fmla="*/ 0 w 659"/>
                <a:gd name="T3" fmla="*/ 469 h 469"/>
                <a:gd name="T4" fmla="*/ 85 w 659"/>
                <a:gd name="T5" fmla="*/ 469 h 469"/>
                <a:gd name="T6" fmla="*/ 85 w 659"/>
                <a:gd name="T7" fmla="*/ 72 h 469"/>
                <a:gd name="T8" fmla="*/ 282 w 659"/>
                <a:gd name="T9" fmla="*/ 72 h 469"/>
                <a:gd name="T10" fmla="*/ 282 w 659"/>
                <a:gd name="T11" fmla="*/ 469 h 469"/>
                <a:gd name="T12" fmla="*/ 367 w 659"/>
                <a:gd name="T13" fmla="*/ 469 h 469"/>
                <a:gd name="T14" fmla="*/ 367 w 659"/>
                <a:gd name="T15" fmla="*/ 72 h 469"/>
                <a:gd name="T16" fmla="*/ 498 w 659"/>
                <a:gd name="T17" fmla="*/ 72 h 469"/>
                <a:gd name="T18" fmla="*/ 573 w 659"/>
                <a:gd name="T19" fmla="*/ 155 h 469"/>
                <a:gd name="T20" fmla="*/ 573 w 659"/>
                <a:gd name="T21" fmla="*/ 469 h 469"/>
                <a:gd name="T22" fmla="*/ 659 w 659"/>
                <a:gd name="T23" fmla="*/ 469 h 469"/>
                <a:gd name="T24" fmla="*/ 659 w 659"/>
                <a:gd name="T25" fmla="*/ 132 h 469"/>
                <a:gd name="T26" fmla="*/ 541 w 659"/>
                <a:gd name="T27" fmla="*/ 0 h 469"/>
                <a:gd name="T28" fmla="*/ 0 w 659"/>
                <a:gd name="T29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9" h="469">
                  <a:moveTo>
                    <a:pt x="0" y="0"/>
                  </a:moveTo>
                  <a:cubicBezTo>
                    <a:pt x="0" y="469"/>
                    <a:pt x="0" y="469"/>
                    <a:pt x="0" y="469"/>
                  </a:cubicBezTo>
                  <a:cubicBezTo>
                    <a:pt x="85" y="469"/>
                    <a:pt x="85" y="469"/>
                    <a:pt x="85" y="469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85" y="72"/>
                    <a:pt x="218" y="72"/>
                    <a:pt x="282" y="72"/>
                  </a:cubicBezTo>
                  <a:cubicBezTo>
                    <a:pt x="282" y="469"/>
                    <a:pt x="282" y="469"/>
                    <a:pt x="282" y="469"/>
                  </a:cubicBezTo>
                  <a:cubicBezTo>
                    <a:pt x="367" y="469"/>
                    <a:pt x="367" y="469"/>
                    <a:pt x="367" y="469"/>
                  </a:cubicBezTo>
                  <a:cubicBezTo>
                    <a:pt x="367" y="72"/>
                    <a:pt x="367" y="72"/>
                    <a:pt x="367" y="72"/>
                  </a:cubicBezTo>
                  <a:cubicBezTo>
                    <a:pt x="424" y="72"/>
                    <a:pt x="472" y="72"/>
                    <a:pt x="498" y="72"/>
                  </a:cubicBezTo>
                  <a:cubicBezTo>
                    <a:pt x="542" y="72"/>
                    <a:pt x="573" y="98"/>
                    <a:pt x="573" y="155"/>
                  </a:cubicBezTo>
                  <a:cubicBezTo>
                    <a:pt x="573" y="469"/>
                    <a:pt x="573" y="469"/>
                    <a:pt x="573" y="469"/>
                  </a:cubicBezTo>
                  <a:cubicBezTo>
                    <a:pt x="659" y="469"/>
                    <a:pt x="659" y="469"/>
                    <a:pt x="659" y="469"/>
                  </a:cubicBezTo>
                  <a:cubicBezTo>
                    <a:pt x="659" y="346"/>
                    <a:pt x="659" y="239"/>
                    <a:pt x="659" y="132"/>
                  </a:cubicBezTo>
                  <a:cubicBezTo>
                    <a:pt x="659" y="68"/>
                    <a:pt x="626" y="0"/>
                    <a:pt x="54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12" name="Freeform 701">
              <a:extLst>
                <a:ext uri="{FF2B5EF4-FFF2-40B4-BE49-F238E27FC236}">
                  <a16:creationId xmlns:a16="http://schemas.microsoft.com/office/drawing/2014/main" id="{D2D1C06B-0E36-489F-B21B-BD41AE37A37A}"/>
                </a:ext>
              </a:extLst>
            </p:cNvPr>
            <p:cNvSpPr>
              <a:spLocks/>
            </p:cNvSpPr>
            <p:nvPr/>
          </p:nvSpPr>
          <p:spPr bwMode="black">
            <a:xfrm>
              <a:off x="2877" y="2269"/>
              <a:ext cx="1107" cy="1113"/>
            </a:xfrm>
            <a:custGeom>
              <a:avLst/>
              <a:gdLst>
                <a:gd name="T0" fmla="*/ 121 w 468"/>
                <a:gd name="T1" fmla="*/ 0 h 469"/>
                <a:gd name="T2" fmla="*/ 0 w 468"/>
                <a:gd name="T3" fmla="*/ 130 h 469"/>
                <a:gd name="T4" fmla="*/ 115 w 468"/>
                <a:gd name="T5" fmla="*/ 266 h 469"/>
                <a:gd name="T6" fmla="*/ 319 w 468"/>
                <a:gd name="T7" fmla="*/ 266 h 469"/>
                <a:gd name="T8" fmla="*/ 381 w 468"/>
                <a:gd name="T9" fmla="*/ 335 h 469"/>
                <a:gd name="T10" fmla="*/ 320 w 468"/>
                <a:gd name="T11" fmla="*/ 398 h 469"/>
                <a:gd name="T12" fmla="*/ 8 w 468"/>
                <a:gd name="T13" fmla="*/ 398 h 469"/>
                <a:gd name="T14" fmla="*/ 8 w 468"/>
                <a:gd name="T15" fmla="*/ 469 h 469"/>
                <a:gd name="T16" fmla="*/ 356 w 468"/>
                <a:gd name="T17" fmla="*/ 469 h 469"/>
                <a:gd name="T18" fmla="*/ 468 w 468"/>
                <a:gd name="T19" fmla="*/ 336 h 469"/>
                <a:gd name="T20" fmla="*/ 362 w 468"/>
                <a:gd name="T21" fmla="*/ 194 h 469"/>
                <a:gd name="T22" fmla="*/ 142 w 468"/>
                <a:gd name="T23" fmla="*/ 194 h 469"/>
                <a:gd name="T24" fmla="*/ 86 w 468"/>
                <a:gd name="T25" fmla="*/ 132 h 469"/>
                <a:gd name="T26" fmla="*/ 151 w 468"/>
                <a:gd name="T27" fmla="*/ 72 h 469"/>
                <a:gd name="T28" fmla="*/ 452 w 468"/>
                <a:gd name="T29" fmla="*/ 72 h 469"/>
                <a:gd name="T30" fmla="*/ 452 w 468"/>
                <a:gd name="T31" fmla="*/ 0 h 469"/>
                <a:gd name="T32" fmla="*/ 121 w 468"/>
                <a:gd name="T33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8" h="469">
                  <a:moveTo>
                    <a:pt x="121" y="0"/>
                  </a:moveTo>
                  <a:cubicBezTo>
                    <a:pt x="28" y="0"/>
                    <a:pt x="0" y="62"/>
                    <a:pt x="0" y="130"/>
                  </a:cubicBezTo>
                  <a:cubicBezTo>
                    <a:pt x="0" y="204"/>
                    <a:pt x="31" y="266"/>
                    <a:pt x="115" y="266"/>
                  </a:cubicBezTo>
                  <a:cubicBezTo>
                    <a:pt x="191" y="266"/>
                    <a:pt x="262" y="266"/>
                    <a:pt x="319" y="266"/>
                  </a:cubicBezTo>
                  <a:cubicBezTo>
                    <a:pt x="381" y="266"/>
                    <a:pt x="381" y="314"/>
                    <a:pt x="381" y="335"/>
                  </a:cubicBezTo>
                  <a:cubicBezTo>
                    <a:pt x="381" y="356"/>
                    <a:pt x="381" y="398"/>
                    <a:pt x="320" y="398"/>
                  </a:cubicBezTo>
                  <a:cubicBezTo>
                    <a:pt x="272" y="398"/>
                    <a:pt x="8" y="398"/>
                    <a:pt x="8" y="398"/>
                  </a:cubicBezTo>
                  <a:cubicBezTo>
                    <a:pt x="8" y="398"/>
                    <a:pt x="8" y="449"/>
                    <a:pt x="8" y="469"/>
                  </a:cubicBezTo>
                  <a:cubicBezTo>
                    <a:pt x="356" y="469"/>
                    <a:pt x="356" y="469"/>
                    <a:pt x="356" y="469"/>
                  </a:cubicBezTo>
                  <a:cubicBezTo>
                    <a:pt x="443" y="469"/>
                    <a:pt x="468" y="418"/>
                    <a:pt x="468" y="336"/>
                  </a:cubicBezTo>
                  <a:cubicBezTo>
                    <a:pt x="468" y="238"/>
                    <a:pt x="436" y="194"/>
                    <a:pt x="362" y="194"/>
                  </a:cubicBezTo>
                  <a:cubicBezTo>
                    <a:pt x="274" y="194"/>
                    <a:pt x="213" y="194"/>
                    <a:pt x="142" y="194"/>
                  </a:cubicBezTo>
                  <a:cubicBezTo>
                    <a:pt x="86" y="194"/>
                    <a:pt x="86" y="157"/>
                    <a:pt x="86" y="132"/>
                  </a:cubicBezTo>
                  <a:cubicBezTo>
                    <a:pt x="86" y="112"/>
                    <a:pt x="92" y="72"/>
                    <a:pt x="151" y="72"/>
                  </a:cubicBezTo>
                  <a:cubicBezTo>
                    <a:pt x="214" y="72"/>
                    <a:pt x="452" y="72"/>
                    <a:pt x="452" y="72"/>
                  </a:cubicBezTo>
                  <a:cubicBezTo>
                    <a:pt x="452" y="43"/>
                    <a:pt x="452" y="27"/>
                    <a:pt x="452" y="0"/>
                  </a:cubicBezTo>
                  <a:cubicBezTo>
                    <a:pt x="121" y="0"/>
                    <a:pt x="121" y="0"/>
                    <a:pt x="1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13" name="Freeform 702">
              <a:extLst>
                <a:ext uri="{FF2B5EF4-FFF2-40B4-BE49-F238E27FC236}">
                  <a16:creationId xmlns:a16="http://schemas.microsoft.com/office/drawing/2014/main" id="{3BA43128-2855-4003-9162-8C4E59041BFE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107" y="2269"/>
              <a:ext cx="1090" cy="1455"/>
            </a:xfrm>
            <a:custGeom>
              <a:avLst/>
              <a:gdLst>
                <a:gd name="T0" fmla="*/ 170 w 461"/>
                <a:gd name="T1" fmla="*/ 0 h 613"/>
                <a:gd name="T2" fmla="*/ 44 w 461"/>
                <a:gd name="T3" fmla="*/ 29 h 613"/>
                <a:gd name="T4" fmla="*/ 0 w 461"/>
                <a:gd name="T5" fmla="*/ 149 h 613"/>
                <a:gd name="T6" fmla="*/ 0 w 461"/>
                <a:gd name="T7" fmla="*/ 233 h 613"/>
                <a:gd name="T8" fmla="*/ 0 w 461"/>
                <a:gd name="T9" fmla="*/ 318 h 613"/>
                <a:gd name="T10" fmla="*/ 47 w 461"/>
                <a:gd name="T11" fmla="*/ 445 h 613"/>
                <a:gd name="T12" fmla="*/ 170 w 461"/>
                <a:gd name="T13" fmla="*/ 469 h 613"/>
                <a:gd name="T14" fmla="*/ 376 w 461"/>
                <a:gd name="T15" fmla="*/ 469 h 613"/>
                <a:gd name="T16" fmla="*/ 376 w 461"/>
                <a:gd name="T17" fmla="*/ 487 h 613"/>
                <a:gd name="T18" fmla="*/ 328 w 461"/>
                <a:gd name="T19" fmla="*/ 538 h 613"/>
                <a:gd name="T20" fmla="*/ 61 w 461"/>
                <a:gd name="T21" fmla="*/ 538 h 613"/>
                <a:gd name="T22" fmla="*/ 61 w 461"/>
                <a:gd name="T23" fmla="*/ 613 h 613"/>
                <a:gd name="T24" fmla="*/ 356 w 461"/>
                <a:gd name="T25" fmla="*/ 613 h 613"/>
                <a:gd name="T26" fmla="*/ 461 w 461"/>
                <a:gd name="T27" fmla="*/ 511 h 613"/>
                <a:gd name="T28" fmla="*/ 461 w 461"/>
                <a:gd name="T29" fmla="*/ 0 h 613"/>
                <a:gd name="T30" fmla="*/ 170 w 461"/>
                <a:gd name="T31" fmla="*/ 0 h 613"/>
                <a:gd name="T32" fmla="*/ 376 w 461"/>
                <a:gd name="T33" fmla="*/ 398 h 613"/>
                <a:gd name="T34" fmla="*/ 196 w 461"/>
                <a:gd name="T35" fmla="*/ 398 h 613"/>
                <a:gd name="T36" fmla="*/ 88 w 461"/>
                <a:gd name="T37" fmla="*/ 333 h 613"/>
                <a:gd name="T38" fmla="*/ 88 w 461"/>
                <a:gd name="T39" fmla="*/ 231 h 613"/>
                <a:gd name="T40" fmla="*/ 88 w 461"/>
                <a:gd name="T41" fmla="*/ 148 h 613"/>
                <a:gd name="T42" fmla="*/ 200 w 461"/>
                <a:gd name="T43" fmla="*/ 72 h 613"/>
                <a:gd name="T44" fmla="*/ 376 w 461"/>
                <a:gd name="T45" fmla="*/ 72 h 613"/>
                <a:gd name="T46" fmla="*/ 376 w 461"/>
                <a:gd name="T47" fmla="*/ 398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613">
                  <a:moveTo>
                    <a:pt x="170" y="0"/>
                  </a:moveTo>
                  <a:cubicBezTo>
                    <a:pt x="94" y="0"/>
                    <a:pt x="65" y="12"/>
                    <a:pt x="44" y="29"/>
                  </a:cubicBezTo>
                  <a:cubicBezTo>
                    <a:pt x="22" y="47"/>
                    <a:pt x="1" y="70"/>
                    <a:pt x="0" y="149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402"/>
                    <a:pt x="23" y="425"/>
                    <a:pt x="47" y="445"/>
                  </a:cubicBezTo>
                  <a:cubicBezTo>
                    <a:pt x="63" y="456"/>
                    <a:pt x="89" y="469"/>
                    <a:pt x="170" y="469"/>
                  </a:cubicBezTo>
                  <a:cubicBezTo>
                    <a:pt x="376" y="469"/>
                    <a:pt x="376" y="469"/>
                    <a:pt x="376" y="469"/>
                  </a:cubicBezTo>
                  <a:cubicBezTo>
                    <a:pt x="376" y="469"/>
                    <a:pt x="376" y="484"/>
                    <a:pt x="376" y="487"/>
                  </a:cubicBezTo>
                  <a:cubicBezTo>
                    <a:pt x="376" y="523"/>
                    <a:pt x="369" y="538"/>
                    <a:pt x="328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613"/>
                    <a:pt x="61" y="613"/>
                    <a:pt x="61" y="613"/>
                  </a:cubicBezTo>
                  <a:cubicBezTo>
                    <a:pt x="356" y="613"/>
                    <a:pt x="356" y="613"/>
                    <a:pt x="356" y="613"/>
                  </a:cubicBezTo>
                  <a:cubicBezTo>
                    <a:pt x="435" y="613"/>
                    <a:pt x="461" y="578"/>
                    <a:pt x="461" y="511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170" y="0"/>
                  </a:lnTo>
                  <a:close/>
                  <a:moveTo>
                    <a:pt x="376" y="398"/>
                  </a:moveTo>
                  <a:cubicBezTo>
                    <a:pt x="196" y="398"/>
                    <a:pt x="196" y="398"/>
                    <a:pt x="196" y="398"/>
                  </a:cubicBezTo>
                  <a:cubicBezTo>
                    <a:pt x="143" y="398"/>
                    <a:pt x="89" y="402"/>
                    <a:pt x="88" y="333"/>
                  </a:cubicBezTo>
                  <a:cubicBezTo>
                    <a:pt x="88" y="330"/>
                    <a:pt x="88" y="305"/>
                    <a:pt x="88" y="231"/>
                  </a:cubicBezTo>
                  <a:cubicBezTo>
                    <a:pt x="88" y="169"/>
                    <a:pt x="87" y="154"/>
                    <a:pt x="88" y="148"/>
                  </a:cubicBezTo>
                  <a:cubicBezTo>
                    <a:pt x="91" y="90"/>
                    <a:pt x="112" y="70"/>
                    <a:pt x="200" y="72"/>
                  </a:cubicBezTo>
                  <a:cubicBezTo>
                    <a:pt x="205" y="72"/>
                    <a:pt x="376" y="72"/>
                    <a:pt x="376" y="72"/>
                  </a:cubicBezTo>
                  <a:lnTo>
                    <a:pt x="376" y="3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8926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6" r:id="rId4"/>
    <p:sldLayoutId id="2147483674" r:id="rId5"/>
    <p:sldLayoutId id="2147483675" r:id="rId6"/>
    <p:sldLayoutId id="2147483676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44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0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6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6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26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26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Tx/>
        <a:buNone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144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0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6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6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26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26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pos="4067" userDrawn="1">
          <p15:clr>
            <a:srgbClr val="F26B43"/>
          </p15:clr>
        </p15:guide>
        <p15:guide id="4" pos="7151" userDrawn="1">
          <p15:clr>
            <a:srgbClr val="F26B43"/>
          </p15:clr>
        </p15:guide>
        <p15:guide id="6" orient="horz" pos="464" userDrawn="1">
          <p15:clr>
            <a:srgbClr val="F26B43"/>
          </p15:clr>
        </p15:guide>
        <p15:guide id="7" orient="horz" pos="800" userDrawn="1">
          <p15:clr>
            <a:srgbClr val="F26B43"/>
          </p15:clr>
        </p15:guide>
        <p15:guide id="9" orient="horz" pos="1481" userDrawn="1">
          <p15:clr>
            <a:srgbClr val="F26B43"/>
          </p15:clr>
        </p15:guide>
        <p15:guide id="10" orient="horz" pos="1797" userDrawn="1">
          <p15:clr>
            <a:srgbClr val="F26B43"/>
          </p15:clr>
        </p15:guide>
        <p15:guide id="11" orient="horz" pos="2024" userDrawn="1">
          <p15:clr>
            <a:srgbClr val="F26B43"/>
          </p15:clr>
        </p15:guide>
        <p15:guide id="15" pos="530" userDrawn="1">
          <p15:clr>
            <a:srgbClr val="F26B43"/>
          </p15:clr>
        </p15:guide>
        <p15:guide id="16" pos="7469" userDrawn="1">
          <p15:clr>
            <a:srgbClr val="F26B43"/>
          </p15:clr>
        </p15:guide>
        <p15:guide id="17" orient="horz" pos="1163" userDrawn="1">
          <p15:clr>
            <a:srgbClr val="F26B43"/>
          </p15:clr>
        </p15:guide>
        <p15:guide id="18" orient="horz" pos="3884" userDrawn="1">
          <p15:clr>
            <a:srgbClr val="F26B43"/>
          </p15:clr>
        </p15:guide>
        <p15:guide id="19" orient="horz" pos="3974" userDrawn="1">
          <p15:clr>
            <a:srgbClr val="F26B43"/>
          </p15:clr>
        </p15:guide>
        <p15:guide id="20" orient="horz" pos="420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1EE6BE-BC9D-4F81-95D2-ADD4AD502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375" y="1847675"/>
            <a:ext cx="10510838" cy="446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9B8935-E259-4B02-883B-6D1A3EE7D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1375" y="6529181"/>
            <a:ext cx="7315200" cy="1961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7200" indent="-7200" algn="l">
              <a:lnSpc>
                <a:spcPct val="100000"/>
              </a:lnSpc>
              <a:spcBef>
                <a:spcPts val="0"/>
              </a:spcBef>
              <a:defRPr sz="1000">
                <a:solidFill>
                  <a:srgbClr val="6F6F6F"/>
                </a:solidFill>
              </a:defRPr>
            </a:lvl1pPr>
          </a:lstStyle>
          <a:p>
            <a:r>
              <a:rPr lang="de-DE"/>
              <a:t>© msg GillardonBSM AG | 2022 | Tokenisierung von digitalen Assets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D76224-E1D4-43A7-9ACF-CEDFC80D25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0625" y="6529181"/>
            <a:ext cx="506328" cy="19613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7200" indent="-7200" algn="r">
              <a:lnSpc>
                <a:spcPct val="100000"/>
              </a:lnSpc>
              <a:spcBef>
                <a:spcPts val="0"/>
              </a:spcBef>
              <a:defRPr sz="1000">
                <a:solidFill>
                  <a:srgbClr val="6F6F6F"/>
                </a:solidFill>
              </a:defRPr>
            </a:lvl1pPr>
          </a:lstStyle>
          <a:p>
            <a:fld id="{9C2C4F53-B4CA-4838-AC7E-70E91EE9D986}" type="slidenum">
              <a:rPr lang="de-DE" smtClean="0"/>
              <a:t>‹Nr.›</a:t>
            </a:fld>
            <a:endParaRPr lang="de-DE"/>
          </a:p>
        </p:txBody>
      </p:sp>
      <p:grpSp>
        <p:nvGrpSpPr>
          <p:cNvPr id="8" name="Group 698">
            <a:extLst>
              <a:ext uri="{FF2B5EF4-FFF2-40B4-BE49-F238E27FC236}">
                <a16:creationId xmlns:a16="http://schemas.microsoft.com/office/drawing/2014/main" id="{38B3AD8D-4BDF-4493-A03C-66B87BD86E4A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471251" y="405148"/>
            <a:ext cx="1386000" cy="461894"/>
            <a:chOff x="561" y="2269"/>
            <a:chExt cx="4636" cy="1455"/>
          </a:xfr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grpSpPr>
        <p:sp>
          <p:nvSpPr>
            <p:cNvPr id="9" name="AutoShape 697">
              <a:extLst>
                <a:ext uri="{FF2B5EF4-FFF2-40B4-BE49-F238E27FC236}">
                  <a16:creationId xmlns:a16="http://schemas.microsoft.com/office/drawing/2014/main" id="{1E22E9AA-182F-4CB2-89E0-419C3221803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black">
            <a:xfrm>
              <a:off x="561" y="2271"/>
              <a:ext cx="4634" cy="145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10" name="Oval 699">
              <a:extLst>
                <a:ext uri="{FF2B5EF4-FFF2-40B4-BE49-F238E27FC236}">
                  <a16:creationId xmlns:a16="http://schemas.microsoft.com/office/drawing/2014/main" id="{FE4F0486-765A-46F8-BF6A-2AD294BE1C4F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561" y="2905"/>
              <a:ext cx="483" cy="4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11" name="Freeform 700">
              <a:extLst>
                <a:ext uri="{FF2B5EF4-FFF2-40B4-BE49-F238E27FC236}">
                  <a16:creationId xmlns:a16="http://schemas.microsoft.com/office/drawing/2014/main" id="{FBAC19C4-25A2-4BF7-ACD3-70DAC73E62A4}"/>
                </a:ext>
              </a:extLst>
            </p:cNvPr>
            <p:cNvSpPr>
              <a:spLocks/>
            </p:cNvSpPr>
            <p:nvPr/>
          </p:nvSpPr>
          <p:spPr bwMode="black">
            <a:xfrm>
              <a:off x="1200" y="2269"/>
              <a:ext cx="1559" cy="1113"/>
            </a:xfrm>
            <a:custGeom>
              <a:avLst/>
              <a:gdLst>
                <a:gd name="T0" fmla="*/ 0 w 659"/>
                <a:gd name="T1" fmla="*/ 0 h 469"/>
                <a:gd name="T2" fmla="*/ 0 w 659"/>
                <a:gd name="T3" fmla="*/ 469 h 469"/>
                <a:gd name="T4" fmla="*/ 85 w 659"/>
                <a:gd name="T5" fmla="*/ 469 h 469"/>
                <a:gd name="T6" fmla="*/ 85 w 659"/>
                <a:gd name="T7" fmla="*/ 72 h 469"/>
                <a:gd name="T8" fmla="*/ 282 w 659"/>
                <a:gd name="T9" fmla="*/ 72 h 469"/>
                <a:gd name="T10" fmla="*/ 282 w 659"/>
                <a:gd name="T11" fmla="*/ 469 h 469"/>
                <a:gd name="T12" fmla="*/ 367 w 659"/>
                <a:gd name="T13" fmla="*/ 469 h 469"/>
                <a:gd name="T14" fmla="*/ 367 w 659"/>
                <a:gd name="T15" fmla="*/ 72 h 469"/>
                <a:gd name="T16" fmla="*/ 498 w 659"/>
                <a:gd name="T17" fmla="*/ 72 h 469"/>
                <a:gd name="T18" fmla="*/ 573 w 659"/>
                <a:gd name="T19" fmla="*/ 155 h 469"/>
                <a:gd name="T20" fmla="*/ 573 w 659"/>
                <a:gd name="T21" fmla="*/ 469 h 469"/>
                <a:gd name="T22" fmla="*/ 659 w 659"/>
                <a:gd name="T23" fmla="*/ 469 h 469"/>
                <a:gd name="T24" fmla="*/ 659 w 659"/>
                <a:gd name="T25" fmla="*/ 132 h 469"/>
                <a:gd name="T26" fmla="*/ 541 w 659"/>
                <a:gd name="T27" fmla="*/ 0 h 469"/>
                <a:gd name="T28" fmla="*/ 0 w 659"/>
                <a:gd name="T29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9" h="469">
                  <a:moveTo>
                    <a:pt x="0" y="0"/>
                  </a:moveTo>
                  <a:cubicBezTo>
                    <a:pt x="0" y="469"/>
                    <a:pt x="0" y="469"/>
                    <a:pt x="0" y="469"/>
                  </a:cubicBezTo>
                  <a:cubicBezTo>
                    <a:pt x="85" y="469"/>
                    <a:pt x="85" y="469"/>
                    <a:pt x="85" y="469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85" y="72"/>
                    <a:pt x="218" y="72"/>
                    <a:pt x="282" y="72"/>
                  </a:cubicBezTo>
                  <a:cubicBezTo>
                    <a:pt x="282" y="469"/>
                    <a:pt x="282" y="469"/>
                    <a:pt x="282" y="469"/>
                  </a:cubicBezTo>
                  <a:cubicBezTo>
                    <a:pt x="367" y="469"/>
                    <a:pt x="367" y="469"/>
                    <a:pt x="367" y="469"/>
                  </a:cubicBezTo>
                  <a:cubicBezTo>
                    <a:pt x="367" y="72"/>
                    <a:pt x="367" y="72"/>
                    <a:pt x="367" y="72"/>
                  </a:cubicBezTo>
                  <a:cubicBezTo>
                    <a:pt x="424" y="72"/>
                    <a:pt x="472" y="72"/>
                    <a:pt x="498" y="72"/>
                  </a:cubicBezTo>
                  <a:cubicBezTo>
                    <a:pt x="542" y="72"/>
                    <a:pt x="573" y="98"/>
                    <a:pt x="573" y="155"/>
                  </a:cubicBezTo>
                  <a:cubicBezTo>
                    <a:pt x="573" y="469"/>
                    <a:pt x="573" y="469"/>
                    <a:pt x="573" y="469"/>
                  </a:cubicBezTo>
                  <a:cubicBezTo>
                    <a:pt x="659" y="469"/>
                    <a:pt x="659" y="469"/>
                    <a:pt x="659" y="469"/>
                  </a:cubicBezTo>
                  <a:cubicBezTo>
                    <a:pt x="659" y="346"/>
                    <a:pt x="659" y="239"/>
                    <a:pt x="659" y="132"/>
                  </a:cubicBezTo>
                  <a:cubicBezTo>
                    <a:pt x="659" y="68"/>
                    <a:pt x="626" y="0"/>
                    <a:pt x="54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12" name="Freeform 701">
              <a:extLst>
                <a:ext uri="{FF2B5EF4-FFF2-40B4-BE49-F238E27FC236}">
                  <a16:creationId xmlns:a16="http://schemas.microsoft.com/office/drawing/2014/main" id="{D2D1C06B-0E36-489F-B21B-BD41AE37A37A}"/>
                </a:ext>
              </a:extLst>
            </p:cNvPr>
            <p:cNvSpPr>
              <a:spLocks/>
            </p:cNvSpPr>
            <p:nvPr/>
          </p:nvSpPr>
          <p:spPr bwMode="black">
            <a:xfrm>
              <a:off x="2877" y="2269"/>
              <a:ext cx="1107" cy="1113"/>
            </a:xfrm>
            <a:custGeom>
              <a:avLst/>
              <a:gdLst>
                <a:gd name="T0" fmla="*/ 121 w 468"/>
                <a:gd name="T1" fmla="*/ 0 h 469"/>
                <a:gd name="T2" fmla="*/ 0 w 468"/>
                <a:gd name="T3" fmla="*/ 130 h 469"/>
                <a:gd name="T4" fmla="*/ 115 w 468"/>
                <a:gd name="T5" fmla="*/ 266 h 469"/>
                <a:gd name="T6" fmla="*/ 319 w 468"/>
                <a:gd name="T7" fmla="*/ 266 h 469"/>
                <a:gd name="T8" fmla="*/ 381 w 468"/>
                <a:gd name="T9" fmla="*/ 335 h 469"/>
                <a:gd name="T10" fmla="*/ 320 w 468"/>
                <a:gd name="T11" fmla="*/ 398 h 469"/>
                <a:gd name="T12" fmla="*/ 8 w 468"/>
                <a:gd name="T13" fmla="*/ 398 h 469"/>
                <a:gd name="T14" fmla="*/ 8 w 468"/>
                <a:gd name="T15" fmla="*/ 469 h 469"/>
                <a:gd name="T16" fmla="*/ 356 w 468"/>
                <a:gd name="T17" fmla="*/ 469 h 469"/>
                <a:gd name="T18" fmla="*/ 468 w 468"/>
                <a:gd name="T19" fmla="*/ 336 h 469"/>
                <a:gd name="T20" fmla="*/ 362 w 468"/>
                <a:gd name="T21" fmla="*/ 194 h 469"/>
                <a:gd name="T22" fmla="*/ 142 w 468"/>
                <a:gd name="T23" fmla="*/ 194 h 469"/>
                <a:gd name="T24" fmla="*/ 86 w 468"/>
                <a:gd name="T25" fmla="*/ 132 h 469"/>
                <a:gd name="T26" fmla="*/ 151 w 468"/>
                <a:gd name="T27" fmla="*/ 72 h 469"/>
                <a:gd name="T28" fmla="*/ 452 w 468"/>
                <a:gd name="T29" fmla="*/ 72 h 469"/>
                <a:gd name="T30" fmla="*/ 452 w 468"/>
                <a:gd name="T31" fmla="*/ 0 h 469"/>
                <a:gd name="T32" fmla="*/ 121 w 468"/>
                <a:gd name="T33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8" h="469">
                  <a:moveTo>
                    <a:pt x="121" y="0"/>
                  </a:moveTo>
                  <a:cubicBezTo>
                    <a:pt x="28" y="0"/>
                    <a:pt x="0" y="62"/>
                    <a:pt x="0" y="130"/>
                  </a:cubicBezTo>
                  <a:cubicBezTo>
                    <a:pt x="0" y="204"/>
                    <a:pt x="31" y="266"/>
                    <a:pt x="115" y="266"/>
                  </a:cubicBezTo>
                  <a:cubicBezTo>
                    <a:pt x="191" y="266"/>
                    <a:pt x="262" y="266"/>
                    <a:pt x="319" y="266"/>
                  </a:cubicBezTo>
                  <a:cubicBezTo>
                    <a:pt x="381" y="266"/>
                    <a:pt x="381" y="314"/>
                    <a:pt x="381" y="335"/>
                  </a:cubicBezTo>
                  <a:cubicBezTo>
                    <a:pt x="381" y="356"/>
                    <a:pt x="381" y="398"/>
                    <a:pt x="320" y="398"/>
                  </a:cubicBezTo>
                  <a:cubicBezTo>
                    <a:pt x="272" y="398"/>
                    <a:pt x="8" y="398"/>
                    <a:pt x="8" y="398"/>
                  </a:cubicBezTo>
                  <a:cubicBezTo>
                    <a:pt x="8" y="398"/>
                    <a:pt x="8" y="449"/>
                    <a:pt x="8" y="469"/>
                  </a:cubicBezTo>
                  <a:cubicBezTo>
                    <a:pt x="356" y="469"/>
                    <a:pt x="356" y="469"/>
                    <a:pt x="356" y="469"/>
                  </a:cubicBezTo>
                  <a:cubicBezTo>
                    <a:pt x="443" y="469"/>
                    <a:pt x="468" y="418"/>
                    <a:pt x="468" y="336"/>
                  </a:cubicBezTo>
                  <a:cubicBezTo>
                    <a:pt x="468" y="238"/>
                    <a:pt x="436" y="194"/>
                    <a:pt x="362" y="194"/>
                  </a:cubicBezTo>
                  <a:cubicBezTo>
                    <a:pt x="274" y="194"/>
                    <a:pt x="213" y="194"/>
                    <a:pt x="142" y="194"/>
                  </a:cubicBezTo>
                  <a:cubicBezTo>
                    <a:pt x="86" y="194"/>
                    <a:pt x="86" y="157"/>
                    <a:pt x="86" y="132"/>
                  </a:cubicBezTo>
                  <a:cubicBezTo>
                    <a:pt x="86" y="112"/>
                    <a:pt x="92" y="72"/>
                    <a:pt x="151" y="72"/>
                  </a:cubicBezTo>
                  <a:cubicBezTo>
                    <a:pt x="214" y="72"/>
                    <a:pt x="452" y="72"/>
                    <a:pt x="452" y="72"/>
                  </a:cubicBezTo>
                  <a:cubicBezTo>
                    <a:pt x="452" y="43"/>
                    <a:pt x="452" y="27"/>
                    <a:pt x="452" y="0"/>
                  </a:cubicBezTo>
                  <a:cubicBezTo>
                    <a:pt x="121" y="0"/>
                    <a:pt x="121" y="0"/>
                    <a:pt x="1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13" name="Freeform 702">
              <a:extLst>
                <a:ext uri="{FF2B5EF4-FFF2-40B4-BE49-F238E27FC236}">
                  <a16:creationId xmlns:a16="http://schemas.microsoft.com/office/drawing/2014/main" id="{3BA43128-2855-4003-9162-8C4E59041BFE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107" y="2269"/>
              <a:ext cx="1090" cy="1455"/>
            </a:xfrm>
            <a:custGeom>
              <a:avLst/>
              <a:gdLst>
                <a:gd name="T0" fmla="*/ 170 w 461"/>
                <a:gd name="T1" fmla="*/ 0 h 613"/>
                <a:gd name="T2" fmla="*/ 44 w 461"/>
                <a:gd name="T3" fmla="*/ 29 h 613"/>
                <a:gd name="T4" fmla="*/ 0 w 461"/>
                <a:gd name="T5" fmla="*/ 149 h 613"/>
                <a:gd name="T6" fmla="*/ 0 w 461"/>
                <a:gd name="T7" fmla="*/ 233 h 613"/>
                <a:gd name="T8" fmla="*/ 0 w 461"/>
                <a:gd name="T9" fmla="*/ 318 h 613"/>
                <a:gd name="T10" fmla="*/ 47 w 461"/>
                <a:gd name="T11" fmla="*/ 445 h 613"/>
                <a:gd name="T12" fmla="*/ 170 w 461"/>
                <a:gd name="T13" fmla="*/ 469 h 613"/>
                <a:gd name="T14" fmla="*/ 376 w 461"/>
                <a:gd name="T15" fmla="*/ 469 h 613"/>
                <a:gd name="T16" fmla="*/ 376 w 461"/>
                <a:gd name="T17" fmla="*/ 487 h 613"/>
                <a:gd name="T18" fmla="*/ 328 w 461"/>
                <a:gd name="T19" fmla="*/ 538 h 613"/>
                <a:gd name="T20" fmla="*/ 61 w 461"/>
                <a:gd name="T21" fmla="*/ 538 h 613"/>
                <a:gd name="T22" fmla="*/ 61 w 461"/>
                <a:gd name="T23" fmla="*/ 613 h 613"/>
                <a:gd name="T24" fmla="*/ 356 w 461"/>
                <a:gd name="T25" fmla="*/ 613 h 613"/>
                <a:gd name="T26" fmla="*/ 461 w 461"/>
                <a:gd name="T27" fmla="*/ 511 h 613"/>
                <a:gd name="T28" fmla="*/ 461 w 461"/>
                <a:gd name="T29" fmla="*/ 0 h 613"/>
                <a:gd name="T30" fmla="*/ 170 w 461"/>
                <a:gd name="T31" fmla="*/ 0 h 613"/>
                <a:gd name="T32" fmla="*/ 376 w 461"/>
                <a:gd name="T33" fmla="*/ 398 h 613"/>
                <a:gd name="T34" fmla="*/ 196 w 461"/>
                <a:gd name="T35" fmla="*/ 398 h 613"/>
                <a:gd name="T36" fmla="*/ 88 w 461"/>
                <a:gd name="T37" fmla="*/ 333 h 613"/>
                <a:gd name="T38" fmla="*/ 88 w 461"/>
                <a:gd name="T39" fmla="*/ 231 h 613"/>
                <a:gd name="T40" fmla="*/ 88 w 461"/>
                <a:gd name="T41" fmla="*/ 148 h 613"/>
                <a:gd name="T42" fmla="*/ 200 w 461"/>
                <a:gd name="T43" fmla="*/ 72 h 613"/>
                <a:gd name="T44" fmla="*/ 376 w 461"/>
                <a:gd name="T45" fmla="*/ 72 h 613"/>
                <a:gd name="T46" fmla="*/ 376 w 461"/>
                <a:gd name="T47" fmla="*/ 398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613">
                  <a:moveTo>
                    <a:pt x="170" y="0"/>
                  </a:moveTo>
                  <a:cubicBezTo>
                    <a:pt x="94" y="0"/>
                    <a:pt x="65" y="12"/>
                    <a:pt x="44" y="29"/>
                  </a:cubicBezTo>
                  <a:cubicBezTo>
                    <a:pt x="22" y="47"/>
                    <a:pt x="1" y="70"/>
                    <a:pt x="0" y="149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402"/>
                    <a:pt x="23" y="425"/>
                    <a:pt x="47" y="445"/>
                  </a:cubicBezTo>
                  <a:cubicBezTo>
                    <a:pt x="63" y="456"/>
                    <a:pt x="89" y="469"/>
                    <a:pt x="170" y="469"/>
                  </a:cubicBezTo>
                  <a:cubicBezTo>
                    <a:pt x="376" y="469"/>
                    <a:pt x="376" y="469"/>
                    <a:pt x="376" y="469"/>
                  </a:cubicBezTo>
                  <a:cubicBezTo>
                    <a:pt x="376" y="469"/>
                    <a:pt x="376" y="484"/>
                    <a:pt x="376" y="487"/>
                  </a:cubicBezTo>
                  <a:cubicBezTo>
                    <a:pt x="376" y="523"/>
                    <a:pt x="369" y="538"/>
                    <a:pt x="328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613"/>
                    <a:pt x="61" y="613"/>
                    <a:pt x="61" y="613"/>
                  </a:cubicBezTo>
                  <a:cubicBezTo>
                    <a:pt x="356" y="613"/>
                    <a:pt x="356" y="613"/>
                    <a:pt x="356" y="613"/>
                  </a:cubicBezTo>
                  <a:cubicBezTo>
                    <a:pt x="435" y="613"/>
                    <a:pt x="461" y="578"/>
                    <a:pt x="461" y="511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170" y="0"/>
                  </a:lnTo>
                  <a:close/>
                  <a:moveTo>
                    <a:pt x="376" y="398"/>
                  </a:moveTo>
                  <a:cubicBezTo>
                    <a:pt x="196" y="398"/>
                    <a:pt x="196" y="398"/>
                    <a:pt x="196" y="398"/>
                  </a:cubicBezTo>
                  <a:cubicBezTo>
                    <a:pt x="143" y="398"/>
                    <a:pt x="89" y="402"/>
                    <a:pt x="88" y="333"/>
                  </a:cubicBezTo>
                  <a:cubicBezTo>
                    <a:pt x="88" y="330"/>
                    <a:pt x="88" y="305"/>
                    <a:pt x="88" y="231"/>
                  </a:cubicBezTo>
                  <a:cubicBezTo>
                    <a:pt x="88" y="169"/>
                    <a:pt x="87" y="154"/>
                    <a:pt x="88" y="148"/>
                  </a:cubicBezTo>
                  <a:cubicBezTo>
                    <a:pt x="91" y="90"/>
                    <a:pt x="112" y="70"/>
                    <a:pt x="200" y="72"/>
                  </a:cubicBezTo>
                  <a:cubicBezTo>
                    <a:pt x="205" y="72"/>
                    <a:pt x="376" y="72"/>
                    <a:pt x="376" y="72"/>
                  </a:cubicBezTo>
                  <a:lnTo>
                    <a:pt x="376" y="3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</p:grp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5ADC21A-C003-4B75-994E-118F65D69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375" y="489457"/>
            <a:ext cx="9360000" cy="78054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1136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  <p:sldLayoutId id="2147483711" r:id="rId27"/>
    <p:sldLayoutId id="2147483712" r:id="rId28"/>
    <p:sldLayoutId id="2147483713" r:id="rId29"/>
    <p:sldLayoutId id="2147483714" r:id="rId30"/>
    <p:sldLayoutId id="2147483715" r:id="rId31"/>
    <p:sldLayoutId id="2147483716" r:id="rId32"/>
    <p:sldLayoutId id="2147483717" r:id="rId33"/>
    <p:sldLayoutId id="2147483718" r:id="rId3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44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0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6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6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26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26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Tx/>
        <a:buNone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144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0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6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6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26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26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5" pos="530">
          <p15:clr>
            <a:srgbClr val="F26B43"/>
          </p15:clr>
        </p15:guide>
        <p15:guide id="16" pos="3840">
          <p15:clr>
            <a:srgbClr val="F26B43"/>
          </p15:clr>
        </p15:guide>
        <p15:guide id="17" pos="4067">
          <p15:clr>
            <a:srgbClr val="F26B43"/>
          </p15:clr>
        </p15:guide>
        <p15:guide id="18" pos="7151">
          <p15:clr>
            <a:srgbClr val="F26B43"/>
          </p15:clr>
        </p15:guide>
        <p15:guide id="19" pos="7469">
          <p15:clr>
            <a:srgbClr val="F26B43"/>
          </p15:clr>
        </p15:guide>
        <p15:guide id="20" orient="horz" pos="464">
          <p15:clr>
            <a:srgbClr val="F26B43"/>
          </p15:clr>
        </p15:guide>
        <p15:guide id="21" orient="horz" pos="800">
          <p15:clr>
            <a:srgbClr val="F26B43"/>
          </p15:clr>
        </p15:guide>
        <p15:guide id="22" orient="horz" pos="1163">
          <p15:clr>
            <a:srgbClr val="F26B43"/>
          </p15:clr>
        </p15:guide>
        <p15:guide id="23" orient="horz" pos="1481">
          <p15:clr>
            <a:srgbClr val="F26B43"/>
          </p15:clr>
        </p15:guide>
        <p15:guide id="24" orient="horz" pos="1797">
          <p15:clr>
            <a:srgbClr val="F26B43"/>
          </p15:clr>
        </p15:guide>
        <p15:guide id="25" orient="horz" pos="2024">
          <p15:clr>
            <a:srgbClr val="F26B43"/>
          </p15:clr>
        </p15:guide>
        <p15:guide id="26" orient="horz" pos="3884">
          <p15:clr>
            <a:srgbClr val="F26B43"/>
          </p15:clr>
        </p15:guide>
        <p15:guide id="27" orient="horz" pos="3974">
          <p15:clr>
            <a:srgbClr val="F26B43"/>
          </p15:clr>
        </p15:guide>
        <p15:guide id="28" orient="horz" pos="420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1EE6BE-BC9D-4F81-95D2-ADD4AD502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375" y="1847675"/>
            <a:ext cx="10510838" cy="446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9B8935-E259-4B02-883B-6D1A3EE7D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1375" y="6529181"/>
            <a:ext cx="7315200" cy="1961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7200" indent="-7200" algn="l">
              <a:lnSpc>
                <a:spcPct val="100000"/>
              </a:lnSpc>
              <a:spcBef>
                <a:spcPts val="0"/>
              </a:spcBef>
              <a:defRPr sz="1000">
                <a:solidFill>
                  <a:srgbClr val="6F6F6F"/>
                </a:solidFill>
              </a:defRPr>
            </a:lvl1pPr>
          </a:lstStyle>
          <a:p>
            <a:r>
              <a:rPr lang="de-DE"/>
              <a:t>© msg GillardonBSM AG | 2022 | e-fellows.net IT Day – Tokenisierung von Assets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D76224-E1D4-43A7-9ACF-CEDFC80D25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0625" y="6529181"/>
            <a:ext cx="506328" cy="19613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7200" indent="-7200" algn="r">
              <a:lnSpc>
                <a:spcPct val="100000"/>
              </a:lnSpc>
              <a:spcBef>
                <a:spcPts val="0"/>
              </a:spcBef>
              <a:defRPr sz="1000">
                <a:solidFill>
                  <a:srgbClr val="6F6F6F"/>
                </a:solidFill>
              </a:defRPr>
            </a:lvl1pPr>
          </a:lstStyle>
          <a:p>
            <a:fld id="{9C2C4F53-B4CA-4838-AC7E-70E91EE9D986}" type="slidenum">
              <a:rPr lang="de-DE" smtClean="0"/>
              <a:t>‹Nr.›</a:t>
            </a:fld>
            <a:endParaRPr lang="de-DE"/>
          </a:p>
        </p:txBody>
      </p:sp>
      <p:grpSp>
        <p:nvGrpSpPr>
          <p:cNvPr id="8" name="Group 698">
            <a:extLst>
              <a:ext uri="{FF2B5EF4-FFF2-40B4-BE49-F238E27FC236}">
                <a16:creationId xmlns:a16="http://schemas.microsoft.com/office/drawing/2014/main" id="{38B3AD8D-4BDF-4493-A03C-66B87BD86E4A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471251" y="405148"/>
            <a:ext cx="1386000" cy="461894"/>
            <a:chOff x="561" y="2269"/>
            <a:chExt cx="4636" cy="1455"/>
          </a:xfr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grpSpPr>
        <p:sp>
          <p:nvSpPr>
            <p:cNvPr id="9" name="AutoShape 697">
              <a:extLst>
                <a:ext uri="{FF2B5EF4-FFF2-40B4-BE49-F238E27FC236}">
                  <a16:creationId xmlns:a16="http://schemas.microsoft.com/office/drawing/2014/main" id="{1E22E9AA-182F-4CB2-89E0-419C3221803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black">
            <a:xfrm>
              <a:off x="561" y="2271"/>
              <a:ext cx="4634" cy="145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10" name="Oval 699">
              <a:extLst>
                <a:ext uri="{FF2B5EF4-FFF2-40B4-BE49-F238E27FC236}">
                  <a16:creationId xmlns:a16="http://schemas.microsoft.com/office/drawing/2014/main" id="{FE4F0486-765A-46F8-BF6A-2AD294BE1C4F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561" y="2905"/>
              <a:ext cx="483" cy="4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11" name="Freeform 700">
              <a:extLst>
                <a:ext uri="{FF2B5EF4-FFF2-40B4-BE49-F238E27FC236}">
                  <a16:creationId xmlns:a16="http://schemas.microsoft.com/office/drawing/2014/main" id="{FBAC19C4-25A2-4BF7-ACD3-70DAC73E62A4}"/>
                </a:ext>
              </a:extLst>
            </p:cNvPr>
            <p:cNvSpPr>
              <a:spLocks/>
            </p:cNvSpPr>
            <p:nvPr/>
          </p:nvSpPr>
          <p:spPr bwMode="black">
            <a:xfrm>
              <a:off x="1200" y="2269"/>
              <a:ext cx="1559" cy="1113"/>
            </a:xfrm>
            <a:custGeom>
              <a:avLst/>
              <a:gdLst>
                <a:gd name="T0" fmla="*/ 0 w 659"/>
                <a:gd name="T1" fmla="*/ 0 h 469"/>
                <a:gd name="T2" fmla="*/ 0 w 659"/>
                <a:gd name="T3" fmla="*/ 469 h 469"/>
                <a:gd name="T4" fmla="*/ 85 w 659"/>
                <a:gd name="T5" fmla="*/ 469 h 469"/>
                <a:gd name="T6" fmla="*/ 85 w 659"/>
                <a:gd name="T7" fmla="*/ 72 h 469"/>
                <a:gd name="T8" fmla="*/ 282 w 659"/>
                <a:gd name="T9" fmla="*/ 72 h 469"/>
                <a:gd name="T10" fmla="*/ 282 w 659"/>
                <a:gd name="T11" fmla="*/ 469 h 469"/>
                <a:gd name="T12" fmla="*/ 367 w 659"/>
                <a:gd name="T13" fmla="*/ 469 h 469"/>
                <a:gd name="T14" fmla="*/ 367 w 659"/>
                <a:gd name="T15" fmla="*/ 72 h 469"/>
                <a:gd name="T16" fmla="*/ 498 w 659"/>
                <a:gd name="T17" fmla="*/ 72 h 469"/>
                <a:gd name="T18" fmla="*/ 573 w 659"/>
                <a:gd name="T19" fmla="*/ 155 h 469"/>
                <a:gd name="T20" fmla="*/ 573 w 659"/>
                <a:gd name="T21" fmla="*/ 469 h 469"/>
                <a:gd name="T22" fmla="*/ 659 w 659"/>
                <a:gd name="T23" fmla="*/ 469 h 469"/>
                <a:gd name="T24" fmla="*/ 659 w 659"/>
                <a:gd name="T25" fmla="*/ 132 h 469"/>
                <a:gd name="T26" fmla="*/ 541 w 659"/>
                <a:gd name="T27" fmla="*/ 0 h 469"/>
                <a:gd name="T28" fmla="*/ 0 w 659"/>
                <a:gd name="T29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9" h="469">
                  <a:moveTo>
                    <a:pt x="0" y="0"/>
                  </a:moveTo>
                  <a:cubicBezTo>
                    <a:pt x="0" y="469"/>
                    <a:pt x="0" y="469"/>
                    <a:pt x="0" y="469"/>
                  </a:cubicBezTo>
                  <a:cubicBezTo>
                    <a:pt x="85" y="469"/>
                    <a:pt x="85" y="469"/>
                    <a:pt x="85" y="469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85" y="72"/>
                    <a:pt x="218" y="72"/>
                    <a:pt x="282" y="72"/>
                  </a:cubicBezTo>
                  <a:cubicBezTo>
                    <a:pt x="282" y="469"/>
                    <a:pt x="282" y="469"/>
                    <a:pt x="282" y="469"/>
                  </a:cubicBezTo>
                  <a:cubicBezTo>
                    <a:pt x="367" y="469"/>
                    <a:pt x="367" y="469"/>
                    <a:pt x="367" y="469"/>
                  </a:cubicBezTo>
                  <a:cubicBezTo>
                    <a:pt x="367" y="72"/>
                    <a:pt x="367" y="72"/>
                    <a:pt x="367" y="72"/>
                  </a:cubicBezTo>
                  <a:cubicBezTo>
                    <a:pt x="424" y="72"/>
                    <a:pt x="472" y="72"/>
                    <a:pt x="498" y="72"/>
                  </a:cubicBezTo>
                  <a:cubicBezTo>
                    <a:pt x="542" y="72"/>
                    <a:pt x="573" y="98"/>
                    <a:pt x="573" y="155"/>
                  </a:cubicBezTo>
                  <a:cubicBezTo>
                    <a:pt x="573" y="469"/>
                    <a:pt x="573" y="469"/>
                    <a:pt x="573" y="469"/>
                  </a:cubicBezTo>
                  <a:cubicBezTo>
                    <a:pt x="659" y="469"/>
                    <a:pt x="659" y="469"/>
                    <a:pt x="659" y="469"/>
                  </a:cubicBezTo>
                  <a:cubicBezTo>
                    <a:pt x="659" y="346"/>
                    <a:pt x="659" y="239"/>
                    <a:pt x="659" y="132"/>
                  </a:cubicBezTo>
                  <a:cubicBezTo>
                    <a:pt x="659" y="68"/>
                    <a:pt x="626" y="0"/>
                    <a:pt x="54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12" name="Freeform 701">
              <a:extLst>
                <a:ext uri="{FF2B5EF4-FFF2-40B4-BE49-F238E27FC236}">
                  <a16:creationId xmlns:a16="http://schemas.microsoft.com/office/drawing/2014/main" id="{D2D1C06B-0E36-489F-B21B-BD41AE37A37A}"/>
                </a:ext>
              </a:extLst>
            </p:cNvPr>
            <p:cNvSpPr>
              <a:spLocks/>
            </p:cNvSpPr>
            <p:nvPr/>
          </p:nvSpPr>
          <p:spPr bwMode="black">
            <a:xfrm>
              <a:off x="2877" y="2269"/>
              <a:ext cx="1107" cy="1113"/>
            </a:xfrm>
            <a:custGeom>
              <a:avLst/>
              <a:gdLst>
                <a:gd name="T0" fmla="*/ 121 w 468"/>
                <a:gd name="T1" fmla="*/ 0 h 469"/>
                <a:gd name="T2" fmla="*/ 0 w 468"/>
                <a:gd name="T3" fmla="*/ 130 h 469"/>
                <a:gd name="T4" fmla="*/ 115 w 468"/>
                <a:gd name="T5" fmla="*/ 266 h 469"/>
                <a:gd name="T6" fmla="*/ 319 w 468"/>
                <a:gd name="T7" fmla="*/ 266 h 469"/>
                <a:gd name="T8" fmla="*/ 381 w 468"/>
                <a:gd name="T9" fmla="*/ 335 h 469"/>
                <a:gd name="T10" fmla="*/ 320 w 468"/>
                <a:gd name="T11" fmla="*/ 398 h 469"/>
                <a:gd name="T12" fmla="*/ 8 w 468"/>
                <a:gd name="T13" fmla="*/ 398 h 469"/>
                <a:gd name="T14" fmla="*/ 8 w 468"/>
                <a:gd name="T15" fmla="*/ 469 h 469"/>
                <a:gd name="T16" fmla="*/ 356 w 468"/>
                <a:gd name="T17" fmla="*/ 469 h 469"/>
                <a:gd name="T18" fmla="*/ 468 w 468"/>
                <a:gd name="T19" fmla="*/ 336 h 469"/>
                <a:gd name="T20" fmla="*/ 362 w 468"/>
                <a:gd name="T21" fmla="*/ 194 h 469"/>
                <a:gd name="T22" fmla="*/ 142 w 468"/>
                <a:gd name="T23" fmla="*/ 194 h 469"/>
                <a:gd name="T24" fmla="*/ 86 w 468"/>
                <a:gd name="T25" fmla="*/ 132 h 469"/>
                <a:gd name="T26" fmla="*/ 151 w 468"/>
                <a:gd name="T27" fmla="*/ 72 h 469"/>
                <a:gd name="T28" fmla="*/ 452 w 468"/>
                <a:gd name="T29" fmla="*/ 72 h 469"/>
                <a:gd name="T30" fmla="*/ 452 w 468"/>
                <a:gd name="T31" fmla="*/ 0 h 469"/>
                <a:gd name="T32" fmla="*/ 121 w 468"/>
                <a:gd name="T33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8" h="469">
                  <a:moveTo>
                    <a:pt x="121" y="0"/>
                  </a:moveTo>
                  <a:cubicBezTo>
                    <a:pt x="28" y="0"/>
                    <a:pt x="0" y="62"/>
                    <a:pt x="0" y="130"/>
                  </a:cubicBezTo>
                  <a:cubicBezTo>
                    <a:pt x="0" y="204"/>
                    <a:pt x="31" y="266"/>
                    <a:pt x="115" y="266"/>
                  </a:cubicBezTo>
                  <a:cubicBezTo>
                    <a:pt x="191" y="266"/>
                    <a:pt x="262" y="266"/>
                    <a:pt x="319" y="266"/>
                  </a:cubicBezTo>
                  <a:cubicBezTo>
                    <a:pt x="381" y="266"/>
                    <a:pt x="381" y="314"/>
                    <a:pt x="381" y="335"/>
                  </a:cubicBezTo>
                  <a:cubicBezTo>
                    <a:pt x="381" y="356"/>
                    <a:pt x="381" y="398"/>
                    <a:pt x="320" y="398"/>
                  </a:cubicBezTo>
                  <a:cubicBezTo>
                    <a:pt x="272" y="398"/>
                    <a:pt x="8" y="398"/>
                    <a:pt x="8" y="398"/>
                  </a:cubicBezTo>
                  <a:cubicBezTo>
                    <a:pt x="8" y="398"/>
                    <a:pt x="8" y="449"/>
                    <a:pt x="8" y="469"/>
                  </a:cubicBezTo>
                  <a:cubicBezTo>
                    <a:pt x="356" y="469"/>
                    <a:pt x="356" y="469"/>
                    <a:pt x="356" y="469"/>
                  </a:cubicBezTo>
                  <a:cubicBezTo>
                    <a:pt x="443" y="469"/>
                    <a:pt x="468" y="418"/>
                    <a:pt x="468" y="336"/>
                  </a:cubicBezTo>
                  <a:cubicBezTo>
                    <a:pt x="468" y="238"/>
                    <a:pt x="436" y="194"/>
                    <a:pt x="362" y="194"/>
                  </a:cubicBezTo>
                  <a:cubicBezTo>
                    <a:pt x="274" y="194"/>
                    <a:pt x="213" y="194"/>
                    <a:pt x="142" y="194"/>
                  </a:cubicBezTo>
                  <a:cubicBezTo>
                    <a:pt x="86" y="194"/>
                    <a:pt x="86" y="157"/>
                    <a:pt x="86" y="132"/>
                  </a:cubicBezTo>
                  <a:cubicBezTo>
                    <a:pt x="86" y="112"/>
                    <a:pt x="92" y="72"/>
                    <a:pt x="151" y="72"/>
                  </a:cubicBezTo>
                  <a:cubicBezTo>
                    <a:pt x="214" y="72"/>
                    <a:pt x="452" y="72"/>
                    <a:pt x="452" y="72"/>
                  </a:cubicBezTo>
                  <a:cubicBezTo>
                    <a:pt x="452" y="43"/>
                    <a:pt x="452" y="27"/>
                    <a:pt x="452" y="0"/>
                  </a:cubicBezTo>
                  <a:cubicBezTo>
                    <a:pt x="121" y="0"/>
                    <a:pt x="121" y="0"/>
                    <a:pt x="1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13" name="Freeform 702">
              <a:extLst>
                <a:ext uri="{FF2B5EF4-FFF2-40B4-BE49-F238E27FC236}">
                  <a16:creationId xmlns:a16="http://schemas.microsoft.com/office/drawing/2014/main" id="{3BA43128-2855-4003-9162-8C4E59041BFE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107" y="2269"/>
              <a:ext cx="1090" cy="1455"/>
            </a:xfrm>
            <a:custGeom>
              <a:avLst/>
              <a:gdLst>
                <a:gd name="T0" fmla="*/ 170 w 461"/>
                <a:gd name="T1" fmla="*/ 0 h 613"/>
                <a:gd name="T2" fmla="*/ 44 w 461"/>
                <a:gd name="T3" fmla="*/ 29 h 613"/>
                <a:gd name="T4" fmla="*/ 0 w 461"/>
                <a:gd name="T5" fmla="*/ 149 h 613"/>
                <a:gd name="T6" fmla="*/ 0 w 461"/>
                <a:gd name="T7" fmla="*/ 233 h 613"/>
                <a:gd name="T8" fmla="*/ 0 w 461"/>
                <a:gd name="T9" fmla="*/ 318 h 613"/>
                <a:gd name="T10" fmla="*/ 47 w 461"/>
                <a:gd name="T11" fmla="*/ 445 h 613"/>
                <a:gd name="T12" fmla="*/ 170 w 461"/>
                <a:gd name="T13" fmla="*/ 469 h 613"/>
                <a:gd name="T14" fmla="*/ 376 w 461"/>
                <a:gd name="T15" fmla="*/ 469 h 613"/>
                <a:gd name="T16" fmla="*/ 376 w 461"/>
                <a:gd name="T17" fmla="*/ 487 h 613"/>
                <a:gd name="T18" fmla="*/ 328 w 461"/>
                <a:gd name="T19" fmla="*/ 538 h 613"/>
                <a:gd name="T20" fmla="*/ 61 w 461"/>
                <a:gd name="T21" fmla="*/ 538 h 613"/>
                <a:gd name="T22" fmla="*/ 61 w 461"/>
                <a:gd name="T23" fmla="*/ 613 h 613"/>
                <a:gd name="T24" fmla="*/ 356 w 461"/>
                <a:gd name="T25" fmla="*/ 613 h 613"/>
                <a:gd name="T26" fmla="*/ 461 w 461"/>
                <a:gd name="T27" fmla="*/ 511 h 613"/>
                <a:gd name="T28" fmla="*/ 461 w 461"/>
                <a:gd name="T29" fmla="*/ 0 h 613"/>
                <a:gd name="T30" fmla="*/ 170 w 461"/>
                <a:gd name="T31" fmla="*/ 0 h 613"/>
                <a:gd name="T32" fmla="*/ 376 w 461"/>
                <a:gd name="T33" fmla="*/ 398 h 613"/>
                <a:gd name="T34" fmla="*/ 196 w 461"/>
                <a:gd name="T35" fmla="*/ 398 h 613"/>
                <a:gd name="T36" fmla="*/ 88 w 461"/>
                <a:gd name="T37" fmla="*/ 333 h 613"/>
                <a:gd name="T38" fmla="*/ 88 w 461"/>
                <a:gd name="T39" fmla="*/ 231 h 613"/>
                <a:gd name="T40" fmla="*/ 88 w 461"/>
                <a:gd name="T41" fmla="*/ 148 h 613"/>
                <a:gd name="T42" fmla="*/ 200 w 461"/>
                <a:gd name="T43" fmla="*/ 72 h 613"/>
                <a:gd name="T44" fmla="*/ 376 w 461"/>
                <a:gd name="T45" fmla="*/ 72 h 613"/>
                <a:gd name="T46" fmla="*/ 376 w 461"/>
                <a:gd name="T47" fmla="*/ 398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613">
                  <a:moveTo>
                    <a:pt x="170" y="0"/>
                  </a:moveTo>
                  <a:cubicBezTo>
                    <a:pt x="94" y="0"/>
                    <a:pt x="65" y="12"/>
                    <a:pt x="44" y="29"/>
                  </a:cubicBezTo>
                  <a:cubicBezTo>
                    <a:pt x="22" y="47"/>
                    <a:pt x="1" y="70"/>
                    <a:pt x="0" y="149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402"/>
                    <a:pt x="23" y="425"/>
                    <a:pt x="47" y="445"/>
                  </a:cubicBezTo>
                  <a:cubicBezTo>
                    <a:pt x="63" y="456"/>
                    <a:pt x="89" y="469"/>
                    <a:pt x="170" y="469"/>
                  </a:cubicBezTo>
                  <a:cubicBezTo>
                    <a:pt x="376" y="469"/>
                    <a:pt x="376" y="469"/>
                    <a:pt x="376" y="469"/>
                  </a:cubicBezTo>
                  <a:cubicBezTo>
                    <a:pt x="376" y="469"/>
                    <a:pt x="376" y="484"/>
                    <a:pt x="376" y="487"/>
                  </a:cubicBezTo>
                  <a:cubicBezTo>
                    <a:pt x="376" y="523"/>
                    <a:pt x="369" y="538"/>
                    <a:pt x="328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613"/>
                    <a:pt x="61" y="613"/>
                    <a:pt x="61" y="613"/>
                  </a:cubicBezTo>
                  <a:cubicBezTo>
                    <a:pt x="356" y="613"/>
                    <a:pt x="356" y="613"/>
                    <a:pt x="356" y="613"/>
                  </a:cubicBezTo>
                  <a:cubicBezTo>
                    <a:pt x="435" y="613"/>
                    <a:pt x="461" y="578"/>
                    <a:pt x="461" y="511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170" y="0"/>
                  </a:lnTo>
                  <a:close/>
                  <a:moveTo>
                    <a:pt x="376" y="398"/>
                  </a:moveTo>
                  <a:cubicBezTo>
                    <a:pt x="196" y="398"/>
                    <a:pt x="196" y="398"/>
                    <a:pt x="196" y="398"/>
                  </a:cubicBezTo>
                  <a:cubicBezTo>
                    <a:pt x="143" y="398"/>
                    <a:pt x="89" y="402"/>
                    <a:pt x="88" y="333"/>
                  </a:cubicBezTo>
                  <a:cubicBezTo>
                    <a:pt x="88" y="330"/>
                    <a:pt x="88" y="305"/>
                    <a:pt x="88" y="231"/>
                  </a:cubicBezTo>
                  <a:cubicBezTo>
                    <a:pt x="88" y="169"/>
                    <a:pt x="87" y="154"/>
                    <a:pt x="88" y="148"/>
                  </a:cubicBezTo>
                  <a:cubicBezTo>
                    <a:pt x="91" y="90"/>
                    <a:pt x="112" y="70"/>
                    <a:pt x="200" y="72"/>
                  </a:cubicBezTo>
                  <a:cubicBezTo>
                    <a:pt x="205" y="72"/>
                    <a:pt x="376" y="72"/>
                    <a:pt x="376" y="72"/>
                  </a:cubicBezTo>
                  <a:lnTo>
                    <a:pt x="376" y="3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</p:grp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5ADC21A-C003-4B75-994E-118F65D69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375" y="489457"/>
            <a:ext cx="9360000" cy="78054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1216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  <p:sldLayoutId id="2147483737" r:id="rId18"/>
    <p:sldLayoutId id="2147483738" r:id="rId19"/>
    <p:sldLayoutId id="2147483739" r:id="rId20"/>
    <p:sldLayoutId id="2147483740" r:id="rId21"/>
    <p:sldLayoutId id="2147483741" r:id="rId22"/>
    <p:sldLayoutId id="2147483742" r:id="rId23"/>
    <p:sldLayoutId id="2147483743" r:id="rId24"/>
    <p:sldLayoutId id="2147483744" r:id="rId25"/>
    <p:sldLayoutId id="2147483745" r:id="rId26"/>
    <p:sldLayoutId id="2147483746" r:id="rId27"/>
    <p:sldLayoutId id="2147483747" r:id="rId28"/>
    <p:sldLayoutId id="2147483748" r:id="rId29"/>
    <p:sldLayoutId id="2147483749" r:id="rId30"/>
    <p:sldLayoutId id="2147483750" r:id="rId31"/>
    <p:sldLayoutId id="2147483751" r:id="rId32"/>
    <p:sldLayoutId id="2147483752" r:id="rId33"/>
    <p:sldLayoutId id="2147483753" r:id="rId3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44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0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6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6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26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26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Tx/>
        <a:buNone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144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0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6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6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26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26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5" pos="530">
          <p15:clr>
            <a:srgbClr val="F26B43"/>
          </p15:clr>
        </p15:guide>
        <p15:guide id="16" pos="3840">
          <p15:clr>
            <a:srgbClr val="F26B43"/>
          </p15:clr>
        </p15:guide>
        <p15:guide id="17" pos="4067">
          <p15:clr>
            <a:srgbClr val="F26B43"/>
          </p15:clr>
        </p15:guide>
        <p15:guide id="18" pos="7151">
          <p15:clr>
            <a:srgbClr val="F26B43"/>
          </p15:clr>
        </p15:guide>
        <p15:guide id="19" pos="7469">
          <p15:clr>
            <a:srgbClr val="F26B43"/>
          </p15:clr>
        </p15:guide>
        <p15:guide id="20" orient="horz" pos="464">
          <p15:clr>
            <a:srgbClr val="F26B43"/>
          </p15:clr>
        </p15:guide>
        <p15:guide id="21" orient="horz" pos="800">
          <p15:clr>
            <a:srgbClr val="F26B43"/>
          </p15:clr>
        </p15:guide>
        <p15:guide id="22" orient="horz" pos="1163">
          <p15:clr>
            <a:srgbClr val="F26B43"/>
          </p15:clr>
        </p15:guide>
        <p15:guide id="23" orient="horz" pos="1481">
          <p15:clr>
            <a:srgbClr val="F26B43"/>
          </p15:clr>
        </p15:guide>
        <p15:guide id="24" orient="horz" pos="1797">
          <p15:clr>
            <a:srgbClr val="F26B43"/>
          </p15:clr>
        </p15:guide>
        <p15:guide id="25" orient="horz" pos="2024">
          <p15:clr>
            <a:srgbClr val="F26B43"/>
          </p15:clr>
        </p15:guide>
        <p15:guide id="26" orient="horz" pos="3884">
          <p15:clr>
            <a:srgbClr val="F26B43"/>
          </p15:clr>
        </p15:guide>
        <p15:guide id="27" orient="horz" pos="3974">
          <p15:clr>
            <a:srgbClr val="F26B43"/>
          </p15:clr>
        </p15:guide>
        <p15:guide id="28" orient="horz" pos="420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9B8935-E259-4B02-883B-6D1A3EE7D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1375" y="6529181"/>
            <a:ext cx="7315200" cy="1961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7200" indent="-7200" algn="l">
              <a:lnSpc>
                <a:spcPct val="100000"/>
              </a:lnSpc>
              <a:spcBef>
                <a:spcPts val="0"/>
              </a:spcBef>
              <a:defRPr sz="1000">
                <a:solidFill>
                  <a:srgbClr val="6F6F6F"/>
                </a:solidFill>
              </a:defRPr>
            </a:lvl1pPr>
          </a:lstStyle>
          <a:p>
            <a:r>
              <a:rPr lang="de-DE"/>
              <a:t>© msg GillardonBSM AG | 2022 | e-fellows.net IT Day – Tokenisierung von Assets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D76224-E1D4-43A7-9ACF-CEDFC80D25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0625" y="6529181"/>
            <a:ext cx="506328" cy="19613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7200" indent="-7200" algn="r">
              <a:lnSpc>
                <a:spcPct val="100000"/>
              </a:lnSpc>
              <a:spcBef>
                <a:spcPts val="0"/>
              </a:spcBef>
              <a:defRPr sz="1000">
                <a:solidFill>
                  <a:srgbClr val="6F6F6F"/>
                </a:solidFill>
              </a:defRPr>
            </a:lvl1pPr>
          </a:lstStyle>
          <a:p>
            <a:fld id="{B27B0579-4238-4E44-9A9E-134B676F827C}" type="slidenum">
              <a:rPr lang="de-DE" smtClean="0"/>
              <a:pPr/>
              <a:t>‹Nr.›</a:t>
            </a:fld>
            <a:endParaRPr lang="de-DE"/>
          </a:p>
        </p:txBody>
      </p:sp>
      <p:grpSp>
        <p:nvGrpSpPr>
          <p:cNvPr id="8" name="Group 698">
            <a:extLst>
              <a:ext uri="{FF2B5EF4-FFF2-40B4-BE49-F238E27FC236}">
                <a16:creationId xmlns:a16="http://schemas.microsoft.com/office/drawing/2014/main" id="{38B3AD8D-4BDF-4493-A03C-66B87BD86E4A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511008" y="405148"/>
            <a:ext cx="1386000" cy="461894"/>
            <a:chOff x="561" y="2269"/>
            <a:chExt cx="4636" cy="1455"/>
          </a:xfr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grpSpPr>
        <p:sp>
          <p:nvSpPr>
            <p:cNvPr id="9" name="AutoShape 697">
              <a:extLst>
                <a:ext uri="{FF2B5EF4-FFF2-40B4-BE49-F238E27FC236}">
                  <a16:creationId xmlns:a16="http://schemas.microsoft.com/office/drawing/2014/main" id="{1E22E9AA-182F-4CB2-89E0-419C3221803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black">
            <a:xfrm>
              <a:off x="561" y="2271"/>
              <a:ext cx="4634" cy="145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10" name="Oval 699">
              <a:extLst>
                <a:ext uri="{FF2B5EF4-FFF2-40B4-BE49-F238E27FC236}">
                  <a16:creationId xmlns:a16="http://schemas.microsoft.com/office/drawing/2014/main" id="{FE4F0486-765A-46F8-BF6A-2AD294BE1C4F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561" y="2905"/>
              <a:ext cx="483" cy="4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11" name="Freeform 700">
              <a:extLst>
                <a:ext uri="{FF2B5EF4-FFF2-40B4-BE49-F238E27FC236}">
                  <a16:creationId xmlns:a16="http://schemas.microsoft.com/office/drawing/2014/main" id="{FBAC19C4-25A2-4BF7-ACD3-70DAC73E62A4}"/>
                </a:ext>
              </a:extLst>
            </p:cNvPr>
            <p:cNvSpPr>
              <a:spLocks/>
            </p:cNvSpPr>
            <p:nvPr/>
          </p:nvSpPr>
          <p:spPr bwMode="black">
            <a:xfrm>
              <a:off x="1200" y="2269"/>
              <a:ext cx="1559" cy="1113"/>
            </a:xfrm>
            <a:custGeom>
              <a:avLst/>
              <a:gdLst>
                <a:gd name="T0" fmla="*/ 0 w 659"/>
                <a:gd name="T1" fmla="*/ 0 h 469"/>
                <a:gd name="T2" fmla="*/ 0 w 659"/>
                <a:gd name="T3" fmla="*/ 469 h 469"/>
                <a:gd name="T4" fmla="*/ 85 w 659"/>
                <a:gd name="T5" fmla="*/ 469 h 469"/>
                <a:gd name="T6" fmla="*/ 85 w 659"/>
                <a:gd name="T7" fmla="*/ 72 h 469"/>
                <a:gd name="T8" fmla="*/ 282 w 659"/>
                <a:gd name="T9" fmla="*/ 72 h 469"/>
                <a:gd name="T10" fmla="*/ 282 w 659"/>
                <a:gd name="T11" fmla="*/ 469 h 469"/>
                <a:gd name="T12" fmla="*/ 367 w 659"/>
                <a:gd name="T13" fmla="*/ 469 h 469"/>
                <a:gd name="T14" fmla="*/ 367 w 659"/>
                <a:gd name="T15" fmla="*/ 72 h 469"/>
                <a:gd name="T16" fmla="*/ 498 w 659"/>
                <a:gd name="T17" fmla="*/ 72 h 469"/>
                <a:gd name="T18" fmla="*/ 573 w 659"/>
                <a:gd name="T19" fmla="*/ 155 h 469"/>
                <a:gd name="T20" fmla="*/ 573 w 659"/>
                <a:gd name="T21" fmla="*/ 469 h 469"/>
                <a:gd name="T22" fmla="*/ 659 w 659"/>
                <a:gd name="T23" fmla="*/ 469 h 469"/>
                <a:gd name="T24" fmla="*/ 659 w 659"/>
                <a:gd name="T25" fmla="*/ 132 h 469"/>
                <a:gd name="T26" fmla="*/ 541 w 659"/>
                <a:gd name="T27" fmla="*/ 0 h 469"/>
                <a:gd name="T28" fmla="*/ 0 w 659"/>
                <a:gd name="T29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9" h="469">
                  <a:moveTo>
                    <a:pt x="0" y="0"/>
                  </a:moveTo>
                  <a:cubicBezTo>
                    <a:pt x="0" y="469"/>
                    <a:pt x="0" y="469"/>
                    <a:pt x="0" y="469"/>
                  </a:cubicBezTo>
                  <a:cubicBezTo>
                    <a:pt x="85" y="469"/>
                    <a:pt x="85" y="469"/>
                    <a:pt x="85" y="469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85" y="72"/>
                    <a:pt x="218" y="72"/>
                    <a:pt x="282" y="72"/>
                  </a:cubicBezTo>
                  <a:cubicBezTo>
                    <a:pt x="282" y="469"/>
                    <a:pt x="282" y="469"/>
                    <a:pt x="282" y="469"/>
                  </a:cubicBezTo>
                  <a:cubicBezTo>
                    <a:pt x="367" y="469"/>
                    <a:pt x="367" y="469"/>
                    <a:pt x="367" y="469"/>
                  </a:cubicBezTo>
                  <a:cubicBezTo>
                    <a:pt x="367" y="72"/>
                    <a:pt x="367" y="72"/>
                    <a:pt x="367" y="72"/>
                  </a:cubicBezTo>
                  <a:cubicBezTo>
                    <a:pt x="424" y="72"/>
                    <a:pt x="472" y="72"/>
                    <a:pt x="498" y="72"/>
                  </a:cubicBezTo>
                  <a:cubicBezTo>
                    <a:pt x="542" y="72"/>
                    <a:pt x="573" y="98"/>
                    <a:pt x="573" y="155"/>
                  </a:cubicBezTo>
                  <a:cubicBezTo>
                    <a:pt x="573" y="469"/>
                    <a:pt x="573" y="469"/>
                    <a:pt x="573" y="469"/>
                  </a:cubicBezTo>
                  <a:cubicBezTo>
                    <a:pt x="659" y="469"/>
                    <a:pt x="659" y="469"/>
                    <a:pt x="659" y="469"/>
                  </a:cubicBezTo>
                  <a:cubicBezTo>
                    <a:pt x="659" y="346"/>
                    <a:pt x="659" y="239"/>
                    <a:pt x="659" y="132"/>
                  </a:cubicBezTo>
                  <a:cubicBezTo>
                    <a:pt x="659" y="68"/>
                    <a:pt x="626" y="0"/>
                    <a:pt x="54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12" name="Freeform 701">
              <a:extLst>
                <a:ext uri="{FF2B5EF4-FFF2-40B4-BE49-F238E27FC236}">
                  <a16:creationId xmlns:a16="http://schemas.microsoft.com/office/drawing/2014/main" id="{D2D1C06B-0E36-489F-B21B-BD41AE37A37A}"/>
                </a:ext>
              </a:extLst>
            </p:cNvPr>
            <p:cNvSpPr>
              <a:spLocks/>
            </p:cNvSpPr>
            <p:nvPr/>
          </p:nvSpPr>
          <p:spPr bwMode="black">
            <a:xfrm>
              <a:off x="2877" y="2269"/>
              <a:ext cx="1107" cy="1113"/>
            </a:xfrm>
            <a:custGeom>
              <a:avLst/>
              <a:gdLst>
                <a:gd name="T0" fmla="*/ 121 w 468"/>
                <a:gd name="T1" fmla="*/ 0 h 469"/>
                <a:gd name="T2" fmla="*/ 0 w 468"/>
                <a:gd name="T3" fmla="*/ 130 h 469"/>
                <a:gd name="T4" fmla="*/ 115 w 468"/>
                <a:gd name="T5" fmla="*/ 266 h 469"/>
                <a:gd name="T6" fmla="*/ 319 w 468"/>
                <a:gd name="T7" fmla="*/ 266 h 469"/>
                <a:gd name="T8" fmla="*/ 381 w 468"/>
                <a:gd name="T9" fmla="*/ 335 h 469"/>
                <a:gd name="T10" fmla="*/ 320 w 468"/>
                <a:gd name="T11" fmla="*/ 398 h 469"/>
                <a:gd name="T12" fmla="*/ 8 w 468"/>
                <a:gd name="T13" fmla="*/ 398 h 469"/>
                <a:gd name="T14" fmla="*/ 8 w 468"/>
                <a:gd name="T15" fmla="*/ 469 h 469"/>
                <a:gd name="T16" fmla="*/ 356 w 468"/>
                <a:gd name="T17" fmla="*/ 469 h 469"/>
                <a:gd name="T18" fmla="*/ 468 w 468"/>
                <a:gd name="T19" fmla="*/ 336 h 469"/>
                <a:gd name="T20" fmla="*/ 362 w 468"/>
                <a:gd name="T21" fmla="*/ 194 h 469"/>
                <a:gd name="T22" fmla="*/ 142 w 468"/>
                <a:gd name="T23" fmla="*/ 194 h 469"/>
                <a:gd name="T24" fmla="*/ 86 w 468"/>
                <a:gd name="T25" fmla="*/ 132 h 469"/>
                <a:gd name="T26" fmla="*/ 151 w 468"/>
                <a:gd name="T27" fmla="*/ 72 h 469"/>
                <a:gd name="T28" fmla="*/ 452 w 468"/>
                <a:gd name="T29" fmla="*/ 72 h 469"/>
                <a:gd name="T30" fmla="*/ 452 w 468"/>
                <a:gd name="T31" fmla="*/ 0 h 469"/>
                <a:gd name="T32" fmla="*/ 121 w 468"/>
                <a:gd name="T33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8" h="469">
                  <a:moveTo>
                    <a:pt x="121" y="0"/>
                  </a:moveTo>
                  <a:cubicBezTo>
                    <a:pt x="28" y="0"/>
                    <a:pt x="0" y="62"/>
                    <a:pt x="0" y="130"/>
                  </a:cubicBezTo>
                  <a:cubicBezTo>
                    <a:pt x="0" y="204"/>
                    <a:pt x="31" y="266"/>
                    <a:pt x="115" y="266"/>
                  </a:cubicBezTo>
                  <a:cubicBezTo>
                    <a:pt x="191" y="266"/>
                    <a:pt x="262" y="266"/>
                    <a:pt x="319" y="266"/>
                  </a:cubicBezTo>
                  <a:cubicBezTo>
                    <a:pt x="381" y="266"/>
                    <a:pt x="381" y="314"/>
                    <a:pt x="381" y="335"/>
                  </a:cubicBezTo>
                  <a:cubicBezTo>
                    <a:pt x="381" y="356"/>
                    <a:pt x="381" y="398"/>
                    <a:pt x="320" y="398"/>
                  </a:cubicBezTo>
                  <a:cubicBezTo>
                    <a:pt x="272" y="398"/>
                    <a:pt x="8" y="398"/>
                    <a:pt x="8" y="398"/>
                  </a:cubicBezTo>
                  <a:cubicBezTo>
                    <a:pt x="8" y="398"/>
                    <a:pt x="8" y="449"/>
                    <a:pt x="8" y="469"/>
                  </a:cubicBezTo>
                  <a:cubicBezTo>
                    <a:pt x="356" y="469"/>
                    <a:pt x="356" y="469"/>
                    <a:pt x="356" y="469"/>
                  </a:cubicBezTo>
                  <a:cubicBezTo>
                    <a:pt x="443" y="469"/>
                    <a:pt x="468" y="418"/>
                    <a:pt x="468" y="336"/>
                  </a:cubicBezTo>
                  <a:cubicBezTo>
                    <a:pt x="468" y="238"/>
                    <a:pt x="436" y="194"/>
                    <a:pt x="362" y="194"/>
                  </a:cubicBezTo>
                  <a:cubicBezTo>
                    <a:pt x="274" y="194"/>
                    <a:pt x="213" y="194"/>
                    <a:pt x="142" y="194"/>
                  </a:cubicBezTo>
                  <a:cubicBezTo>
                    <a:pt x="86" y="194"/>
                    <a:pt x="86" y="157"/>
                    <a:pt x="86" y="132"/>
                  </a:cubicBezTo>
                  <a:cubicBezTo>
                    <a:pt x="86" y="112"/>
                    <a:pt x="92" y="72"/>
                    <a:pt x="151" y="72"/>
                  </a:cubicBezTo>
                  <a:cubicBezTo>
                    <a:pt x="214" y="72"/>
                    <a:pt x="452" y="72"/>
                    <a:pt x="452" y="72"/>
                  </a:cubicBezTo>
                  <a:cubicBezTo>
                    <a:pt x="452" y="43"/>
                    <a:pt x="452" y="27"/>
                    <a:pt x="452" y="0"/>
                  </a:cubicBezTo>
                  <a:cubicBezTo>
                    <a:pt x="121" y="0"/>
                    <a:pt x="121" y="0"/>
                    <a:pt x="1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13" name="Freeform 702">
              <a:extLst>
                <a:ext uri="{FF2B5EF4-FFF2-40B4-BE49-F238E27FC236}">
                  <a16:creationId xmlns:a16="http://schemas.microsoft.com/office/drawing/2014/main" id="{3BA43128-2855-4003-9162-8C4E59041BFE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107" y="2269"/>
              <a:ext cx="1090" cy="1455"/>
            </a:xfrm>
            <a:custGeom>
              <a:avLst/>
              <a:gdLst>
                <a:gd name="T0" fmla="*/ 170 w 461"/>
                <a:gd name="T1" fmla="*/ 0 h 613"/>
                <a:gd name="T2" fmla="*/ 44 w 461"/>
                <a:gd name="T3" fmla="*/ 29 h 613"/>
                <a:gd name="T4" fmla="*/ 0 w 461"/>
                <a:gd name="T5" fmla="*/ 149 h 613"/>
                <a:gd name="T6" fmla="*/ 0 w 461"/>
                <a:gd name="T7" fmla="*/ 233 h 613"/>
                <a:gd name="T8" fmla="*/ 0 w 461"/>
                <a:gd name="T9" fmla="*/ 318 h 613"/>
                <a:gd name="T10" fmla="*/ 47 w 461"/>
                <a:gd name="T11" fmla="*/ 445 h 613"/>
                <a:gd name="T12" fmla="*/ 170 w 461"/>
                <a:gd name="T13" fmla="*/ 469 h 613"/>
                <a:gd name="T14" fmla="*/ 376 w 461"/>
                <a:gd name="T15" fmla="*/ 469 h 613"/>
                <a:gd name="T16" fmla="*/ 376 w 461"/>
                <a:gd name="T17" fmla="*/ 487 h 613"/>
                <a:gd name="T18" fmla="*/ 328 w 461"/>
                <a:gd name="T19" fmla="*/ 538 h 613"/>
                <a:gd name="T20" fmla="*/ 61 w 461"/>
                <a:gd name="T21" fmla="*/ 538 h 613"/>
                <a:gd name="T22" fmla="*/ 61 w 461"/>
                <a:gd name="T23" fmla="*/ 613 h 613"/>
                <a:gd name="T24" fmla="*/ 356 w 461"/>
                <a:gd name="T25" fmla="*/ 613 h 613"/>
                <a:gd name="T26" fmla="*/ 461 w 461"/>
                <a:gd name="T27" fmla="*/ 511 h 613"/>
                <a:gd name="T28" fmla="*/ 461 w 461"/>
                <a:gd name="T29" fmla="*/ 0 h 613"/>
                <a:gd name="T30" fmla="*/ 170 w 461"/>
                <a:gd name="T31" fmla="*/ 0 h 613"/>
                <a:gd name="T32" fmla="*/ 376 w 461"/>
                <a:gd name="T33" fmla="*/ 398 h 613"/>
                <a:gd name="T34" fmla="*/ 196 w 461"/>
                <a:gd name="T35" fmla="*/ 398 h 613"/>
                <a:gd name="T36" fmla="*/ 88 w 461"/>
                <a:gd name="T37" fmla="*/ 333 h 613"/>
                <a:gd name="T38" fmla="*/ 88 w 461"/>
                <a:gd name="T39" fmla="*/ 231 h 613"/>
                <a:gd name="T40" fmla="*/ 88 w 461"/>
                <a:gd name="T41" fmla="*/ 148 h 613"/>
                <a:gd name="T42" fmla="*/ 200 w 461"/>
                <a:gd name="T43" fmla="*/ 72 h 613"/>
                <a:gd name="T44" fmla="*/ 376 w 461"/>
                <a:gd name="T45" fmla="*/ 72 h 613"/>
                <a:gd name="T46" fmla="*/ 376 w 461"/>
                <a:gd name="T47" fmla="*/ 398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613">
                  <a:moveTo>
                    <a:pt x="170" y="0"/>
                  </a:moveTo>
                  <a:cubicBezTo>
                    <a:pt x="94" y="0"/>
                    <a:pt x="65" y="12"/>
                    <a:pt x="44" y="29"/>
                  </a:cubicBezTo>
                  <a:cubicBezTo>
                    <a:pt x="22" y="47"/>
                    <a:pt x="1" y="70"/>
                    <a:pt x="0" y="149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402"/>
                    <a:pt x="23" y="425"/>
                    <a:pt x="47" y="445"/>
                  </a:cubicBezTo>
                  <a:cubicBezTo>
                    <a:pt x="63" y="456"/>
                    <a:pt x="89" y="469"/>
                    <a:pt x="170" y="469"/>
                  </a:cubicBezTo>
                  <a:cubicBezTo>
                    <a:pt x="376" y="469"/>
                    <a:pt x="376" y="469"/>
                    <a:pt x="376" y="469"/>
                  </a:cubicBezTo>
                  <a:cubicBezTo>
                    <a:pt x="376" y="469"/>
                    <a:pt x="376" y="484"/>
                    <a:pt x="376" y="487"/>
                  </a:cubicBezTo>
                  <a:cubicBezTo>
                    <a:pt x="376" y="523"/>
                    <a:pt x="369" y="538"/>
                    <a:pt x="328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613"/>
                    <a:pt x="61" y="613"/>
                    <a:pt x="61" y="613"/>
                  </a:cubicBezTo>
                  <a:cubicBezTo>
                    <a:pt x="356" y="613"/>
                    <a:pt x="356" y="613"/>
                    <a:pt x="356" y="613"/>
                  </a:cubicBezTo>
                  <a:cubicBezTo>
                    <a:pt x="435" y="613"/>
                    <a:pt x="461" y="578"/>
                    <a:pt x="461" y="511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170" y="0"/>
                  </a:lnTo>
                  <a:close/>
                  <a:moveTo>
                    <a:pt x="376" y="398"/>
                  </a:moveTo>
                  <a:cubicBezTo>
                    <a:pt x="196" y="398"/>
                    <a:pt x="196" y="398"/>
                    <a:pt x="196" y="398"/>
                  </a:cubicBezTo>
                  <a:cubicBezTo>
                    <a:pt x="143" y="398"/>
                    <a:pt x="89" y="402"/>
                    <a:pt x="88" y="333"/>
                  </a:cubicBezTo>
                  <a:cubicBezTo>
                    <a:pt x="88" y="330"/>
                    <a:pt x="88" y="305"/>
                    <a:pt x="88" y="231"/>
                  </a:cubicBezTo>
                  <a:cubicBezTo>
                    <a:pt x="88" y="169"/>
                    <a:pt x="87" y="154"/>
                    <a:pt x="88" y="148"/>
                  </a:cubicBezTo>
                  <a:cubicBezTo>
                    <a:pt x="91" y="90"/>
                    <a:pt x="112" y="70"/>
                    <a:pt x="200" y="72"/>
                  </a:cubicBezTo>
                  <a:cubicBezTo>
                    <a:pt x="205" y="72"/>
                    <a:pt x="376" y="72"/>
                    <a:pt x="376" y="72"/>
                  </a:cubicBezTo>
                  <a:lnTo>
                    <a:pt x="376" y="3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9695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44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0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6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6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26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26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Tx/>
        <a:buNone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144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0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6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6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26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26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>
          <p15:clr>
            <a:srgbClr val="F26B43"/>
          </p15:clr>
        </p15:guide>
        <p15:guide id="3" pos="4067">
          <p15:clr>
            <a:srgbClr val="F26B43"/>
          </p15:clr>
        </p15:guide>
        <p15:guide id="4" pos="7151">
          <p15:clr>
            <a:srgbClr val="F26B43"/>
          </p15:clr>
        </p15:guide>
        <p15:guide id="6" orient="horz" pos="464">
          <p15:clr>
            <a:srgbClr val="F26B43"/>
          </p15:clr>
        </p15:guide>
        <p15:guide id="7" orient="horz" pos="800">
          <p15:clr>
            <a:srgbClr val="F26B43"/>
          </p15:clr>
        </p15:guide>
        <p15:guide id="9" orient="horz" pos="1481">
          <p15:clr>
            <a:srgbClr val="F26B43"/>
          </p15:clr>
        </p15:guide>
        <p15:guide id="10" orient="horz" pos="1797">
          <p15:clr>
            <a:srgbClr val="F26B43"/>
          </p15:clr>
        </p15:guide>
        <p15:guide id="11" orient="horz" pos="2024">
          <p15:clr>
            <a:srgbClr val="F26B43"/>
          </p15:clr>
        </p15:guide>
        <p15:guide id="15" pos="530">
          <p15:clr>
            <a:srgbClr val="F26B43"/>
          </p15:clr>
        </p15:guide>
        <p15:guide id="16" pos="7469">
          <p15:clr>
            <a:srgbClr val="F26B43"/>
          </p15:clr>
        </p15:guide>
        <p15:guide id="17" orient="horz" pos="1163">
          <p15:clr>
            <a:srgbClr val="F26B43"/>
          </p15:clr>
        </p15:guide>
        <p15:guide id="18" orient="horz" pos="3884">
          <p15:clr>
            <a:srgbClr val="F26B43"/>
          </p15:clr>
        </p15:guide>
        <p15:guide id="19" orient="horz" pos="3974">
          <p15:clr>
            <a:srgbClr val="F26B43"/>
          </p15:clr>
        </p15:guide>
        <p15:guide id="20" orient="horz" pos="4202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1EE6BE-BC9D-4F81-95D2-ADD4AD502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375" y="1847675"/>
            <a:ext cx="10510838" cy="446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9B8935-E259-4B02-883B-6D1A3EE7D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1375" y="6529181"/>
            <a:ext cx="7315200" cy="1961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7200" indent="-7200" algn="l">
              <a:lnSpc>
                <a:spcPct val="100000"/>
              </a:lnSpc>
              <a:spcBef>
                <a:spcPts val="0"/>
              </a:spcBef>
              <a:defRPr sz="1000">
                <a:solidFill>
                  <a:srgbClr val="6F6F6F"/>
                </a:solidFill>
              </a:defRPr>
            </a:lvl1pPr>
          </a:lstStyle>
          <a:p>
            <a:r>
              <a:rPr lang="de-DE"/>
              <a:t>© msg GillardonBSM AG | 2022 | e-fellows.net IT Day – Tokenisierung von Assets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D76224-E1D4-43A7-9ACF-CEDFC80D25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0625" y="6529181"/>
            <a:ext cx="506328" cy="19613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7200" indent="-7200" algn="r">
              <a:lnSpc>
                <a:spcPct val="100000"/>
              </a:lnSpc>
              <a:spcBef>
                <a:spcPts val="0"/>
              </a:spcBef>
              <a:defRPr sz="1000">
                <a:solidFill>
                  <a:srgbClr val="6F6F6F"/>
                </a:solidFill>
              </a:defRPr>
            </a:lvl1pPr>
          </a:lstStyle>
          <a:p>
            <a:fld id="{B27B0579-4238-4E44-9A9E-134B676F827C}" type="slidenum">
              <a:rPr lang="de-DE" smtClean="0"/>
              <a:pPr/>
              <a:t>‹Nr.›</a:t>
            </a:fld>
            <a:endParaRPr lang="de-DE"/>
          </a:p>
        </p:txBody>
      </p:sp>
      <p:grpSp>
        <p:nvGrpSpPr>
          <p:cNvPr id="8" name="Group 698">
            <a:extLst>
              <a:ext uri="{FF2B5EF4-FFF2-40B4-BE49-F238E27FC236}">
                <a16:creationId xmlns:a16="http://schemas.microsoft.com/office/drawing/2014/main" id="{38B3AD8D-4BDF-4493-A03C-66B87BD86E4A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471251" y="405148"/>
            <a:ext cx="1386000" cy="461894"/>
            <a:chOff x="561" y="2269"/>
            <a:chExt cx="4636" cy="1455"/>
          </a:xfr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grpSpPr>
        <p:sp>
          <p:nvSpPr>
            <p:cNvPr id="9" name="AutoShape 697">
              <a:extLst>
                <a:ext uri="{FF2B5EF4-FFF2-40B4-BE49-F238E27FC236}">
                  <a16:creationId xmlns:a16="http://schemas.microsoft.com/office/drawing/2014/main" id="{1E22E9AA-182F-4CB2-89E0-419C3221803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black">
            <a:xfrm>
              <a:off x="561" y="2271"/>
              <a:ext cx="4634" cy="145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10" name="Oval 699">
              <a:extLst>
                <a:ext uri="{FF2B5EF4-FFF2-40B4-BE49-F238E27FC236}">
                  <a16:creationId xmlns:a16="http://schemas.microsoft.com/office/drawing/2014/main" id="{FE4F0486-765A-46F8-BF6A-2AD294BE1C4F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561" y="2905"/>
              <a:ext cx="483" cy="4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11" name="Freeform 700">
              <a:extLst>
                <a:ext uri="{FF2B5EF4-FFF2-40B4-BE49-F238E27FC236}">
                  <a16:creationId xmlns:a16="http://schemas.microsoft.com/office/drawing/2014/main" id="{FBAC19C4-25A2-4BF7-ACD3-70DAC73E62A4}"/>
                </a:ext>
              </a:extLst>
            </p:cNvPr>
            <p:cNvSpPr>
              <a:spLocks/>
            </p:cNvSpPr>
            <p:nvPr/>
          </p:nvSpPr>
          <p:spPr bwMode="black">
            <a:xfrm>
              <a:off x="1200" y="2269"/>
              <a:ext cx="1559" cy="1113"/>
            </a:xfrm>
            <a:custGeom>
              <a:avLst/>
              <a:gdLst>
                <a:gd name="T0" fmla="*/ 0 w 659"/>
                <a:gd name="T1" fmla="*/ 0 h 469"/>
                <a:gd name="T2" fmla="*/ 0 w 659"/>
                <a:gd name="T3" fmla="*/ 469 h 469"/>
                <a:gd name="T4" fmla="*/ 85 w 659"/>
                <a:gd name="T5" fmla="*/ 469 h 469"/>
                <a:gd name="T6" fmla="*/ 85 w 659"/>
                <a:gd name="T7" fmla="*/ 72 h 469"/>
                <a:gd name="T8" fmla="*/ 282 w 659"/>
                <a:gd name="T9" fmla="*/ 72 h 469"/>
                <a:gd name="T10" fmla="*/ 282 w 659"/>
                <a:gd name="T11" fmla="*/ 469 h 469"/>
                <a:gd name="T12" fmla="*/ 367 w 659"/>
                <a:gd name="T13" fmla="*/ 469 h 469"/>
                <a:gd name="T14" fmla="*/ 367 w 659"/>
                <a:gd name="T15" fmla="*/ 72 h 469"/>
                <a:gd name="T16" fmla="*/ 498 w 659"/>
                <a:gd name="T17" fmla="*/ 72 h 469"/>
                <a:gd name="T18" fmla="*/ 573 w 659"/>
                <a:gd name="T19" fmla="*/ 155 h 469"/>
                <a:gd name="T20" fmla="*/ 573 w 659"/>
                <a:gd name="T21" fmla="*/ 469 h 469"/>
                <a:gd name="T22" fmla="*/ 659 w 659"/>
                <a:gd name="T23" fmla="*/ 469 h 469"/>
                <a:gd name="T24" fmla="*/ 659 w 659"/>
                <a:gd name="T25" fmla="*/ 132 h 469"/>
                <a:gd name="T26" fmla="*/ 541 w 659"/>
                <a:gd name="T27" fmla="*/ 0 h 469"/>
                <a:gd name="T28" fmla="*/ 0 w 659"/>
                <a:gd name="T29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9" h="469">
                  <a:moveTo>
                    <a:pt x="0" y="0"/>
                  </a:moveTo>
                  <a:cubicBezTo>
                    <a:pt x="0" y="469"/>
                    <a:pt x="0" y="469"/>
                    <a:pt x="0" y="469"/>
                  </a:cubicBezTo>
                  <a:cubicBezTo>
                    <a:pt x="85" y="469"/>
                    <a:pt x="85" y="469"/>
                    <a:pt x="85" y="469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85" y="72"/>
                    <a:pt x="218" y="72"/>
                    <a:pt x="282" y="72"/>
                  </a:cubicBezTo>
                  <a:cubicBezTo>
                    <a:pt x="282" y="469"/>
                    <a:pt x="282" y="469"/>
                    <a:pt x="282" y="469"/>
                  </a:cubicBezTo>
                  <a:cubicBezTo>
                    <a:pt x="367" y="469"/>
                    <a:pt x="367" y="469"/>
                    <a:pt x="367" y="469"/>
                  </a:cubicBezTo>
                  <a:cubicBezTo>
                    <a:pt x="367" y="72"/>
                    <a:pt x="367" y="72"/>
                    <a:pt x="367" y="72"/>
                  </a:cubicBezTo>
                  <a:cubicBezTo>
                    <a:pt x="424" y="72"/>
                    <a:pt x="472" y="72"/>
                    <a:pt x="498" y="72"/>
                  </a:cubicBezTo>
                  <a:cubicBezTo>
                    <a:pt x="542" y="72"/>
                    <a:pt x="573" y="98"/>
                    <a:pt x="573" y="155"/>
                  </a:cubicBezTo>
                  <a:cubicBezTo>
                    <a:pt x="573" y="469"/>
                    <a:pt x="573" y="469"/>
                    <a:pt x="573" y="469"/>
                  </a:cubicBezTo>
                  <a:cubicBezTo>
                    <a:pt x="659" y="469"/>
                    <a:pt x="659" y="469"/>
                    <a:pt x="659" y="469"/>
                  </a:cubicBezTo>
                  <a:cubicBezTo>
                    <a:pt x="659" y="346"/>
                    <a:pt x="659" y="239"/>
                    <a:pt x="659" y="132"/>
                  </a:cubicBezTo>
                  <a:cubicBezTo>
                    <a:pt x="659" y="68"/>
                    <a:pt x="626" y="0"/>
                    <a:pt x="54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12" name="Freeform 701">
              <a:extLst>
                <a:ext uri="{FF2B5EF4-FFF2-40B4-BE49-F238E27FC236}">
                  <a16:creationId xmlns:a16="http://schemas.microsoft.com/office/drawing/2014/main" id="{D2D1C06B-0E36-489F-B21B-BD41AE37A37A}"/>
                </a:ext>
              </a:extLst>
            </p:cNvPr>
            <p:cNvSpPr>
              <a:spLocks/>
            </p:cNvSpPr>
            <p:nvPr/>
          </p:nvSpPr>
          <p:spPr bwMode="black">
            <a:xfrm>
              <a:off x="2877" y="2269"/>
              <a:ext cx="1107" cy="1113"/>
            </a:xfrm>
            <a:custGeom>
              <a:avLst/>
              <a:gdLst>
                <a:gd name="T0" fmla="*/ 121 w 468"/>
                <a:gd name="T1" fmla="*/ 0 h 469"/>
                <a:gd name="T2" fmla="*/ 0 w 468"/>
                <a:gd name="T3" fmla="*/ 130 h 469"/>
                <a:gd name="T4" fmla="*/ 115 w 468"/>
                <a:gd name="T5" fmla="*/ 266 h 469"/>
                <a:gd name="T6" fmla="*/ 319 w 468"/>
                <a:gd name="T7" fmla="*/ 266 h 469"/>
                <a:gd name="T8" fmla="*/ 381 w 468"/>
                <a:gd name="T9" fmla="*/ 335 h 469"/>
                <a:gd name="T10" fmla="*/ 320 w 468"/>
                <a:gd name="T11" fmla="*/ 398 h 469"/>
                <a:gd name="T12" fmla="*/ 8 w 468"/>
                <a:gd name="T13" fmla="*/ 398 h 469"/>
                <a:gd name="T14" fmla="*/ 8 w 468"/>
                <a:gd name="T15" fmla="*/ 469 h 469"/>
                <a:gd name="T16" fmla="*/ 356 w 468"/>
                <a:gd name="T17" fmla="*/ 469 h 469"/>
                <a:gd name="T18" fmla="*/ 468 w 468"/>
                <a:gd name="T19" fmla="*/ 336 h 469"/>
                <a:gd name="T20" fmla="*/ 362 w 468"/>
                <a:gd name="T21" fmla="*/ 194 h 469"/>
                <a:gd name="T22" fmla="*/ 142 w 468"/>
                <a:gd name="T23" fmla="*/ 194 h 469"/>
                <a:gd name="T24" fmla="*/ 86 w 468"/>
                <a:gd name="T25" fmla="*/ 132 h 469"/>
                <a:gd name="T26" fmla="*/ 151 w 468"/>
                <a:gd name="T27" fmla="*/ 72 h 469"/>
                <a:gd name="T28" fmla="*/ 452 w 468"/>
                <a:gd name="T29" fmla="*/ 72 h 469"/>
                <a:gd name="T30" fmla="*/ 452 w 468"/>
                <a:gd name="T31" fmla="*/ 0 h 469"/>
                <a:gd name="T32" fmla="*/ 121 w 468"/>
                <a:gd name="T33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8" h="469">
                  <a:moveTo>
                    <a:pt x="121" y="0"/>
                  </a:moveTo>
                  <a:cubicBezTo>
                    <a:pt x="28" y="0"/>
                    <a:pt x="0" y="62"/>
                    <a:pt x="0" y="130"/>
                  </a:cubicBezTo>
                  <a:cubicBezTo>
                    <a:pt x="0" y="204"/>
                    <a:pt x="31" y="266"/>
                    <a:pt x="115" y="266"/>
                  </a:cubicBezTo>
                  <a:cubicBezTo>
                    <a:pt x="191" y="266"/>
                    <a:pt x="262" y="266"/>
                    <a:pt x="319" y="266"/>
                  </a:cubicBezTo>
                  <a:cubicBezTo>
                    <a:pt x="381" y="266"/>
                    <a:pt x="381" y="314"/>
                    <a:pt x="381" y="335"/>
                  </a:cubicBezTo>
                  <a:cubicBezTo>
                    <a:pt x="381" y="356"/>
                    <a:pt x="381" y="398"/>
                    <a:pt x="320" y="398"/>
                  </a:cubicBezTo>
                  <a:cubicBezTo>
                    <a:pt x="272" y="398"/>
                    <a:pt x="8" y="398"/>
                    <a:pt x="8" y="398"/>
                  </a:cubicBezTo>
                  <a:cubicBezTo>
                    <a:pt x="8" y="398"/>
                    <a:pt x="8" y="449"/>
                    <a:pt x="8" y="469"/>
                  </a:cubicBezTo>
                  <a:cubicBezTo>
                    <a:pt x="356" y="469"/>
                    <a:pt x="356" y="469"/>
                    <a:pt x="356" y="469"/>
                  </a:cubicBezTo>
                  <a:cubicBezTo>
                    <a:pt x="443" y="469"/>
                    <a:pt x="468" y="418"/>
                    <a:pt x="468" y="336"/>
                  </a:cubicBezTo>
                  <a:cubicBezTo>
                    <a:pt x="468" y="238"/>
                    <a:pt x="436" y="194"/>
                    <a:pt x="362" y="194"/>
                  </a:cubicBezTo>
                  <a:cubicBezTo>
                    <a:pt x="274" y="194"/>
                    <a:pt x="213" y="194"/>
                    <a:pt x="142" y="194"/>
                  </a:cubicBezTo>
                  <a:cubicBezTo>
                    <a:pt x="86" y="194"/>
                    <a:pt x="86" y="157"/>
                    <a:pt x="86" y="132"/>
                  </a:cubicBezTo>
                  <a:cubicBezTo>
                    <a:pt x="86" y="112"/>
                    <a:pt x="92" y="72"/>
                    <a:pt x="151" y="72"/>
                  </a:cubicBezTo>
                  <a:cubicBezTo>
                    <a:pt x="214" y="72"/>
                    <a:pt x="452" y="72"/>
                    <a:pt x="452" y="72"/>
                  </a:cubicBezTo>
                  <a:cubicBezTo>
                    <a:pt x="452" y="43"/>
                    <a:pt x="452" y="27"/>
                    <a:pt x="452" y="0"/>
                  </a:cubicBezTo>
                  <a:cubicBezTo>
                    <a:pt x="121" y="0"/>
                    <a:pt x="121" y="0"/>
                    <a:pt x="1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  <p:sp>
          <p:nvSpPr>
            <p:cNvPr id="13" name="Freeform 702">
              <a:extLst>
                <a:ext uri="{FF2B5EF4-FFF2-40B4-BE49-F238E27FC236}">
                  <a16:creationId xmlns:a16="http://schemas.microsoft.com/office/drawing/2014/main" id="{3BA43128-2855-4003-9162-8C4E59041BFE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107" y="2269"/>
              <a:ext cx="1090" cy="1455"/>
            </a:xfrm>
            <a:custGeom>
              <a:avLst/>
              <a:gdLst>
                <a:gd name="T0" fmla="*/ 170 w 461"/>
                <a:gd name="T1" fmla="*/ 0 h 613"/>
                <a:gd name="T2" fmla="*/ 44 w 461"/>
                <a:gd name="T3" fmla="*/ 29 h 613"/>
                <a:gd name="T4" fmla="*/ 0 w 461"/>
                <a:gd name="T5" fmla="*/ 149 h 613"/>
                <a:gd name="T6" fmla="*/ 0 w 461"/>
                <a:gd name="T7" fmla="*/ 233 h 613"/>
                <a:gd name="T8" fmla="*/ 0 w 461"/>
                <a:gd name="T9" fmla="*/ 318 h 613"/>
                <a:gd name="T10" fmla="*/ 47 w 461"/>
                <a:gd name="T11" fmla="*/ 445 h 613"/>
                <a:gd name="T12" fmla="*/ 170 w 461"/>
                <a:gd name="T13" fmla="*/ 469 h 613"/>
                <a:gd name="T14" fmla="*/ 376 w 461"/>
                <a:gd name="T15" fmla="*/ 469 h 613"/>
                <a:gd name="T16" fmla="*/ 376 w 461"/>
                <a:gd name="T17" fmla="*/ 487 h 613"/>
                <a:gd name="T18" fmla="*/ 328 w 461"/>
                <a:gd name="T19" fmla="*/ 538 h 613"/>
                <a:gd name="T20" fmla="*/ 61 w 461"/>
                <a:gd name="T21" fmla="*/ 538 h 613"/>
                <a:gd name="T22" fmla="*/ 61 w 461"/>
                <a:gd name="T23" fmla="*/ 613 h 613"/>
                <a:gd name="T24" fmla="*/ 356 w 461"/>
                <a:gd name="T25" fmla="*/ 613 h 613"/>
                <a:gd name="T26" fmla="*/ 461 w 461"/>
                <a:gd name="T27" fmla="*/ 511 h 613"/>
                <a:gd name="T28" fmla="*/ 461 w 461"/>
                <a:gd name="T29" fmla="*/ 0 h 613"/>
                <a:gd name="T30" fmla="*/ 170 w 461"/>
                <a:gd name="T31" fmla="*/ 0 h 613"/>
                <a:gd name="T32" fmla="*/ 376 w 461"/>
                <a:gd name="T33" fmla="*/ 398 h 613"/>
                <a:gd name="T34" fmla="*/ 196 w 461"/>
                <a:gd name="T35" fmla="*/ 398 h 613"/>
                <a:gd name="T36" fmla="*/ 88 w 461"/>
                <a:gd name="T37" fmla="*/ 333 h 613"/>
                <a:gd name="T38" fmla="*/ 88 w 461"/>
                <a:gd name="T39" fmla="*/ 231 h 613"/>
                <a:gd name="T40" fmla="*/ 88 w 461"/>
                <a:gd name="T41" fmla="*/ 148 h 613"/>
                <a:gd name="T42" fmla="*/ 200 w 461"/>
                <a:gd name="T43" fmla="*/ 72 h 613"/>
                <a:gd name="T44" fmla="*/ 376 w 461"/>
                <a:gd name="T45" fmla="*/ 72 h 613"/>
                <a:gd name="T46" fmla="*/ 376 w 461"/>
                <a:gd name="T47" fmla="*/ 398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613">
                  <a:moveTo>
                    <a:pt x="170" y="0"/>
                  </a:moveTo>
                  <a:cubicBezTo>
                    <a:pt x="94" y="0"/>
                    <a:pt x="65" y="12"/>
                    <a:pt x="44" y="29"/>
                  </a:cubicBezTo>
                  <a:cubicBezTo>
                    <a:pt x="22" y="47"/>
                    <a:pt x="1" y="70"/>
                    <a:pt x="0" y="149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402"/>
                    <a:pt x="23" y="425"/>
                    <a:pt x="47" y="445"/>
                  </a:cubicBezTo>
                  <a:cubicBezTo>
                    <a:pt x="63" y="456"/>
                    <a:pt x="89" y="469"/>
                    <a:pt x="170" y="469"/>
                  </a:cubicBezTo>
                  <a:cubicBezTo>
                    <a:pt x="376" y="469"/>
                    <a:pt x="376" y="469"/>
                    <a:pt x="376" y="469"/>
                  </a:cubicBezTo>
                  <a:cubicBezTo>
                    <a:pt x="376" y="469"/>
                    <a:pt x="376" y="484"/>
                    <a:pt x="376" y="487"/>
                  </a:cubicBezTo>
                  <a:cubicBezTo>
                    <a:pt x="376" y="523"/>
                    <a:pt x="369" y="538"/>
                    <a:pt x="328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613"/>
                    <a:pt x="61" y="613"/>
                    <a:pt x="61" y="613"/>
                  </a:cubicBezTo>
                  <a:cubicBezTo>
                    <a:pt x="356" y="613"/>
                    <a:pt x="356" y="613"/>
                    <a:pt x="356" y="613"/>
                  </a:cubicBezTo>
                  <a:cubicBezTo>
                    <a:pt x="435" y="613"/>
                    <a:pt x="461" y="578"/>
                    <a:pt x="461" y="511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170" y="0"/>
                  </a:lnTo>
                  <a:close/>
                  <a:moveTo>
                    <a:pt x="376" y="398"/>
                  </a:moveTo>
                  <a:cubicBezTo>
                    <a:pt x="196" y="398"/>
                    <a:pt x="196" y="398"/>
                    <a:pt x="196" y="398"/>
                  </a:cubicBezTo>
                  <a:cubicBezTo>
                    <a:pt x="143" y="398"/>
                    <a:pt x="89" y="402"/>
                    <a:pt x="88" y="333"/>
                  </a:cubicBezTo>
                  <a:cubicBezTo>
                    <a:pt x="88" y="330"/>
                    <a:pt x="88" y="305"/>
                    <a:pt x="88" y="231"/>
                  </a:cubicBezTo>
                  <a:cubicBezTo>
                    <a:pt x="88" y="169"/>
                    <a:pt x="87" y="154"/>
                    <a:pt x="88" y="148"/>
                  </a:cubicBezTo>
                  <a:cubicBezTo>
                    <a:pt x="91" y="90"/>
                    <a:pt x="112" y="70"/>
                    <a:pt x="200" y="72"/>
                  </a:cubicBezTo>
                  <a:cubicBezTo>
                    <a:pt x="205" y="72"/>
                    <a:pt x="376" y="72"/>
                    <a:pt x="376" y="72"/>
                  </a:cubicBezTo>
                  <a:lnTo>
                    <a:pt x="376" y="3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b="1" i="0">
                <a:latin typeface="Calibri" panose="020F0502020204030204" pitchFamily="34" charset="0"/>
              </a:endParaRPr>
            </a:p>
          </p:txBody>
        </p:sp>
      </p:grp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5ADC21A-C003-4B75-994E-118F65D69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375" y="489457"/>
            <a:ext cx="9360000" cy="78054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1633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44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0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6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6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26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26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Tx/>
        <a:buNone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144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0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6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6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26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260000" indent="-14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30">
          <p15:clr>
            <a:srgbClr val="F26B43"/>
          </p15:clr>
        </p15:guide>
        <p15:guide id="2" pos="3840">
          <p15:clr>
            <a:srgbClr val="F26B43"/>
          </p15:clr>
        </p15:guide>
        <p15:guide id="3" pos="4067">
          <p15:clr>
            <a:srgbClr val="F26B43"/>
          </p15:clr>
        </p15:guide>
        <p15:guide id="4" pos="7151">
          <p15:clr>
            <a:srgbClr val="F26B43"/>
          </p15:clr>
        </p15:guide>
        <p15:guide id="5" pos="7469">
          <p15:clr>
            <a:srgbClr val="F26B43"/>
          </p15:clr>
        </p15:guide>
        <p15:guide id="6" orient="horz" pos="464">
          <p15:clr>
            <a:srgbClr val="F26B43"/>
          </p15:clr>
        </p15:guide>
        <p15:guide id="7" orient="horz" pos="800">
          <p15:clr>
            <a:srgbClr val="F26B43"/>
          </p15:clr>
        </p15:guide>
        <p15:guide id="8" orient="horz" pos="1163">
          <p15:clr>
            <a:srgbClr val="F26B43"/>
          </p15:clr>
        </p15:guide>
        <p15:guide id="9" orient="horz" pos="1481">
          <p15:clr>
            <a:srgbClr val="F26B43"/>
          </p15:clr>
        </p15:guide>
        <p15:guide id="10" orient="horz" pos="1797">
          <p15:clr>
            <a:srgbClr val="F26B43"/>
          </p15:clr>
        </p15:guide>
        <p15:guide id="11" orient="horz" pos="2024">
          <p15:clr>
            <a:srgbClr val="F26B43"/>
          </p15:clr>
        </p15:guide>
        <p15:guide id="12" orient="horz" pos="3884">
          <p15:clr>
            <a:srgbClr val="F26B43"/>
          </p15:clr>
        </p15:guide>
        <p15:guide id="13" orient="horz" pos="3974">
          <p15:clr>
            <a:srgbClr val="F26B43"/>
          </p15:clr>
        </p15:guide>
        <p15:guide id="14" orient="horz" pos="420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5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png"/><Relationship Id="rId18" Type="http://schemas.openxmlformats.org/officeDocument/2006/relationships/image" Target="../media/image37.svg"/><Relationship Id="rId3" Type="http://schemas.openxmlformats.org/officeDocument/2006/relationships/image" Target="../media/image23.png"/><Relationship Id="rId21" Type="http://schemas.openxmlformats.org/officeDocument/2006/relationships/image" Target="../media/image40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5.png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19.png"/><Relationship Id="rId23" Type="http://schemas.openxmlformats.org/officeDocument/2006/relationships/image" Target="../media/image42.svg"/><Relationship Id="rId10" Type="http://schemas.openxmlformats.org/officeDocument/2006/relationships/image" Target="../media/image30.svg"/><Relationship Id="rId19" Type="http://schemas.openxmlformats.org/officeDocument/2006/relationships/image" Target="../media/image38.pn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image" Target="../media/image34.svg"/><Relationship Id="rId22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0D88CE-55DA-4F88-98E9-192C4483A4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375" y="1660400"/>
            <a:ext cx="10510838" cy="2491500"/>
          </a:xfrm>
        </p:spPr>
        <p:txBody>
          <a:bodyPr/>
          <a:lstStyle/>
          <a:p>
            <a:pPr algn="ctr"/>
            <a:r>
              <a:rPr lang="de-DE"/>
              <a:t>Tokenisierung von Assets in der Blockchain</a:t>
            </a:r>
            <a:br>
              <a:rPr lang="de-DE"/>
            </a:br>
            <a:r>
              <a:rPr lang="de-DE" sz="2800"/>
              <a:t>–</a:t>
            </a:r>
            <a:br>
              <a:rPr lang="de-DE" sz="2800"/>
            </a:br>
            <a:r>
              <a:rPr lang="de-DE" sz="2800"/>
              <a:t>JUGF-Stammtisch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08D91-D4CE-42D6-B2DB-8ED59E9C84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de-DE" sz="1600"/>
              <a:t>Andreas Meyer-Berg</a:t>
            </a:r>
          </a:p>
          <a:p>
            <a:pPr algn="ctr"/>
            <a:r>
              <a:rPr lang="de-DE" sz="1600"/>
              <a:t>Marcel Wesenberg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0E741FF-0BDB-4DB4-BE25-4CCAD8FCBB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© </a:t>
            </a:r>
            <a:r>
              <a:rPr lang="de-DE" err="1"/>
              <a:t>msg</a:t>
            </a:r>
            <a:r>
              <a:rPr lang="de-DE"/>
              <a:t> </a:t>
            </a:r>
            <a:r>
              <a:rPr lang="de-DE" err="1"/>
              <a:t>GillardonBSM</a:t>
            </a:r>
            <a:r>
              <a:rPr lang="de-DE"/>
              <a:t> AG | 2023 | JUGF-Stammtisch – Tokenisierung von Assets in der Blockchain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B23293E-7A44-45E9-BB9E-7B8AABB0E0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7B0579-4238-4E44-9A9E-134B676F827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3220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014A4CE-CAB0-4DBA-AE41-455533D06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</a:t>
            </a:r>
            <a:r>
              <a:rPr lang="de-DE" err="1"/>
              <a:t>msg</a:t>
            </a:r>
            <a:r>
              <a:rPr lang="de-DE"/>
              <a:t> </a:t>
            </a:r>
            <a:r>
              <a:rPr lang="de-DE" err="1"/>
              <a:t>GillardonBSM</a:t>
            </a:r>
            <a:r>
              <a:rPr lang="de-DE"/>
              <a:t> AG | 2023 | JUGF-Stammtisch – Tokenisierung von Assets in der Blockchain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2345A48-79E5-4FA6-B2B3-9C561F02D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C4F53-B4CA-4838-AC7E-70E91EE9D986}" type="slidenum">
              <a:rPr lang="de-DE" smtClean="0"/>
              <a:t>10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51BAED6-CE12-4B7C-A0C1-64E333395441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de-DE"/>
              <a:t>Technische Einführung: Einbindung in Java Projekte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E469F81-A1BC-44EA-8BCC-4C4A5F8FE429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de-DE"/>
              <a:t>Smart </a:t>
            </a:r>
            <a:r>
              <a:rPr lang="de-DE" err="1"/>
              <a:t>Contract</a:t>
            </a:r>
            <a:r>
              <a:rPr lang="de-DE"/>
              <a:t>: Wie diesen aus Java aus aufrufen?</a:t>
            </a:r>
          </a:p>
          <a:p>
            <a:pPr lvl="1"/>
            <a:r>
              <a:rPr lang="de-DE"/>
              <a:t>Web3 Anfragen (aufwändig)</a:t>
            </a:r>
          </a:p>
          <a:p>
            <a:pPr lvl="1"/>
            <a:r>
              <a:rPr lang="de-DE"/>
              <a:t>Web3J Wrapper (CLI, Maven Plugin, …)</a:t>
            </a:r>
          </a:p>
          <a:p>
            <a:pPr lvl="2"/>
            <a:r>
              <a:rPr lang="de-DE"/>
              <a:t>Gewöhnlicher Java Code zum Deployen und Aufrufen</a:t>
            </a:r>
          </a:p>
          <a:p>
            <a:endParaRPr lang="de-DE"/>
          </a:p>
          <a:p>
            <a:r>
              <a:rPr lang="de-DE"/>
              <a:t>Beispielhafte Anwendung:</a:t>
            </a:r>
          </a:p>
          <a:p>
            <a:pPr lvl="1"/>
            <a:r>
              <a:rPr lang="de-DE"/>
              <a:t>Input: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de-DE" err="1"/>
              <a:t>MySmartContract.sol</a:t>
            </a:r>
            <a:endParaRPr lang="de-DE"/>
          </a:p>
          <a:p>
            <a:pPr lvl="1"/>
            <a:r>
              <a:rPr lang="de-DE"/>
              <a:t>Kompilieren:</a:t>
            </a:r>
          </a:p>
          <a:p>
            <a:pPr lvl="2"/>
            <a:r>
              <a:rPr lang="de-DE"/>
              <a:t>./</a:t>
            </a:r>
            <a:r>
              <a:rPr lang="de-DE" err="1"/>
              <a:t>truffle</a:t>
            </a:r>
            <a:r>
              <a:rPr lang="de-DE"/>
              <a:t> </a:t>
            </a:r>
            <a:r>
              <a:rPr lang="de-DE" err="1"/>
              <a:t>compile</a:t>
            </a:r>
            <a:r>
              <a:rPr lang="de-DE"/>
              <a:t>: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de-DE" err="1"/>
              <a:t>MySmartContract.json</a:t>
            </a:r>
            <a:endParaRPr lang="de-DE"/>
          </a:p>
          <a:p>
            <a:pPr lvl="1"/>
            <a:r>
              <a:rPr lang="de-DE"/>
              <a:t>Web3J:</a:t>
            </a:r>
          </a:p>
          <a:p>
            <a:pPr lvl="2"/>
            <a:r>
              <a:rPr lang="de-DE"/>
              <a:t>./web3j </a:t>
            </a:r>
            <a:r>
              <a:rPr lang="de-DE" err="1"/>
              <a:t>generate</a:t>
            </a:r>
            <a:r>
              <a:rPr lang="de-DE"/>
              <a:t> </a:t>
            </a:r>
            <a:r>
              <a:rPr lang="de-DE" err="1"/>
              <a:t>truffle</a:t>
            </a:r>
            <a:r>
              <a:rPr lang="de-DE"/>
              <a:t> --</a:t>
            </a:r>
            <a:r>
              <a:rPr lang="de-DE" err="1"/>
              <a:t>truffle-json</a:t>
            </a:r>
            <a:r>
              <a:rPr lang="de-DE"/>
              <a:t> </a:t>
            </a:r>
            <a:r>
              <a:rPr lang="de-DE" err="1"/>
              <a:t>MySmartContract.json</a:t>
            </a:r>
            <a:r>
              <a:rPr lang="de-DE"/>
              <a:t> </a:t>
            </a:r>
            <a:br>
              <a:rPr lang="de-DE"/>
            </a:br>
            <a:r>
              <a:rPr lang="de-DE"/>
              <a:t>-o ./</a:t>
            </a:r>
            <a:r>
              <a:rPr lang="de-DE" err="1"/>
              <a:t>target</a:t>
            </a:r>
            <a:r>
              <a:rPr lang="de-DE"/>
              <a:t>/</a:t>
            </a:r>
            <a:r>
              <a:rPr lang="de-DE" err="1"/>
              <a:t>folder</a:t>
            </a:r>
            <a:r>
              <a:rPr lang="de-DE"/>
              <a:t>/ -p </a:t>
            </a:r>
            <a:r>
              <a:rPr lang="de-DE" err="1"/>
              <a:t>org.parent.package</a:t>
            </a:r>
            <a:endParaRPr lang="de-DE"/>
          </a:p>
          <a:p>
            <a:pPr lvl="2">
              <a:buFont typeface="Wingdings" panose="05000000000000000000" pitchFamily="2" charset="2"/>
              <a:buChar char="Ø"/>
            </a:pPr>
            <a:r>
              <a:rPr lang="de-DE"/>
              <a:t>MySmartContract.java</a:t>
            </a:r>
          </a:p>
          <a:p>
            <a:pPr lvl="1"/>
            <a:r>
              <a:rPr lang="de-DE"/>
              <a:t>Java:</a:t>
            </a:r>
          </a:p>
          <a:p>
            <a:pPr lvl="2"/>
            <a:r>
              <a:rPr lang="de-DE" err="1"/>
              <a:t>MySmartContract.deploy</a:t>
            </a:r>
            <a:r>
              <a:rPr lang="de-DE"/>
              <a:t>(web3, </a:t>
            </a:r>
            <a:r>
              <a:rPr lang="de-DE" err="1"/>
              <a:t>pk</a:t>
            </a:r>
            <a:r>
              <a:rPr lang="de-DE"/>
              <a:t>, </a:t>
            </a:r>
            <a:r>
              <a:rPr lang="de-DE" err="1"/>
              <a:t>gasProvider</a:t>
            </a:r>
            <a:r>
              <a:rPr lang="de-DE"/>
              <a:t>).send();</a:t>
            </a:r>
          </a:p>
          <a:p>
            <a:endParaRPr lang="de-DE"/>
          </a:p>
        </p:txBody>
      </p:sp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92DF83EA-F569-4B0F-BB76-B318A0C2F9BE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2531278552"/>
              </p:ext>
            </p:extLst>
          </p:nvPr>
        </p:nvGraphicFramePr>
        <p:xfrm>
          <a:off x="6276975" y="1847850"/>
          <a:ext cx="5075238" cy="4460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el 4">
            <a:extLst>
              <a:ext uri="{FF2B5EF4-FFF2-40B4-BE49-F238E27FC236}">
                <a16:creationId xmlns:a16="http://schemas.microsoft.com/office/drawing/2014/main" id="{82AEF337-B6EB-453E-8356-4D4599A2C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Von Smart </a:t>
            </a:r>
            <a:r>
              <a:rPr lang="de-DE" err="1"/>
              <a:t>Contracts</a:t>
            </a:r>
            <a:r>
              <a:rPr lang="de-DE"/>
              <a:t> zu generierten Java </a:t>
            </a:r>
            <a:r>
              <a:rPr lang="de-DE" err="1"/>
              <a:t>Wrappern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071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9B5546-B350-4641-A176-EA379BEC4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</a:t>
            </a:r>
            <a:r>
              <a:rPr lang="de-DE" err="1"/>
              <a:t>msg</a:t>
            </a:r>
            <a:r>
              <a:rPr lang="de-DE"/>
              <a:t> </a:t>
            </a:r>
            <a:r>
              <a:rPr lang="de-DE" err="1"/>
              <a:t>GillardonBSM</a:t>
            </a:r>
            <a:r>
              <a:rPr lang="de-DE"/>
              <a:t> AG | 2023 | JUGF-Stammtisch – Tokenisierung von Assets in der Blockchain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43ED211-E188-4799-A084-D14D67F60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C4F53-B4CA-4838-AC7E-70E91EE9D986}" type="slidenum">
              <a:rPr lang="de-DE" smtClean="0"/>
              <a:t>11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CA5FBDD-E94D-7F19-B851-81C177C4548E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de-DE"/>
              <a:t>Technische Einführung: Herausforderungen und Lösungen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C34043F-984F-47D8-9E50-B6AE9E8DC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Herausforderungen und Lösungen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67EC8D0-5D04-9594-1F77-460067BA0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75" y="1270000"/>
            <a:ext cx="486156" cy="43281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3D0271DC-2A85-D0EC-DAAF-66FAD345E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794" y="1270000"/>
            <a:ext cx="425196" cy="452628"/>
          </a:xfrm>
          <a:prstGeom prst="rect">
            <a:avLst/>
          </a:prstGeom>
        </p:spPr>
      </p:pic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160D7409-F2B6-4EB7-682F-50BC84C8469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solidFill>
            <a:schemeClr val="accent1"/>
          </a:solidFill>
        </p:spPr>
        <p:txBody>
          <a:bodyPr lIns="252000" tIns="216000"/>
          <a:lstStyle/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Dynamisches Technologieumfeld</a:t>
            </a:r>
          </a:p>
          <a:p>
            <a:pPr marL="429750" marR="0" lvl="1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Häufige Änderungen/Neuheiten</a:t>
            </a:r>
          </a:p>
          <a:p>
            <a:pPr marL="825750" marR="0" lvl="2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Ethereum Windows Compiler: .</a:t>
            </a:r>
            <a:r>
              <a:rPr kumimoji="0" lang="de-DE" sz="140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zip</a:t>
            </a: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-&gt; .exe</a:t>
            </a:r>
          </a:p>
          <a:p>
            <a:pPr marL="429750" marR="0" lvl="1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Schnell veraltete Bibliotheken</a:t>
            </a:r>
          </a:p>
          <a:p>
            <a:pPr marL="825750" marR="0" lvl="2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Fehlende Features (z.B. </a:t>
            </a:r>
            <a:r>
              <a:rPr kumimoji="0" lang="de-DE" sz="140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payable</a:t>
            </a: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Kleine Community/Geringe Nutzung</a:t>
            </a:r>
          </a:p>
          <a:p>
            <a:pPr marL="429750" marR="0" lvl="1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Instabile Abhängigkeiten</a:t>
            </a:r>
          </a:p>
          <a:p>
            <a:pPr marL="429750" marR="0" lvl="1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Zeitliche Abhängigkeiten in Smart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Contracts</a:t>
            </a: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429750" marR="0" lvl="1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Erhöhtes Fehlerpotenzial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84ECD312-169D-0556-1285-87590311F51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solidFill>
            <a:schemeClr val="bg1">
              <a:lumMod val="95000"/>
            </a:schemeClr>
          </a:solidFill>
        </p:spPr>
        <p:txBody>
          <a:bodyPr lIns="252000" tIns="21600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Beschränkung auf Grundlegende Frameworks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Teils manuelle Anpassung für neue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Aktive, große Projekte bevorzugen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Testen (mit Zeitmanipulation)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Code Reviews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Validieren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/>
          </a:p>
          <a:p>
            <a:endParaRPr lang="de-DE"/>
          </a:p>
          <a:p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574CC72-B34F-05AE-83E7-E2B4552B5C4B}"/>
              </a:ext>
            </a:extLst>
          </p:cNvPr>
          <p:cNvSpPr txBox="1"/>
          <p:nvPr/>
        </p:nvSpPr>
        <p:spPr>
          <a:xfrm>
            <a:off x="1440873" y="1429670"/>
            <a:ext cx="1802994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>
                <a:solidFill>
                  <a:schemeClr val="accent1"/>
                </a:solidFill>
              </a:rPr>
              <a:t>Herausforderung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B85E81F-F0CA-7752-DEF3-FFA1CB49FDB8}"/>
              </a:ext>
            </a:extLst>
          </p:cNvPr>
          <p:cNvSpPr txBox="1"/>
          <p:nvPr/>
        </p:nvSpPr>
        <p:spPr>
          <a:xfrm>
            <a:off x="6785821" y="1429670"/>
            <a:ext cx="74699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>
                <a:solidFill>
                  <a:schemeClr val="accent1"/>
                </a:solidFill>
              </a:rPr>
              <a:t>Lösung</a:t>
            </a:r>
          </a:p>
        </p:txBody>
      </p:sp>
    </p:spTree>
    <p:extLst>
      <p:ext uri="{BB962C8B-B14F-4D97-AF65-F5344CB8AC3E}">
        <p14:creationId xmlns:p14="http://schemas.microsoft.com/office/powerpoint/2010/main" val="2228292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8817CE33-5BCC-BF44-AC75-D188F358EE65}"/>
              </a:ext>
            </a:extLst>
          </p:cNvPr>
          <p:cNvSpPr txBox="1"/>
          <p:nvPr/>
        </p:nvSpPr>
        <p:spPr>
          <a:xfrm>
            <a:off x="808397" y="1557721"/>
            <a:ext cx="8309492" cy="872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rgbClr val="A01441"/>
              </a:buClr>
              <a:buSzTx/>
              <a:buFontTx/>
              <a:buNone/>
              <a:tabLst/>
              <a:defRPr/>
            </a:pPr>
            <a:r>
              <a:rPr kumimoji="0" lang="de-DE" sz="6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kkurat LL TT Black" panose="020B0504020101010102" pitchFamily="34" charset="77"/>
                <a:ea typeface="+mn-ea"/>
                <a:cs typeface="Akkurat LL TT Light" panose="020B0404020101010102" pitchFamily="34" charset="77"/>
              </a:rPr>
              <a:t>Live-</a:t>
            </a:r>
            <a:r>
              <a:rPr kumimoji="0" lang="de-DE" sz="60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kkurat LL TT Black" panose="020B0504020101010102" pitchFamily="34" charset="77"/>
                <a:ea typeface="+mn-ea"/>
                <a:cs typeface="Akkurat LL TT Light" panose="020B0404020101010102" pitchFamily="34" charset="77"/>
              </a:rPr>
              <a:t>DeepDive</a:t>
            </a:r>
            <a:endParaRPr kumimoji="0" lang="de-DE" sz="6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kkurat LL TT Light" panose="020B0404020101010102" pitchFamily="34" charset="77"/>
              <a:ea typeface="Akkurat LL Light" panose="020B0404020101010102" pitchFamily="34" charset="-126"/>
              <a:cs typeface="Akkurat LL TT Light" panose="020B0404020101010102" pitchFamily="34" charset="77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EB651A4-604D-482C-B9A3-ABD53BCBA5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© </a:t>
            </a:r>
            <a:r>
              <a:rPr lang="de-DE" err="1"/>
              <a:t>msg</a:t>
            </a:r>
            <a:r>
              <a:rPr lang="de-DE"/>
              <a:t> </a:t>
            </a:r>
            <a:r>
              <a:rPr lang="de-DE" err="1"/>
              <a:t>GillardonBSM</a:t>
            </a:r>
            <a:r>
              <a:rPr lang="de-DE"/>
              <a:t> AG | 2023 | JUGF-Stammtisch – Tokenisierung von Assets in der Blockchain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37AB4B6-334E-4546-9DE7-2E3D9DFFB4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7200" marR="0" lvl="0" indent="-72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7B0579-4238-4E44-9A9E-134B676F827C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7200" marR="0" lvl="0" indent="-720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9531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F16DC2F2-5D20-46D0-9306-FC9E5590E702}"/>
              </a:ext>
            </a:extLst>
          </p:cNvPr>
          <p:cNvSpPr/>
          <p:nvPr/>
        </p:nvSpPr>
        <p:spPr>
          <a:xfrm>
            <a:off x="741931" y="638581"/>
            <a:ext cx="8985173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>
                <a:srgbClr val="A01441"/>
              </a:buClr>
              <a:buSzTx/>
              <a:tabLst/>
              <a:defRPr/>
            </a:pPr>
            <a:r>
              <a:rPr lang="de-DE" sz="2400">
                <a:solidFill>
                  <a:srgbClr val="A01441"/>
                </a:solidFill>
                <a:latin typeface="+mj-lt"/>
                <a:ea typeface="+mj-ea"/>
                <a:cs typeface="Calibri" panose="020F0502020204030204" pitchFamily="34" charset="0"/>
              </a:rPr>
              <a:t>Danke für die Aufmerksamkeit!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8567714-9F2D-4D47-8604-F686C1220167}"/>
              </a:ext>
            </a:extLst>
          </p:cNvPr>
          <p:cNvSpPr txBox="1">
            <a:spLocks/>
          </p:cNvSpPr>
          <p:nvPr/>
        </p:nvSpPr>
        <p:spPr>
          <a:xfrm>
            <a:off x="841374" y="392918"/>
            <a:ext cx="3058817" cy="15792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fontAlgn="auto">
              <a:spcAft>
                <a:spcPts val="0"/>
              </a:spcAft>
              <a:buSzTx/>
              <a:tabLst/>
              <a:defRPr/>
            </a:pPr>
            <a:r>
              <a:rPr lang="de-DE" sz="1400">
                <a:ea typeface="Akkurat LL Light" panose="020B0404020101010102" pitchFamily="34" charset="-126"/>
              </a:rPr>
              <a:t>Fragen oder Anmerkungen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755EB-FE4E-4E6A-8D2E-FE8B43561E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© </a:t>
            </a:r>
            <a:r>
              <a:rPr lang="de-DE" err="1"/>
              <a:t>msg</a:t>
            </a:r>
            <a:r>
              <a:rPr lang="de-DE"/>
              <a:t> </a:t>
            </a:r>
            <a:r>
              <a:rPr lang="de-DE" err="1"/>
              <a:t>GillardonBSM</a:t>
            </a:r>
            <a:r>
              <a:rPr lang="de-DE"/>
              <a:t> AG | 2023 | JUGF-Stammtisch – Tokenisierung von Assets in der Blockchain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F15ADD8-2547-4341-A2B8-E5B5851932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7B0579-4238-4E44-9A9E-134B676F827C}" type="slidenum">
              <a:rPr lang="de-DE" smtClean="0"/>
              <a:pPr/>
              <a:t>13</a:t>
            </a:fld>
            <a:endParaRPr lang="de-DE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43CE1DDB-4AD1-48E1-B8DF-1BCF0DD73B6F}"/>
              </a:ext>
            </a:extLst>
          </p:cNvPr>
          <p:cNvGrpSpPr/>
          <p:nvPr/>
        </p:nvGrpSpPr>
        <p:grpSpPr>
          <a:xfrm>
            <a:off x="3602910" y="1510535"/>
            <a:ext cx="3836930" cy="3836930"/>
            <a:chOff x="4776845" y="2109845"/>
            <a:chExt cx="2638310" cy="2638310"/>
          </a:xfrm>
        </p:grpSpPr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DF27ECB9-A262-49DD-B18F-534C6C6C1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76845" y="2109845"/>
              <a:ext cx="2638310" cy="2638310"/>
            </a:xfrm>
            <a:prstGeom prst="rect">
              <a:avLst/>
            </a:prstGeom>
          </p:spPr>
        </p:pic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3F8CCF05-AA43-470E-B8A0-FB5340024656}"/>
                </a:ext>
              </a:extLst>
            </p:cNvPr>
            <p:cNvSpPr txBox="1"/>
            <p:nvPr/>
          </p:nvSpPr>
          <p:spPr>
            <a:xfrm>
              <a:off x="6699886" y="2359703"/>
              <a:ext cx="469900" cy="220046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01441"/>
                </a:buClr>
                <a:buSzTx/>
                <a:buFontTx/>
                <a:buNone/>
                <a:tabLst/>
                <a:defRPr/>
              </a:pPr>
              <a:r>
                <a:rPr kumimoji="0" lang="de-DE" sz="199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?</a:t>
              </a:r>
              <a:endParaRPr kumimoji="0" lang="de-DE" sz="3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0100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9">
            <a:extLst>
              <a:ext uri="{FF2B5EF4-FFF2-40B4-BE49-F238E27FC236}">
                <a16:creationId xmlns:a16="http://schemas.microsoft.com/office/drawing/2014/main" id="{8FD16214-0155-45FF-90D5-CFD607361A2A}"/>
              </a:ext>
            </a:extLst>
          </p:cNvPr>
          <p:cNvSpPr txBox="1">
            <a:spLocks/>
          </p:cNvSpPr>
          <p:nvPr/>
        </p:nvSpPr>
        <p:spPr>
          <a:xfrm>
            <a:off x="2091359" y="1847675"/>
            <a:ext cx="4001167" cy="100203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Marcel Wesenberg</a:t>
            </a:r>
          </a:p>
          <a:p>
            <a:r>
              <a:rPr lang="de-DE"/>
              <a:t>Lead Business Consultant</a:t>
            </a:r>
          </a:p>
          <a:p>
            <a:r>
              <a:rPr lang="de-DE" err="1"/>
              <a:t>marcel.wesenberg@msg.group</a:t>
            </a:r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69F6922-24E2-458D-82DB-EF4895975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41E7BE0-EB9E-4CB5-9B8B-2841ECF72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C4F53-B4CA-4838-AC7E-70E91EE9D986}" type="slidenum">
              <a:rPr lang="de-DE" smtClean="0"/>
              <a:t>14</a:t>
            </a:fld>
            <a:endParaRPr lang="de-DE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DF7AFF3-8CD7-465B-8C70-2A5B313F3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</a:t>
            </a:r>
            <a:r>
              <a:rPr lang="de-DE" err="1"/>
              <a:t>msg</a:t>
            </a:r>
            <a:r>
              <a:rPr lang="de-DE"/>
              <a:t> </a:t>
            </a:r>
            <a:r>
              <a:rPr lang="de-DE" err="1"/>
              <a:t>GillardonBSM</a:t>
            </a:r>
            <a:r>
              <a:rPr lang="de-DE"/>
              <a:t> AG | 2023 | JUGF-Stammtisch – Tokenisierung von Assets in der Blockchain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DEED04EA-D4CB-4EDF-8FA7-496312FA9262}"/>
              </a:ext>
            </a:extLst>
          </p:cNvPr>
          <p:cNvSpPr txBox="1">
            <a:spLocks/>
          </p:cNvSpPr>
          <p:nvPr/>
        </p:nvSpPr>
        <p:spPr>
          <a:xfrm>
            <a:off x="2091359" y="3006248"/>
            <a:ext cx="4001167" cy="100203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Andreas Meyer-Berg</a:t>
            </a:r>
          </a:p>
          <a:p>
            <a:r>
              <a:rPr lang="de-DE"/>
              <a:t>IT Consultant</a:t>
            </a:r>
            <a:br>
              <a:rPr lang="de-DE"/>
            </a:br>
            <a:r>
              <a:rPr lang="de-DE" err="1"/>
              <a:t>andreas.meyer-berg@msg.group</a:t>
            </a:r>
            <a:endParaRPr lang="de-DE"/>
          </a:p>
        </p:txBody>
      </p:sp>
      <p:pic>
        <p:nvPicPr>
          <p:cNvPr id="9" name="Bildplatzhalter 4">
            <a:extLst>
              <a:ext uri="{FF2B5EF4-FFF2-40B4-BE49-F238E27FC236}">
                <a16:creationId xmlns:a16="http://schemas.microsoft.com/office/drawing/2014/main" id="{B21635AD-BDDF-4756-848A-00E3502129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0" b="22766"/>
          <a:stretch/>
        </p:blipFill>
        <p:spPr>
          <a:xfrm>
            <a:off x="841375" y="1847675"/>
            <a:ext cx="1002039" cy="1002039"/>
          </a:xfrm>
          <a:custGeom>
            <a:avLst/>
            <a:gdLst>
              <a:gd name="connsiteX0" fmla="*/ 625710 w 1251420"/>
              <a:gd name="connsiteY0" fmla="*/ 0 h 1251420"/>
              <a:gd name="connsiteX1" fmla="*/ 1251420 w 1251420"/>
              <a:gd name="connsiteY1" fmla="*/ 625710 h 1251420"/>
              <a:gd name="connsiteX2" fmla="*/ 625710 w 1251420"/>
              <a:gd name="connsiteY2" fmla="*/ 1251420 h 1251420"/>
              <a:gd name="connsiteX3" fmla="*/ 0 w 1251420"/>
              <a:gd name="connsiteY3" fmla="*/ 625710 h 1251420"/>
              <a:gd name="connsiteX4" fmla="*/ 625710 w 1251420"/>
              <a:gd name="connsiteY4" fmla="*/ 0 h 1251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1420" h="1251420">
                <a:moveTo>
                  <a:pt x="625710" y="0"/>
                </a:moveTo>
                <a:cubicBezTo>
                  <a:pt x="971280" y="0"/>
                  <a:pt x="1251420" y="280140"/>
                  <a:pt x="1251420" y="625710"/>
                </a:cubicBezTo>
                <a:cubicBezTo>
                  <a:pt x="1251420" y="971280"/>
                  <a:pt x="971280" y="1251420"/>
                  <a:pt x="625710" y="1251420"/>
                </a:cubicBezTo>
                <a:cubicBezTo>
                  <a:pt x="280140" y="1251420"/>
                  <a:pt x="0" y="971280"/>
                  <a:pt x="0" y="625710"/>
                </a:cubicBezTo>
                <a:cubicBezTo>
                  <a:pt x="0" y="280140"/>
                  <a:pt x="280140" y="0"/>
                  <a:pt x="62571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pic>
        <p:nvPicPr>
          <p:cNvPr id="12" name="Bildplatzhalter 4">
            <a:extLst>
              <a:ext uri="{FF2B5EF4-FFF2-40B4-BE49-F238E27FC236}">
                <a16:creationId xmlns:a16="http://schemas.microsoft.com/office/drawing/2014/main" id="{307C9814-B98E-46D0-B983-4FD85EFB9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57" b="16657"/>
          <a:stretch/>
        </p:blipFill>
        <p:spPr>
          <a:xfrm>
            <a:off x="841375" y="3006247"/>
            <a:ext cx="1002039" cy="1002039"/>
          </a:xfrm>
          <a:custGeom>
            <a:avLst/>
            <a:gdLst>
              <a:gd name="connsiteX0" fmla="*/ 625710 w 1251420"/>
              <a:gd name="connsiteY0" fmla="*/ 0 h 1251420"/>
              <a:gd name="connsiteX1" fmla="*/ 1251420 w 1251420"/>
              <a:gd name="connsiteY1" fmla="*/ 625710 h 1251420"/>
              <a:gd name="connsiteX2" fmla="*/ 625710 w 1251420"/>
              <a:gd name="connsiteY2" fmla="*/ 1251420 h 1251420"/>
              <a:gd name="connsiteX3" fmla="*/ 0 w 1251420"/>
              <a:gd name="connsiteY3" fmla="*/ 625710 h 1251420"/>
              <a:gd name="connsiteX4" fmla="*/ 625710 w 1251420"/>
              <a:gd name="connsiteY4" fmla="*/ 0 h 1251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1420" h="1251420">
                <a:moveTo>
                  <a:pt x="625710" y="0"/>
                </a:moveTo>
                <a:cubicBezTo>
                  <a:pt x="971280" y="0"/>
                  <a:pt x="1251420" y="280140"/>
                  <a:pt x="1251420" y="625710"/>
                </a:cubicBezTo>
                <a:cubicBezTo>
                  <a:pt x="1251420" y="971280"/>
                  <a:pt x="971280" y="1251420"/>
                  <a:pt x="625710" y="1251420"/>
                </a:cubicBezTo>
                <a:cubicBezTo>
                  <a:pt x="280140" y="1251420"/>
                  <a:pt x="0" y="971280"/>
                  <a:pt x="0" y="625710"/>
                </a:cubicBezTo>
                <a:cubicBezTo>
                  <a:pt x="0" y="280140"/>
                  <a:pt x="280140" y="0"/>
                  <a:pt x="62571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907626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764E0D2-B38C-4BA2-995D-CA9BF037C0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© </a:t>
            </a:r>
            <a:r>
              <a:rPr lang="de-DE" err="1"/>
              <a:t>msg</a:t>
            </a:r>
            <a:r>
              <a:rPr lang="de-DE"/>
              <a:t> </a:t>
            </a:r>
            <a:r>
              <a:rPr lang="de-DE" err="1"/>
              <a:t>GillardonBSM</a:t>
            </a:r>
            <a:r>
              <a:rPr lang="de-DE"/>
              <a:t> AG | 2023 | JUGF-Stammtisch – Tokenisierung von Assets in der Blockchain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ED57FA1-43DC-41D1-9EEC-DDF78BFDC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7200" marR="0" lvl="0" indent="-72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7B0579-4238-4E44-9A9E-134B676F827C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7200" marR="0" lvl="0" indent="-720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6F6F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5C12853-955D-4888-8434-BC7236A04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20" y="1966359"/>
            <a:ext cx="5740593" cy="297798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380D59B-5E16-4BB0-B493-7F3E3051CA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191" y="318406"/>
            <a:ext cx="5800389" cy="287875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9427793-4D2F-4B98-9860-FBA3472DAE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160" y="3429000"/>
            <a:ext cx="5863420" cy="2908504"/>
          </a:xfrm>
          <a:prstGeom prst="rect">
            <a:avLst/>
          </a:prstGeom>
        </p:spPr>
      </p:pic>
      <p:sp>
        <p:nvSpPr>
          <p:cNvPr id="16" name="Titel 4">
            <a:extLst>
              <a:ext uri="{FF2B5EF4-FFF2-40B4-BE49-F238E27FC236}">
                <a16:creationId xmlns:a16="http://schemas.microsoft.com/office/drawing/2014/main" id="{359BFF76-8351-4D03-A0F5-B1226BC35314}"/>
              </a:ext>
            </a:extLst>
          </p:cNvPr>
          <p:cNvSpPr txBox="1">
            <a:spLocks/>
          </p:cNvSpPr>
          <p:nvPr/>
        </p:nvSpPr>
        <p:spPr>
          <a:xfrm>
            <a:off x="177420" y="520496"/>
            <a:ext cx="4140580" cy="78054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>
                <a:ln>
                  <a:noFill/>
                </a:ln>
                <a:solidFill>
                  <a:srgbClr val="A01441"/>
                </a:solidFill>
                <a:effectLst/>
                <a:uLnTx/>
                <a:uFillTx/>
                <a:latin typeface="Calibri"/>
                <a:ea typeface="+mj-ea"/>
                <a:cs typeface="Calibri" panose="020F0502020204030204" pitchFamily="34" charset="0"/>
              </a:rPr>
              <a:t>Impressionen vom Prototyp </a:t>
            </a:r>
            <a:endParaRPr kumimoji="0" lang="de-DE" sz="2400" b="0" i="0" u="none" strike="noStrike" kern="1200" cap="none" spc="0" normalizeH="0" baseline="0" noProof="0">
              <a:ln>
                <a:noFill/>
              </a:ln>
              <a:solidFill>
                <a:srgbClr val="A01441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BBD768F-07CD-462F-9577-8E21ED72BF6F}"/>
              </a:ext>
            </a:extLst>
          </p:cNvPr>
          <p:cNvSpPr txBox="1"/>
          <p:nvPr/>
        </p:nvSpPr>
        <p:spPr>
          <a:xfrm>
            <a:off x="374650" y="4944348"/>
            <a:ext cx="48641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Marktplatz zum „einkaufen“ von Assets aus Sicht der Anleger.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E9B126E-D22C-4C1D-BA8B-E939065C0FA8}"/>
              </a:ext>
            </a:extLst>
          </p:cNvPr>
          <p:cNvSpPr txBox="1"/>
          <p:nvPr/>
        </p:nvSpPr>
        <p:spPr>
          <a:xfrm>
            <a:off x="6151159" y="3170586"/>
            <a:ext cx="5800389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Ansicht von emittierten Immobilienprojekten aus Sicht des Händlers (hier Bank).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4CE60C1-5C50-4E08-8EED-2AD5E527ED2B}"/>
              </a:ext>
            </a:extLst>
          </p:cNvPr>
          <p:cNvSpPr txBox="1"/>
          <p:nvPr/>
        </p:nvSpPr>
        <p:spPr>
          <a:xfrm>
            <a:off x="6182674" y="6344515"/>
            <a:ext cx="5737357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Depotansicht. Klassische Anlagewerte werden mit neuen (digitalen) Anlagen zusammen dargestellt. </a:t>
            </a:r>
          </a:p>
        </p:txBody>
      </p:sp>
    </p:spTree>
    <p:extLst>
      <p:ext uri="{BB962C8B-B14F-4D97-AF65-F5344CB8AC3E}">
        <p14:creationId xmlns:p14="http://schemas.microsoft.com/office/powerpoint/2010/main" val="1204231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3FE0F84-9EF2-42DF-BAC2-D9A1FD507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</a:t>
            </a:r>
            <a:r>
              <a:rPr lang="de-DE" err="1"/>
              <a:t>msg</a:t>
            </a:r>
            <a:r>
              <a:rPr lang="de-DE"/>
              <a:t> </a:t>
            </a:r>
            <a:r>
              <a:rPr lang="de-DE" err="1"/>
              <a:t>GillardonBSM</a:t>
            </a:r>
            <a:r>
              <a:rPr lang="de-DE"/>
              <a:t> AG | 2023 | JUGF-Stammtisch – Tokenisierung von Assets in der Blockchain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88B5FB7-DFFF-4DAD-A5C3-96919B10F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7200" marR="0" lvl="0" indent="-72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1441"/>
              </a:buClr>
              <a:buSzTx/>
              <a:buFontTx/>
              <a:buNone/>
              <a:tabLst/>
              <a:defRPr/>
            </a:pPr>
            <a:fld id="{3960B6C3-C496-4A7C-9C45-3D663D266B2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7200" marR="0" lvl="0" indent="-720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01441"/>
                </a:buClr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6F6F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902CFAF-E6A0-4BAA-AA57-68A042613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msg</a:t>
            </a:r>
            <a:r>
              <a:rPr lang="de-DE"/>
              <a:t> auf einen Blick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887C79E-65EA-4980-84C5-1B004362161F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de-DE"/>
              <a:t>Zahlen &amp; Fakten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5E82CA99-63DA-4608-A4AB-AD2CEC52CF09}"/>
              </a:ext>
            </a:extLst>
          </p:cNvPr>
          <p:cNvCxnSpPr>
            <a:cxnSpLocks/>
          </p:cNvCxnSpPr>
          <p:nvPr/>
        </p:nvCxnSpPr>
        <p:spPr>
          <a:xfrm>
            <a:off x="841375" y="1657510"/>
            <a:ext cx="5148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platzhalter 3">
            <a:extLst>
              <a:ext uri="{FF2B5EF4-FFF2-40B4-BE49-F238E27FC236}">
                <a16:creationId xmlns:a16="http://schemas.microsoft.com/office/drawing/2014/main" id="{A1C1B98F-B3E1-4768-B9D9-9C1F9740CBCB}"/>
              </a:ext>
            </a:extLst>
          </p:cNvPr>
          <p:cNvSpPr txBox="1">
            <a:spLocks/>
          </p:cNvSpPr>
          <p:nvPr/>
        </p:nvSpPr>
        <p:spPr bwMode="gray">
          <a:xfrm>
            <a:off x="841377" y="1923372"/>
            <a:ext cx="4889608" cy="226215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lvl="1"/>
            <a:lvl3pPr lvl="2"/>
            <a:lvl4pPr lvl="3"/>
            <a:lvl5pPr lvl="4"/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7163" marR="0" lvl="0" indent="-157163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0144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IT-Beratungs- und Systemintegrationsunternehmen</a:t>
            </a:r>
          </a:p>
          <a:p>
            <a:pPr marL="157163" marR="0" lvl="0" indent="-157163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0144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Unabhängige und inhabergeführte Unternehmensgruppe</a:t>
            </a:r>
          </a:p>
          <a:p>
            <a:pPr marL="157163" marR="0" lvl="0" indent="-157163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0144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&gt; 10.000 Mitarbeiter</a:t>
            </a:r>
          </a:p>
          <a:p>
            <a:pPr marL="157163" marR="0" lvl="0" indent="-157163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0144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Umsatz 2020: 1,1 Mrd. EUR</a:t>
            </a:r>
          </a:p>
          <a:p>
            <a:pPr marL="157163" marR="0" lvl="0" indent="-157163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0144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Standorte in 28 Ländern weltweit</a:t>
            </a:r>
          </a:p>
          <a:p>
            <a:pPr marL="157163" marR="0" lvl="0" indent="-157163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0144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Branchenübergreifend tätig: u.a. Insurance, Automotive, Banking</a:t>
            </a:r>
          </a:p>
          <a:p>
            <a:pPr marL="157163" marR="0" lvl="0" indent="-157163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0144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Gesamte Breite des Beratungsspektrums:</a:t>
            </a:r>
          </a:p>
          <a:p>
            <a:pPr marL="328613" marR="0" lvl="1" indent="-157163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0144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Beratung, IT-Projekte, Software, Services, Seminare</a:t>
            </a:r>
          </a:p>
        </p:txBody>
      </p:sp>
      <p:pic>
        <p:nvPicPr>
          <p:cNvPr id="230" name="Grafik 229">
            <a:extLst>
              <a:ext uri="{FF2B5EF4-FFF2-40B4-BE49-F238E27FC236}">
                <a16:creationId xmlns:a16="http://schemas.microsoft.com/office/drawing/2014/main" id="{8CDEDA23-73CC-4107-A37B-2C4C86D4A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5003" y="1341648"/>
            <a:ext cx="974789" cy="315862"/>
          </a:xfrm>
          <a:prstGeom prst="rect">
            <a:avLst/>
          </a:prstGeom>
        </p:spPr>
      </p:pic>
      <p:sp>
        <p:nvSpPr>
          <p:cNvPr id="231" name="Textplatzhalter 9">
            <a:extLst>
              <a:ext uri="{FF2B5EF4-FFF2-40B4-BE49-F238E27FC236}">
                <a16:creationId xmlns:a16="http://schemas.microsoft.com/office/drawing/2014/main" id="{3A033DE8-801F-4FD4-8D11-7999AF0BE0A1}"/>
              </a:ext>
            </a:extLst>
          </p:cNvPr>
          <p:cNvSpPr txBox="1">
            <a:spLocks/>
          </p:cNvSpPr>
          <p:nvPr/>
        </p:nvSpPr>
        <p:spPr>
          <a:xfrm>
            <a:off x="8321999" y="1923372"/>
            <a:ext cx="2660529" cy="100203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A01441"/>
              </a:buClr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rgbClr val="A0144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Andreas Meyer-Berg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A01441"/>
              </a:buClr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rgbClr val="A0144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 Consultant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A01441"/>
              </a:buClr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err="1">
                <a:ln>
                  <a:noFill/>
                </a:ln>
                <a:solidFill>
                  <a:srgbClr val="A0144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andreas.meyer-berg@msg.group</a:t>
            </a:r>
            <a:endParaRPr kumimoji="0" lang="de-DE" sz="1400" b="0" i="0" u="none" strike="noStrike" kern="1200" cap="none" spc="0" normalizeH="0" baseline="0" noProof="0">
              <a:ln>
                <a:noFill/>
              </a:ln>
              <a:solidFill>
                <a:srgbClr val="A0144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32" name="Bildplatzhalter 4">
            <a:extLst>
              <a:ext uri="{FF2B5EF4-FFF2-40B4-BE49-F238E27FC236}">
                <a16:creationId xmlns:a16="http://schemas.microsoft.com/office/drawing/2014/main" id="{58A06C46-16AE-4148-93CE-329E909178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57" b="16657"/>
          <a:stretch/>
        </p:blipFill>
        <p:spPr>
          <a:xfrm>
            <a:off x="7072015" y="1923372"/>
            <a:ext cx="1002039" cy="1002039"/>
          </a:xfrm>
          <a:custGeom>
            <a:avLst/>
            <a:gdLst>
              <a:gd name="connsiteX0" fmla="*/ 625710 w 1251420"/>
              <a:gd name="connsiteY0" fmla="*/ 0 h 1251420"/>
              <a:gd name="connsiteX1" fmla="*/ 1251420 w 1251420"/>
              <a:gd name="connsiteY1" fmla="*/ 625710 h 1251420"/>
              <a:gd name="connsiteX2" fmla="*/ 625710 w 1251420"/>
              <a:gd name="connsiteY2" fmla="*/ 1251420 h 1251420"/>
              <a:gd name="connsiteX3" fmla="*/ 0 w 1251420"/>
              <a:gd name="connsiteY3" fmla="*/ 625710 h 1251420"/>
              <a:gd name="connsiteX4" fmla="*/ 625710 w 1251420"/>
              <a:gd name="connsiteY4" fmla="*/ 0 h 1251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1420" h="1251420">
                <a:moveTo>
                  <a:pt x="625710" y="0"/>
                </a:moveTo>
                <a:cubicBezTo>
                  <a:pt x="971280" y="0"/>
                  <a:pt x="1251420" y="280140"/>
                  <a:pt x="1251420" y="625710"/>
                </a:cubicBezTo>
                <a:cubicBezTo>
                  <a:pt x="1251420" y="971280"/>
                  <a:pt x="971280" y="1251420"/>
                  <a:pt x="625710" y="1251420"/>
                </a:cubicBezTo>
                <a:cubicBezTo>
                  <a:pt x="280140" y="1251420"/>
                  <a:pt x="0" y="971280"/>
                  <a:pt x="0" y="625710"/>
                </a:cubicBezTo>
                <a:cubicBezTo>
                  <a:pt x="0" y="280140"/>
                  <a:pt x="280140" y="0"/>
                  <a:pt x="62571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sp>
        <p:nvSpPr>
          <p:cNvPr id="17" name="Textplatzhalter 9">
            <a:extLst>
              <a:ext uri="{FF2B5EF4-FFF2-40B4-BE49-F238E27FC236}">
                <a16:creationId xmlns:a16="http://schemas.microsoft.com/office/drawing/2014/main" id="{1F90F911-3D4E-4BFB-A7D7-1BA488FAF979}"/>
              </a:ext>
            </a:extLst>
          </p:cNvPr>
          <p:cNvSpPr txBox="1">
            <a:spLocks/>
          </p:cNvSpPr>
          <p:nvPr/>
        </p:nvSpPr>
        <p:spPr>
          <a:xfrm>
            <a:off x="8321999" y="3578783"/>
            <a:ext cx="2547697" cy="100203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A01441"/>
              </a:buClr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rgbClr val="A0144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Marcel Wesenberg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A01441"/>
              </a:buClr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rgbClr val="A0144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Lead Business Consultant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A01441"/>
              </a:buClr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err="1">
                <a:ln>
                  <a:noFill/>
                </a:ln>
                <a:solidFill>
                  <a:srgbClr val="A0144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marcel.wesenberg@msg.group</a:t>
            </a:r>
            <a:endParaRPr kumimoji="0" lang="de-DE" sz="1400" b="0" i="0" u="none" strike="noStrike" kern="1200" cap="none" spc="0" normalizeH="0" baseline="0" noProof="0">
              <a:ln>
                <a:noFill/>
              </a:ln>
              <a:solidFill>
                <a:srgbClr val="A0144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8" name="Bildplatzhalter 4">
            <a:extLst>
              <a:ext uri="{FF2B5EF4-FFF2-40B4-BE49-F238E27FC236}">
                <a16:creationId xmlns:a16="http://schemas.microsoft.com/office/drawing/2014/main" id="{696EF448-8C72-4226-AD8F-EEE2C040D7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0" b="22766"/>
          <a:stretch/>
        </p:blipFill>
        <p:spPr>
          <a:xfrm>
            <a:off x="7072015" y="3578783"/>
            <a:ext cx="1002039" cy="1002039"/>
          </a:xfrm>
          <a:custGeom>
            <a:avLst/>
            <a:gdLst>
              <a:gd name="connsiteX0" fmla="*/ 625710 w 1251420"/>
              <a:gd name="connsiteY0" fmla="*/ 0 h 1251420"/>
              <a:gd name="connsiteX1" fmla="*/ 1251420 w 1251420"/>
              <a:gd name="connsiteY1" fmla="*/ 625710 h 1251420"/>
              <a:gd name="connsiteX2" fmla="*/ 625710 w 1251420"/>
              <a:gd name="connsiteY2" fmla="*/ 1251420 h 1251420"/>
              <a:gd name="connsiteX3" fmla="*/ 0 w 1251420"/>
              <a:gd name="connsiteY3" fmla="*/ 625710 h 1251420"/>
              <a:gd name="connsiteX4" fmla="*/ 625710 w 1251420"/>
              <a:gd name="connsiteY4" fmla="*/ 0 h 1251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1420" h="1251420">
                <a:moveTo>
                  <a:pt x="625710" y="0"/>
                </a:moveTo>
                <a:cubicBezTo>
                  <a:pt x="971280" y="0"/>
                  <a:pt x="1251420" y="280140"/>
                  <a:pt x="1251420" y="625710"/>
                </a:cubicBezTo>
                <a:cubicBezTo>
                  <a:pt x="1251420" y="971280"/>
                  <a:pt x="971280" y="1251420"/>
                  <a:pt x="625710" y="1251420"/>
                </a:cubicBezTo>
                <a:cubicBezTo>
                  <a:pt x="280140" y="1251420"/>
                  <a:pt x="0" y="971280"/>
                  <a:pt x="0" y="625710"/>
                </a:cubicBezTo>
                <a:cubicBezTo>
                  <a:pt x="0" y="280140"/>
                  <a:pt x="280140" y="0"/>
                  <a:pt x="62571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849425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A74B8696-5711-42A6-A3E3-F9C0D27AE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61" y="686235"/>
            <a:ext cx="5254625" cy="2088809"/>
          </a:xfrm>
        </p:spPr>
        <p:txBody>
          <a:bodyPr/>
          <a:lstStyle/>
          <a:p>
            <a:r>
              <a:rPr lang="de-DE" sz="2400"/>
              <a:t>Digitale Assets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3FCE49E-642D-4745-AA84-26559432FEB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960B6C3-C496-4A7C-9C45-3D663D266B21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D56A69-C393-4558-A12D-A69BCA234BA4}"/>
              </a:ext>
            </a:extLst>
          </p:cNvPr>
          <p:cNvSpPr txBox="1"/>
          <p:nvPr/>
        </p:nvSpPr>
        <p:spPr>
          <a:xfrm>
            <a:off x="1235946" y="2775044"/>
            <a:ext cx="4786539" cy="16190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/>
              <a:t>Einführung Tokenisierung</a:t>
            </a:r>
          </a:p>
          <a:p>
            <a:pPr algn="l">
              <a:lnSpc>
                <a:spcPct val="150000"/>
              </a:lnSpc>
            </a:pPr>
            <a:r>
              <a:rPr lang="de-DE"/>
              <a:t>Prototyp Tokenisierung Live Demo</a:t>
            </a:r>
          </a:p>
          <a:p>
            <a:pPr algn="l">
              <a:lnSpc>
                <a:spcPct val="150000"/>
              </a:lnSpc>
            </a:pPr>
            <a:r>
              <a:rPr lang="de-DE"/>
              <a:t>Technischer Überblick</a:t>
            </a:r>
          </a:p>
          <a:p>
            <a:pPr algn="l">
              <a:lnSpc>
                <a:spcPct val="150000"/>
              </a:lnSpc>
            </a:pPr>
            <a:r>
              <a:rPr lang="de-DE"/>
              <a:t>Deep Dive: </a:t>
            </a:r>
            <a:r>
              <a:rPr lang="de-DE" err="1"/>
              <a:t>SmartContracts</a:t>
            </a:r>
            <a:r>
              <a:rPr lang="de-DE"/>
              <a:t> &amp; Web3J</a:t>
            </a:r>
          </a:p>
        </p:txBody>
      </p:sp>
      <p:sp>
        <p:nvSpPr>
          <p:cNvPr id="6" name="Ellipse 5">
            <a:hlinkClick r:id="" action="ppaction://noaction"/>
            <a:extLst>
              <a:ext uri="{FF2B5EF4-FFF2-40B4-BE49-F238E27FC236}">
                <a16:creationId xmlns:a16="http://schemas.microsoft.com/office/drawing/2014/main" id="{FB9067D1-9EFF-46BC-84EE-05BB3E816810}"/>
              </a:ext>
            </a:extLst>
          </p:cNvPr>
          <p:cNvSpPr/>
          <p:nvPr/>
        </p:nvSpPr>
        <p:spPr>
          <a:xfrm>
            <a:off x="791130" y="2832984"/>
            <a:ext cx="324000" cy="3240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1" name="Ellipse 20">
            <a:hlinkClick r:id="" action="ppaction://noaction"/>
            <a:extLst>
              <a:ext uri="{FF2B5EF4-FFF2-40B4-BE49-F238E27FC236}">
                <a16:creationId xmlns:a16="http://schemas.microsoft.com/office/drawing/2014/main" id="{35C9BE28-6F03-4D9F-9563-74B576A9F144}"/>
              </a:ext>
            </a:extLst>
          </p:cNvPr>
          <p:cNvSpPr/>
          <p:nvPr/>
        </p:nvSpPr>
        <p:spPr>
          <a:xfrm>
            <a:off x="791130" y="3248155"/>
            <a:ext cx="324000" cy="3240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5" name="Ellipse 24">
            <a:hlinkClick r:id="" action="ppaction://noaction"/>
            <a:extLst>
              <a:ext uri="{FF2B5EF4-FFF2-40B4-BE49-F238E27FC236}">
                <a16:creationId xmlns:a16="http://schemas.microsoft.com/office/drawing/2014/main" id="{DC577F31-D181-4708-A578-D93406B068B1}"/>
              </a:ext>
            </a:extLst>
          </p:cNvPr>
          <p:cNvSpPr/>
          <p:nvPr/>
        </p:nvSpPr>
        <p:spPr>
          <a:xfrm>
            <a:off x="791130" y="3663326"/>
            <a:ext cx="324000" cy="324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15" name="Bildplatzhalter 14" descr="Ein Bild, das Text, Messstab enthält.&#10;&#10;Automatisch generierte Beschreibung">
            <a:extLst>
              <a:ext uri="{FF2B5EF4-FFF2-40B4-BE49-F238E27FC236}">
                <a16:creationId xmlns:a16="http://schemas.microsoft.com/office/drawing/2014/main" id="{5185DD6F-B525-4568-9E7A-B4D0F3138DE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8121" y="0"/>
            <a:ext cx="5603878" cy="6857999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D99F21E-BD54-4C37-AF6A-92D4C674202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841375" y="6529181"/>
            <a:ext cx="8502650" cy="227968"/>
          </a:xfrm>
        </p:spPr>
        <p:txBody>
          <a:bodyPr/>
          <a:lstStyle/>
          <a:p>
            <a:r>
              <a:rPr lang="de-DE"/>
              <a:t>© </a:t>
            </a:r>
            <a:r>
              <a:rPr lang="de-DE" err="1"/>
              <a:t>msg</a:t>
            </a:r>
            <a:r>
              <a:rPr lang="de-DE"/>
              <a:t> </a:t>
            </a:r>
            <a:r>
              <a:rPr lang="de-DE" err="1"/>
              <a:t>GillardonBSM</a:t>
            </a:r>
            <a:r>
              <a:rPr lang="de-DE"/>
              <a:t> AG | 2023 | JUGF-Stammtisch – Tokenisierung von Assets in der Blockchain</a:t>
            </a:r>
          </a:p>
        </p:txBody>
      </p:sp>
      <p:sp>
        <p:nvSpPr>
          <p:cNvPr id="10" name="Ellipse 9">
            <a:hlinkClick r:id="" action="ppaction://noaction"/>
            <a:extLst>
              <a:ext uri="{FF2B5EF4-FFF2-40B4-BE49-F238E27FC236}">
                <a16:creationId xmlns:a16="http://schemas.microsoft.com/office/drawing/2014/main" id="{A237D433-E295-4CC6-968E-0C6607E50B24}"/>
              </a:ext>
            </a:extLst>
          </p:cNvPr>
          <p:cNvSpPr/>
          <p:nvPr/>
        </p:nvSpPr>
        <p:spPr>
          <a:xfrm>
            <a:off x="791130" y="4078497"/>
            <a:ext cx="324000" cy="324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905583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4A17D8-2AE8-411D-825D-990A9541B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Marktentwicklung – Tokenisierung von Wertgegenständen (digitale Assets)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74B6E3-6423-4D1C-A15D-091E55BF5EE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© </a:t>
            </a:r>
            <a:r>
              <a:rPr lang="de-DE" err="1"/>
              <a:t>msg</a:t>
            </a:r>
            <a:r>
              <a:rPr lang="de-DE"/>
              <a:t> </a:t>
            </a:r>
            <a:r>
              <a:rPr lang="de-DE" err="1"/>
              <a:t>GillardonBSM</a:t>
            </a:r>
            <a:r>
              <a:rPr lang="de-DE"/>
              <a:t> AG | 2023 | JUGF-Stammtisch – Tokenisierung von Assets in der Blockchain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5461A8-67D7-4808-9214-D65A413F81F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7200" marR="0" lvl="0" indent="-72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1441"/>
              </a:buClr>
              <a:buSzTx/>
              <a:buFontTx/>
              <a:buNone/>
              <a:tabLst/>
              <a:defRPr/>
            </a:pPr>
            <a:fld id="{3960B6C3-C496-4A7C-9C45-3D663D266B2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7200" marR="0" lvl="0" indent="-720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01441"/>
                </a:buClr>
                <a:buSzTx/>
                <a:buFontTx/>
                <a:buNone/>
                <a:tabLst/>
                <a:defRPr/>
              </a:pPr>
              <a:t>4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6F6F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1" name="Gruppieren 120">
            <a:extLst>
              <a:ext uri="{FF2B5EF4-FFF2-40B4-BE49-F238E27FC236}">
                <a16:creationId xmlns:a16="http://schemas.microsoft.com/office/drawing/2014/main" id="{DC8F2819-0DA1-4D9A-ABBC-DD4EFD91D0CD}"/>
              </a:ext>
            </a:extLst>
          </p:cNvPr>
          <p:cNvGrpSpPr/>
          <p:nvPr/>
        </p:nvGrpSpPr>
        <p:grpSpPr>
          <a:xfrm>
            <a:off x="2675391" y="2120714"/>
            <a:ext cx="1180743" cy="551220"/>
            <a:chOff x="3278427" y="3724444"/>
            <a:chExt cx="916711" cy="427959"/>
          </a:xfrm>
        </p:grpSpPr>
        <p:pic>
          <p:nvPicPr>
            <p:cNvPr id="82" name="Grafik 81">
              <a:extLst>
                <a:ext uri="{FF2B5EF4-FFF2-40B4-BE49-F238E27FC236}">
                  <a16:creationId xmlns:a16="http://schemas.microsoft.com/office/drawing/2014/main" id="{2CDDD12C-DDAF-4E44-AEC3-AA820CDE7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0728" y="3776298"/>
              <a:ext cx="314149" cy="329650"/>
            </a:xfrm>
            <a:prstGeom prst="rect">
              <a:avLst/>
            </a:prstGeom>
          </p:spPr>
        </p:pic>
        <p:sp>
          <p:nvSpPr>
            <p:cNvPr id="93" name="Rectangle 21">
              <a:extLst>
                <a:ext uri="{FF2B5EF4-FFF2-40B4-BE49-F238E27FC236}">
                  <a16:creationId xmlns:a16="http://schemas.microsoft.com/office/drawing/2014/main" id="{A619E9D6-8D36-49AE-B9E1-B4B94C0A52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8427" y="3724444"/>
              <a:ext cx="916711" cy="427959"/>
            </a:xfrm>
            <a:prstGeom prst="rect">
              <a:avLst/>
            </a:prstGeom>
            <a:noFill/>
            <a:ln w="12700">
              <a:solidFill>
                <a:srgbClr val="A01E41"/>
              </a:solidFill>
              <a:prstDash val="dash"/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ct val="30000"/>
                </a:spcAft>
                <a:buClr>
                  <a:srgbClr val="A01441"/>
                </a:buClr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3" name="Textplatzhalter 3">
            <a:extLst>
              <a:ext uri="{FF2B5EF4-FFF2-40B4-BE49-F238E27FC236}">
                <a16:creationId xmlns:a16="http://schemas.microsoft.com/office/drawing/2014/main" id="{A14E8BB5-D8DB-4B02-80F3-EC24B5659B77}"/>
              </a:ext>
            </a:extLst>
          </p:cNvPr>
          <p:cNvSpPr txBox="1">
            <a:spLocks/>
          </p:cNvSpPr>
          <p:nvPr/>
        </p:nvSpPr>
        <p:spPr bwMode="gray">
          <a:xfrm>
            <a:off x="4056045" y="2136046"/>
            <a:ext cx="7201301" cy="514297"/>
          </a:xfrm>
          <a:prstGeom prst="rect">
            <a:avLst/>
          </a:prstGeom>
          <a:ln w="9525">
            <a:noFill/>
          </a:ln>
        </p:spPr>
        <p:txBody>
          <a:bodyPr vert="horz" lIns="0" tIns="0" rIns="0" bIns="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Symbol" panose="05050102010706020507" pitchFamily="18" charset="2"/>
              <a:buChar char="-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2000" marR="0" indent="-252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44000" marR="0" indent="-252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Symbol" panose="05050102010706020507" pitchFamily="18" charset="2"/>
              <a:buChar char="-"/>
              <a:tabLst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6000" marR="0" indent="-252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A4A4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Endkunden wird eine </a:t>
            </a:r>
            <a:r>
              <a:rPr kumimoji="0" lang="de-DE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Investition mit geringem Mitteleinsatz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und </a:t>
            </a:r>
            <a:r>
              <a:rPr kumimoji="0" lang="de-DE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niedriger Einstiegsbarriere 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 alle Assetklassen ermöglicht (</a:t>
            </a:r>
            <a:r>
              <a:rPr kumimoji="0" lang="de-DE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Demokratisierung von Assetklassen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).</a:t>
            </a:r>
          </a:p>
        </p:txBody>
      </p:sp>
      <p:sp>
        <p:nvSpPr>
          <p:cNvPr id="104" name="Textplatzhalter 3">
            <a:extLst>
              <a:ext uri="{FF2B5EF4-FFF2-40B4-BE49-F238E27FC236}">
                <a16:creationId xmlns:a16="http://schemas.microsoft.com/office/drawing/2014/main" id="{8C4E6DD8-69BE-4E7B-BADB-990A7ED69BA3}"/>
              </a:ext>
            </a:extLst>
          </p:cNvPr>
          <p:cNvSpPr txBox="1">
            <a:spLocks/>
          </p:cNvSpPr>
          <p:nvPr/>
        </p:nvSpPr>
        <p:spPr bwMode="gray">
          <a:xfrm>
            <a:off x="4056045" y="3367604"/>
            <a:ext cx="7118759" cy="427959"/>
          </a:xfrm>
          <a:prstGeom prst="rect">
            <a:avLst/>
          </a:prstGeom>
          <a:ln w="9525">
            <a:noFill/>
          </a:ln>
        </p:spPr>
        <p:txBody>
          <a:bodyPr vert="horz" lIns="0" tIns="0" rIns="0" bIns="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Symbol" panose="05050102010706020507" pitchFamily="18" charset="2"/>
              <a:buChar char="-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2000" marR="0" indent="-252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44000" marR="0" indent="-252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Symbol" panose="05050102010706020507" pitchFamily="18" charset="2"/>
              <a:buChar char="-"/>
              <a:tabLst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6000" marR="0" indent="-252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A4A4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Die </a:t>
            </a:r>
            <a:r>
              <a:rPr kumimoji="0" lang="de-DE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Bundesregierung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will Deutschlands </a:t>
            </a:r>
            <a:r>
              <a:rPr kumimoji="0" lang="de-DE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führende Position im Bereich der Blockchain 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ausbauen (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eWpG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Blockchain-Strategie der Bundesregierung)</a:t>
            </a:r>
            <a:endParaRPr kumimoji="0" lang="de-DE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5" name="Textplatzhalter 3">
            <a:extLst>
              <a:ext uri="{FF2B5EF4-FFF2-40B4-BE49-F238E27FC236}">
                <a16:creationId xmlns:a16="http://schemas.microsoft.com/office/drawing/2014/main" id="{D49C5E07-E1BE-425D-BB65-2D4721017F28}"/>
              </a:ext>
            </a:extLst>
          </p:cNvPr>
          <p:cNvSpPr txBox="1">
            <a:spLocks/>
          </p:cNvSpPr>
          <p:nvPr/>
        </p:nvSpPr>
        <p:spPr bwMode="gray">
          <a:xfrm>
            <a:off x="4056045" y="2752470"/>
            <a:ext cx="7116075" cy="455438"/>
          </a:xfrm>
          <a:prstGeom prst="rect">
            <a:avLst/>
          </a:prstGeom>
          <a:ln w="9525">
            <a:noFill/>
          </a:ln>
        </p:spPr>
        <p:txBody>
          <a:bodyPr vert="horz" lIns="0" tIns="0" rIns="0" bIns="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Symbol" panose="05050102010706020507" pitchFamily="18" charset="2"/>
              <a:buChar char="-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2000" marR="0" indent="-252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44000" marR="0" indent="-252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Symbol" panose="05050102010706020507" pitchFamily="18" charset="2"/>
              <a:buChar char="-"/>
              <a:tabLst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6000" marR="0" indent="-252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A4A4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Das </a:t>
            </a:r>
            <a:r>
              <a:rPr kumimoji="0" lang="de-DE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Handelsvolumen von NFT 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(Non-Fungible Token) ist innerhalb eines Jahres um </a:t>
            </a:r>
            <a:r>
              <a:rPr kumimoji="0" lang="de-DE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13.118% gestiegen</a:t>
            </a:r>
          </a:p>
        </p:txBody>
      </p:sp>
      <p:sp>
        <p:nvSpPr>
          <p:cNvPr id="106" name="Textplatzhalter 3">
            <a:extLst>
              <a:ext uri="{FF2B5EF4-FFF2-40B4-BE49-F238E27FC236}">
                <a16:creationId xmlns:a16="http://schemas.microsoft.com/office/drawing/2014/main" id="{96095359-2865-4CC3-9F6C-D3138F5C6307}"/>
              </a:ext>
            </a:extLst>
          </p:cNvPr>
          <p:cNvSpPr txBox="1">
            <a:spLocks/>
          </p:cNvSpPr>
          <p:nvPr/>
        </p:nvSpPr>
        <p:spPr bwMode="gray">
          <a:xfrm>
            <a:off x="4056045" y="3922674"/>
            <a:ext cx="7201301" cy="421742"/>
          </a:xfrm>
          <a:prstGeom prst="rect">
            <a:avLst/>
          </a:prstGeom>
          <a:ln w="9525">
            <a:noFill/>
          </a:ln>
        </p:spPr>
        <p:txBody>
          <a:bodyPr vert="horz" lIns="0" tIns="0" rIns="0" bIns="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Symbol" panose="05050102010706020507" pitchFamily="18" charset="2"/>
              <a:buChar char="-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2000" marR="0" indent="-252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44000" marR="0" indent="-252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Symbol" panose="05050102010706020507" pitchFamily="18" charset="2"/>
              <a:buChar char="-"/>
              <a:tabLst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6000" marR="0" indent="-252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A4A4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StartUps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Fintechs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&amp; etablierte Unternehmen schaffen bereits</a:t>
            </a:r>
            <a:r>
              <a:rPr kumimoji="0" lang="de-DE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Möglichkeit zur Anlage in </a:t>
            </a:r>
            <a:r>
              <a:rPr kumimoji="0" lang="de-DE" sz="12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tokenisierte</a:t>
            </a:r>
            <a:r>
              <a:rPr kumimoji="0" lang="de-DE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Werte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  <p:sp>
        <p:nvSpPr>
          <p:cNvPr id="107" name="Textplatzhalter 3">
            <a:extLst>
              <a:ext uri="{FF2B5EF4-FFF2-40B4-BE49-F238E27FC236}">
                <a16:creationId xmlns:a16="http://schemas.microsoft.com/office/drawing/2014/main" id="{554F7E1A-B4E8-4D38-8FA1-4706F6D2B8E8}"/>
              </a:ext>
            </a:extLst>
          </p:cNvPr>
          <p:cNvSpPr txBox="1">
            <a:spLocks/>
          </p:cNvSpPr>
          <p:nvPr/>
        </p:nvSpPr>
        <p:spPr bwMode="gray">
          <a:xfrm>
            <a:off x="4056045" y="4537851"/>
            <a:ext cx="7191981" cy="421742"/>
          </a:xfrm>
          <a:prstGeom prst="rect">
            <a:avLst/>
          </a:prstGeom>
          <a:ln w="9525">
            <a:noFill/>
          </a:ln>
        </p:spPr>
        <p:txBody>
          <a:bodyPr vert="horz" lIns="0" tIns="0" rIns="0" bIns="0" rtlCol="0" anchor="ctr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Symbol" panose="05050102010706020507" pitchFamily="18" charset="2"/>
              <a:buChar char="-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2000" marR="0" indent="-252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44000" marR="0" indent="-252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Symbol" panose="05050102010706020507" pitchFamily="18" charset="2"/>
              <a:buChar char="-"/>
              <a:tabLst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6000" marR="0" indent="-252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A4A4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Die zunehmende Anlage in alternative Anlagewerte über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StartUps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und andere Unternehmen führt zu </a:t>
            </a:r>
            <a:r>
              <a:rPr kumimoji="0" lang="de-DE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disruptiven Auswirkungen für Banken und Börsen</a:t>
            </a:r>
          </a:p>
        </p:txBody>
      </p:sp>
      <p:grpSp>
        <p:nvGrpSpPr>
          <p:cNvPr id="123" name="Gruppieren 122">
            <a:extLst>
              <a:ext uri="{FF2B5EF4-FFF2-40B4-BE49-F238E27FC236}">
                <a16:creationId xmlns:a16="http://schemas.microsoft.com/office/drawing/2014/main" id="{BE28FF03-6079-4647-86FA-7C2CD1E4BEE0}"/>
              </a:ext>
            </a:extLst>
          </p:cNvPr>
          <p:cNvGrpSpPr/>
          <p:nvPr/>
        </p:nvGrpSpPr>
        <p:grpSpPr>
          <a:xfrm>
            <a:off x="2675392" y="3303754"/>
            <a:ext cx="1180741" cy="551219"/>
            <a:chOff x="3278427" y="4829368"/>
            <a:chExt cx="916711" cy="427959"/>
          </a:xfrm>
        </p:grpSpPr>
        <p:sp>
          <p:nvSpPr>
            <p:cNvPr id="95" name="Rectangle 9">
              <a:extLst>
                <a:ext uri="{FF2B5EF4-FFF2-40B4-BE49-F238E27FC236}">
                  <a16:creationId xmlns:a16="http://schemas.microsoft.com/office/drawing/2014/main" id="{8BCA5C85-D17A-49BD-8AEB-9436D51D6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8427" y="4829368"/>
              <a:ext cx="916711" cy="427959"/>
            </a:xfrm>
            <a:prstGeom prst="rect">
              <a:avLst/>
            </a:prstGeom>
            <a:noFill/>
            <a:ln w="12700">
              <a:solidFill>
                <a:srgbClr val="A01E41"/>
              </a:solidFill>
              <a:prstDash val="dash"/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ct val="30000"/>
                </a:spcAft>
                <a:buClr>
                  <a:srgbClr val="A01441"/>
                </a:buClr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86" name="Grafik 85">
              <a:extLst>
                <a:ext uri="{FF2B5EF4-FFF2-40B4-BE49-F238E27FC236}">
                  <a16:creationId xmlns:a16="http://schemas.microsoft.com/office/drawing/2014/main" id="{355CF4A9-B7B9-4AEC-A936-02D868731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8009" y="4878699"/>
              <a:ext cx="316868" cy="332503"/>
            </a:xfrm>
            <a:prstGeom prst="rect">
              <a:avLst/>
            </a:prstGeom>
          </p:spPr>
        </p:pic>
      </p:grpSp>
      <p:grpSp>
        <p:nvGrpSpPr>
          <p:cNvPr id="122" name="Gruppieren 121">
            <a:extLst>
              <a:ext uri="{FF2B5EF4-FFF2-40B4-BE49-F238E27FC236}">
                <a16:creationId xmlns:a16="http://schemas.microsoft.com/office/drawing/2014/main" id="{75E7E7D0-2985-48A6-B1CB-B0F069E000C1}"/>
              </a:ext>
            </a:extLst>
          </p:cNvPr>
          <p:cNvGrpSpPr/>
          <p:nvPr/>
        </p:nvGrpSpPr>
        <p:grpSpPr>
          <a:xfrm>
            <a:off x="2675391" y="2710197"/>
            <a:ext cx="1180743" cy="551220"/>
            <a:chOff x="3278427" y="4272049"/>
            <a:chExt cx="916711" cy="427959"/>
          </a:xfrm>
        </p:grpSpPr>
        <p:sp>
          <p:nvSpPr>
            <p:cNvPr id="94" name="Rectangle 15">
              <a:extLst>
                <a:ext uri="{FF2B5EF4-FFF2-40B4-BE49-F238E27FC236}">
                  <a16:creationId xmlns:a16="http://schemas.microsoft.com/office/drawing/2014/main" id="{B8D0DCD6-9643-4F01-9FBF-A044CF082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8427" y="4272049"/>
              <a:ext cx="916711" cy="427959"/>
            </a:xfrm>
            <a:prstGeom prst="rect">
              <a:avLst/>
            </a:prstGeom>
            <a:noFill/>
            <a:ln w="12700">
              <a:solidFill>
                <a:srgbClr val="A01E41"/>
              </a:solidFill>
              <a:prstDash val="dash"/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ct val="30000"/>
                </a:spcAft>
                <a:buClr>
                  <a:srgbClr val="A01441"/>
                </a:buClr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87" name="Grafik 86">
              <a:extLst>
                <a:ext uri="{FF2B5EF4-FFF2-40B4-BE49-F238E27FC236}">
                  <a16:creationId xmlns:a16="http://schemas.microsoft.com/office/drawing/2014/main" id="{9A03D52A-59A4-475B-81BC-2081BD255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1100" y="4296856"/>
              <a:ext cx="370686" cy="388976"/>
            </a:xfrm>
            <a:prstGeom prst="rect">
              <a:avLst/>
            </a:prstGeom>
          </p:spPr>
        </p:pic>
      </p:grp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5F5FD45D-8742-4D67-9734-19C87135097F}"/>
              </a:ext>
            </a:extLst>
          </p:cNvPr>
          <p:cNvGrpSpPr/>
          <p:nvPr/>
        </p:nvGrpSpPr>
        <p:grpSpPr>
          <a:xfrm>
            <a:off x="2675392" y="4477117"/>
            <a:ext cx="1180741" cy="551219"/>
            <a:chOff x="3278427" y="5914861"/>
            <a:chExt cx="916711" cy="427959"/>
          </a:xfrm>
        </p:grpSpPr>
        <p:sp>
          <p:nvSpPr>
            <p:cNvPr id="97" name="Rectangle 19">
              <a:extLst>
                <a:ext uri="{FF2B5EF4-FFF2-40B4-BE49-F238E27FC236}">
                  <a16:creationId xmlns:a16="http://schemas.microsoft.com/office/drawing/2014/main" id="{C49EB84B-AE0D-4A4E-AEA5-E464EE35BF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8427" y="5914861"/>
              <a:ext cx="916711" cy="427959"/>
            </a:xfrm>
            <a:prstGeom prst="rect">
              <a:avLst/>
            </a:prstGeom>
            <a:noFill/>
            <a:ln w="12700">
              <a:solidFill>
                <a:srgbClr val="A01E41"/>
              </a:solidFill>
              <a:prstDash val="dash"/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ct val="30000"/>
                </a:spcAft>
                <a:buClr>
                  <a:srgbClr val="A01441"/>
                </a:buClr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88" name="Grafik 87">
              <a:extLst>
                <a:ext uri="{FF2B5EF4-FFF2-40B4-BE49-F238E27FC236}">
                  <a16:creationId xmlns:a16="http://schemas.microsoft.com/office/drawing/2014/main" id="{D1BB919A-7EBF-4A57-B646-7950565BE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7802" y="5945040"/>
              <a:ext cx="344390" cy="361384"/>
            </a:xfrm>
            <a:prstGeom prst="rect">
              <a:avLst/>
            </a:prstGeom>
          </p:spPr>
        </p:pic>
      </p:grp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68823F55-CE17-48A4-97E8-FAC7EB4E9378}"/>
              </a:ext>
            </a:extLst>
          </p:cNvPr>
          <p:cNvGrpSpPr/>
          <p:nvPr/>
        </p:nvGrpSpPr>
        <p:grpSpPr>
          <a:xfrm>
            <a:off x="2675392" y="3891060"/>
            <a:ext cx="1180741" cy="551219"/>
            <a:chOff x="3278427" y="5367258"/>
            <a:chExt cx="916711" cy="427959"/>
          </a:xfrm>
        </p:grpSpPr>
        <p:sp>
          <p:nvSpPr>
            <p:cNvPr id="96" name="Rectangle 12">
              <a:extLst>
                <a:ext uri="{FF2B5EF4-FFF2-40B4-BE49-F238E27FC236}">
                  <a16:creationId xmlns:a16="http://schemas.microsoft.com/office/drawing/2014/main" id="{E6475D41-0CA0-4A95-BCF9-21BC5FFA0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8427" y="5367258"/>
              <a:ext cx="916711" cy="427959"/>
            </a:xfrm>
            <a:prstGeom prst="rect">
              <a:avLst/>
            </a:prstGeom>
            <a:noFill/>
            <a:ln w="12700">
              <a:solidFill>
                <a:srgbClr val="A01E41"/>
              </a:solidFill>
              <a:prstDash val="dash"/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ct val="30000"/>
                </a:spcAft>
                <a:buClr>
                  <a:srgbClr val="A01441"/>
                </a:buClr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89" name="Grafik 88">
              <a:extLst>
                <a:ext uri="{FF2B5EF4-FFF2-40B4-BE49-F238E27FC236}">
                  <a16:creationId xmlns:a16="http://schemas.microsoft.com/office/drawing/2014/main" id="{229EC301-2BDF-4ED6-AD95-33612F784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9260" y="5388512"/>
              <a:ext cx="374768" cy="393260"/>
            </a:xfrm>
            <a:prstGeom prst="rect">
              <a:avLst/>
            </a:prstGeom>
          </p:spPr>
        </p:pic>
      </p:grpSp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3674798D-C530-494E-80CB-43EE3DD71C10}"/>
              </a:ext>
            </a:extLst>
          </p:cNvPr>
          <p:cNvGrpSpPr/>
          <p:nvPr/>
        </p:nvGrpSpPr>
        <p:grpSpPr>
          <a:xfrm>
            <a:off x="841375" y="1889248"/>
            <a:ext cx="1448878" cy="3402544"/>
            <a:chOff x="-2870957" y="-925807"/>
            <a:chExt cx="1448878" cy="3402544"/>
          </a:xfrm>
        </p:grpSpPr>
        <p:sp>
          <p:nvSpPr>
            <p:cNvPr id="90" name="Rechteck: abgerundete Ecken 89">
              <a:extLst>
                <a:ext uri="{FF2B5EF4-FFF2-40B4-BE49-F238E27FC236}">
                  <a16:creationId xmlns:a16="http://schemas.microsoft.com/office/drawing/2014/main" id="{3B96EA5D-1AFE-48C5-BCC2-9C05B75C6980}"/>
                </a:ext>
              </a:extLst>
            </p:cNvPr>
            <p:cNvSpPr/>
            <p:nvPr/>
          </p:nvSpPr>
          <p:spPr>
            <a:xfrm>
              <a:off x="-2799771" y="-747464"/>
              <a:ext cx="1334931" cy="3024336"/>
            </a:xfrm>
            <a:prstGeom prst="roundRect">
              <a:avLst>
                <a:gd name="adj" fmla="val 10022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01441"/>
                </a:buClr>
                <a:buSzTx/>
                <a:buFontTx/>
                <a:buNone/>
                <a:tabLst/>
                <a:defRPr/>
              </a:pPr>
              <a:endParaRPr kumimoji="0" lang="de-DE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91" name="Inhaltsplatzhalter 11">
              <a:extLst>
                <a:ext uri="{FF2B5EF4-FFF2-40B4-BE49-F238E27FC236}">
                  <a16:creationId xmlns:a16="http://schemas.microsoft.com/office/drawing/2014/main" id="{4A67D49A-7B35-4AE3-A23E-0ADE599CD1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13" r="27556"/>
            <a:stretch/>
          </p:blipFill>
          <p:spPr>
            <a:xfrm>
              <a:off x="-2870957" y="-925807"/>
              <a:ext cx="1448878" cy="3402544"/>
            </a:xfrm>
            <a:prstGeom prst="rect">
              <a:avLst/>
            </a:prstGeom>
          </p:spPr>
        </p:pic>
      </p:grpSp>
      <p:pic>
        <p:nvPicPr>
          <p:cNvPr id="117" name="Grafik 116">
            <a:extLst>
              <a:ext uri="{FF2B5EF4-FFF2-40B4-BE49-F238E27FC236}">
                <a16:creationId xmlns:a16="http://schemas.microsoft.com/office/drawing/2014/main" id="{1E968D7A-7C35-4557-8160-39CF0F99BB3A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81" y="3022052"/>
            <a:ext cx="1000066" cy="980197"/>
          </a:xfrm>
          <a:prstGeom prst="rect">
            <a:avLst/>
          </a:prstGeom>
        </p:spPr>
      </p:pic>
      <p:cxnSp>
        <p:nvCxnSpPr>
          <p:cNvPr id="136" name="Verbinder: gewinkelt 135">
            <a:extLst>
              <a:ext uri="{FF2B5EF4-FFF2-40B4-BE49-F238E27FC236}">
                <a16:creationId xmlns:a16="http://schemas.microsoft.com/office/drawing/2014/main" id="{147A4377-9AF4-4C8B-9B03-94B94F591582}"/>
              </a:ext>
            </a:extLst>
          </p:cNvPr>
          <p:cNvCxnSpPr>
            <a:cxnSpLocks/>
            <a:stCxn id="91" idx="3"/>
            <a:endCxn id="93" idx="1"/>
          </p:cNvCxnSpPr>
          <p:nvPr/>
        </p:nvCxnSpPr>
        <p:spPr>
          <a:xfrm flipV="1">
            <a:off x="2290253" y="2396324"/>
            <a:ext cx="385138" cy="1194196"/>
          </a:xfrm>
          <a:prstGeom prst="bentConnector3">
            <a:avLst/>
          </a:prstGeom>
          <a:ln>
            <a:solidFill>
              <a:srgbClr val="4A4A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Verbinder: gewinkelt 137">
            <a:extLst>
              <a:ext uri="{FF2B5EF4-FFF2-40B4-BE49-F238E27FC236}">
                <a16:creationId xmlns:a16="http://schemas.microsoft.com/office/drawing/2014/main" id="{2DEC1225-31B5-4634-BE40-032B95ACB553}"/>
              </a:ext>
            </a:extLst>
          </p:cNvPr>
          <p:cNvCxnSpPr>
            <a:cxnSpLocks/>
            <a:stCxn id="91" idx="3"/>
            <a:endCxn id="94" idx="1"/>
          </p:cNvCxnSpPr>
          <p:nvPr/>
        </p:nvCxnSpPr>
        <p:spPr>
          <a:xfrm flipV="1">
            <a:off x="2290253" y="2985807"/>
            <a:ext cx="385138" cy="604713"/>
          </a:xfrm>
          <a:prstGeom prst="bentConnector3">
            <a:avLst/>
          </a:prstGeom>
          <a:ln>
            <a:solidFill>
              <a:srgbClr val="4A4A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Verbinder: gewinkelt 139">
            <a:extLst>
              <a:ext uri="{FF2B5EF4-FFF2-40B4-BE49-F238E27FC236}">
                <a16:creationId xmlns:a16="http://schemas.microsoft.com/office/drawing/2014/main" id="{797600A8-D734-4B67-9756-93BC9E463439}"/>
              </a:ext>
            </a:extLst>
          </p:cNvPr>
          <p:cNvCxnSpPr>
            <a:cxnSpLocks/>
            <a:stCxn id="91" idx="3"/>
            <a:endCxn id="96" idx="1"/>
          </p:cNvCxnSpPr>
          <p:nvPr/>
        </p:nvCxnSpPr>
        <p:spPr>
          <a:xfrm>
            <a:off x="2290253" y="3590520"/>
            <a:ext cx="385139" cy="576150"/>
          </a:xfrm>
          <a:prstGeom prst="bentConnector3">
            <a:avLst/>
          </a:prstGeom>
          <a:ln>
            <a:solidFill>
              <a:srgbClr val="4A4A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Verbinder: gewinkelt 141">
            <a:extLst>
              <a:ext uri="{FF2B5EF4-FFF2-40B4-BE49-F238E27FC236}">
                <a16:creationId xmlns:a16="http://schemas.microsoft.com/office/drawing/2014/main" id="{11BB0B79-C11A-420A-9273-BEBB1B79978A}"/>
              </a:ext>
            </a:extLst>
          </p:cNvPr>
          <p:cNvCxnSpPr>
            <a:cxnSpLocks/>
            <a:stCxn id="91" idx="3"/>
            <a:endCxn id="97" idx="1"/>
          </p:cNvCxnSpPr>
          <p:nvPr/>
        </p:nvCxnSpPr>
        <p:spPr>
          <a:xfrm>
            <a:off x="2290253" y="3590520"/>
            <a:ext cx="385139" cy="1162207"/>
          </a:xfrm>
          <a:prstGeom prst="bentConnector3">
            <a:avLst/>
          </a:prstGeom>
          <a:ln>
            <a:solidFill>
              <a:srgbClr val="4A4A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Gerader Verbinder 145">
            <a:extLst>
              <a:ext uri="{FF2B5EF4-FFF2-40B4-BE49-F238E27FC236}">
                <a16:creationId xmlns:a16="http://schemas.microsoft.com/office/drawing/2014/main" id="{D5B7C632-5AB0-4672-B1D5-A62D73E271CC}"/>
              </a:ext>
            </a:extLst>
          </p:cNvPr>
          <p:cNvCxnSpPr>
            <a:cxnSpLocks/>
            <a:stCxn id="91" idx="3"/>
            <a:endCxn id="95" idx="1"/>
          </p:cNvCxnSpPr>
          <p:nvPr/>
        </p:nvCxnSpPr>
        <p:spPr>
          <a:xfrm flipV="1">
            <a:off x="2290253" y="3579364"/>
            <a:ext cx="385139" cy="11156"/>
          </a:xfrm>
          <a:prstGeom prst="line">
            <a:avLst/>
          </a:prstGeom>
          <a:ln>
            <a:solidFill>
              <a:srgbClr val="4A4A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platzhalter 5">
            <a:extLst>
              <a:ext uri="{FF2B5EF4-FFF2-40B4-BE49-F238E27FC236}">
                <a16:creationId xmlns:a16="http://schemas.microsoft.com/office/drawing/2014/main" id="{4C5297CE-F0CA-4B5B-951A-A11ACD1C0F18}"/>
              </a:ext>
            </a:extLst>
          </p:cNvPr>
          <p:cNvSpPr txBox="1">
            <a:spLocks/>
          </p:cNvSpPr>
          <p:nvPr/>
        </p:nvSpPr>
        <p:spPr bwMode="gray">
          <a:xfrm>
            <a:off x="841375" y="198000"/>
            <a:ext cx="7480624" cy="2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4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1260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A01441"/>
              </a:buClr>
              <a:buSzTx/>
              <a:buFontTx/>
              <a:buNone/>
              <a:tabLst/>
              <a:defRPr/>
            </a:pPr>
            <a:r>
              <a:rPr lang="de-DE"/>
              <a:t>Motivation</a:t>
            </a:r>
            <a:endParaRPr kumimoji="0" lang="de-DE" sz="1400" b="0" i="0" u="none" strike="noStrike" kern="1200" cap="none" spc="0" normalizeH="0" baseline="0" noProof="0">
              <a:ln>
                <a:noFill/>
              </a:ln>
              <a:solidFill>
                <a:srgbClr val="4A4A4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4040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hteck 156">
            <a:extLst>
              <a:ext uri="{FF2B5EF4-FFF2-40B4-BE49-F238E27FC236}">
                <a16:creationId xmlns:a16="http://schemas.microsoft.com/office/drawing/2014/main" id="{D669F6BA-87EE-414E-8C8A-B9D461E34306}"/>
              </a:ext>
            </a:extLst>
          </p:cNvPr>
          <p:cNvSpPr/>
          <p:nvPr/>
        </p:nvSpPr>
        <p:spPr>
          <a:xfrm>
            <a:off x="741931" y="638581"/>
            <a:ext cx="89851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fontAlgn="auto">
              <a:spcBef>
                <a:spcPct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de-DE" sz="2400">
                <a:solidFill>
                  <a:srgbClr val="A01441"/>
                </a:solidFill>
                <a:latin typeface="+mj-lt"/>
                <a:ea typeface="+mj-ea"/>
                <a:cs typeface="Calibri" panose="020F0502020204030204" pitchFamily="34" charset="0"/>
              </a:rPr>
              <a:t>Eröffnung neuer Anlagemöglichkeiten durch Tokenisierung</a:t>
            </a:r>
          </a:p>
        </p:txBody>
      </p:sp>
      <p:sp>
        <p:nvSpPr>
          <p:cNvPr id="158" name="Textplatzhalter 5">
            <a:extLst>
              <a:ext uri="{FF2B5EF4-FFF2-40B4-BE49-F238E27FC236}">
                <a16:creationId xmlns:a16="http://schemas.microsoft.com/office/drawing/2014/main" id="{60DD630A-2B15-41C8-9F77-EFB5EA4D4F37}"/>
              </a:ext>
            </a:extLst>
          </p:cNvPr>
          <p:cNvSpPr txBox="1">
            <a:spLocks/>
          </p:cNvSpPr>
          <p:nvPr/>
        </p:nvSpPr>
        <p:spPr>
          <a:xfrm>
            <a:off x="841374" y="364925"/>
            <a:ext cx="2401743" cy="21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fontAlgn="auto">
              <a:spcAft>
                <a:spcPts val="0"/>
              </a:spcAft>
              <a:buSzTx/>
              <a:tabLst/>
              <a:defRPr/>
            </a:pPr>
            <a:r>
              <a:rPr lang="de-DE" sz="1400">
                <a:ea typeface="Akkurat LL Light" panose="020B0404020101010102" pitchFamily="34" charset="-126"/>
              </a:rPr>
              <a:t>Tokenisierung von Assets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6E0B5A5-079C-482E-9A1D-D8470A6C44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© </a:t>
            </a:r>
            <a:r>
              <a:rPr lang="de-DE" err="1"/>
              <a:t>msg</a:t>
            </a:r>
            <a:r>
              <a:rPr lang="de-DE"/>
              <a:t> </a:t>
            </a:r>
            <a:r>
              <a:rPr lang="de-DE" err="1"/>
              <a:t>GillardonBSM</a:t>
            </a:r>
            <a:r>
              <a:rPr lang="de-DE"/>
              <a:t> AG | 2023 | JUGF-Stammtisch – Tokenisierung von Assets in der Blockchain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735A61E8-DA0C-4706-8403-73CC04EC93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7B0579-4238-4E44-9A9E-134B676F827C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ABE66408-6697-47B7-BCD2-396846325505}"/>
              </a:ext>
            </a:extLst>
          </p:cNvPr>
          <p:cNvSpPr/>
          <p:nvPr/>
        </p:nvSpPr>
        <p:spPr>
          <a:xfrm>
            <a:off x="741931" y="4849049"/>
            <a:ext cx="4643697" cy="115963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b="1">
                <a:solidFill>
                  <a:schemeClr val="accent1"/>
                </a:solidFill>
              </a:rPr>
              <a:t>Tokenisierung</a:t>
            </a:r>
            <a:r>
              <a:rPr lang="de-DE" sz="1200">
                <a:solidFill>
                  <a:schemeClr val="accent1"/>
                </a:solidFill>
              </a:rPr>
              <a:t> bezeichnet eine </a:t>
            </a:r>
            <a:r>
              <a:rPr lang="de-DE" sz="1200" b="1">
                <a:solidFill>
                  <a:schemeClr val="accent1"/>
                </a:solidFill>
              </a:rPr>
              <a:t>kleinteilige Stückelung</a:t>
            </a:r>
            <a:r>
              <a:rPr lang="de-DE" sz="1200">
                <a:solidFill>
                  <a:schemeClr val="accent1"/>
                </a:solidFill>
              </a:rPr>
              <a:t> und digitale Repräsentation </a:t>
            </a:r>
            <a:r>
              <a:rPr lang="de-DE" sz="1200" b="1">
                <a:solidFill>
                  <a:schemeClr val="accent1"/>
                </a:solidFill>
              </a:rPr>
              <a:t>realer oder immaterieller Vermögenswerte</a:t>
            </a:r>
            <a:r>
              <a:rPr lang="de-DE" sz="1200">
                <a:solidFill>
                  <a:schemeClr val="accent1"/>
                </a:solidFill>
              </a:rPr>
              <a:t> (Assets).</a:t>
            </a:r>
            <a:br>
              <a:rPr lang="de-DE" sz="1200">
                <a:solidFill>
                  <a:schemeClr val="accent1"/>
                </a:solidFill>
              </a:rPr>
            </a:br>
            <a:r>
              <a:rPr lang="de-DE" sz="1200">
                <a:solidFill>
                  <a:schemeClr val="accent1"/>
                </a:solidFill>
              </a:rPr>
              <a:t>Jeder </a:t>
            </a:r>
            <a:r>
              <a:rPr lang="de-DE" sz="1200" b="1">
                <a:solidFill>
                  <a:schemeClr val="accent1"/>
                </a:solidFill>
              </a:rPr>
              <a:t>Bruchteil repräsentiert</a:t>
            </a:r>
            <a:r>
              <a:rPr lang="de-DE" sz="1200">
                <a:solidFill>
                  <a:schemeClr val="accent1"/>
                </a:solidFill>
              </a:rPr>
              <a:t> einen </a:t>
            </a:r>
            <a:r>
              <a:rPr lang="de-DE" sz="1200" b="1">
                <a:solidFill>
                  <a:schemeClr val="accent1"/>
                </a:solidFill>
              </a:rPr>
              <a:t>festen Wert</a:t>
            </a:r>
            <a:r>
              <a:rPr lang="de-DE" sz="1200">
                <a:solidFill>
                  <a:schemeClr val="accent1"/>
                </a:solidFill>
              </a:rPr>
              <a:t> sowie definierte </a:t>
            </a:r>
            <a:r>
              <a:rPr lang="de-DE" sz="1200" b="1">
                <a:solidFill>
                  <a:schemeClr val="accent1"/>
                </a:solidFill>
              </a:rPr>
              <a:t>Rechte und Pflichten</a:t>
            </a:r>
            <a:r>
              <a:rPr lang="de-DE" sz="1200">
                <a:solidFill>
                  <a:schemeClr val="accent1"/>
                </a:solidFill>
              </a:rPr>
              <a:t>. </a:t>
            </a:r>
            <a:br>
              <a:rPr lang="de-DE" sz="1200">
                <a:solidFill>
                  <a:schemeClr val="accent1"/>
                </a:solidFill>
              </a:rPr>
            </a:br>
            <a:r>
              <a:rPr lang="de-DE" sz="1200">
                <a:solidFill>
                  <a:schemeClr val="accent1"/>
                </a:solidFill>
              </a:rPr>
              <a:t>Der Prozess basiert auf der </a:t>
            </a:r>
            <a:r>
              <a:rPr lang="de-DE" sz="1200" b="1">
                <a:solidFill>
                  <a:schemeClr val="accent1"/>
                </a:solidFill>
              </a:rPr>
              <a:t>Blockchain-Technologie</a:t>
            </a:r>
            <a:r>
              <a:rPr lang="de-DE" sz="1200">
                <a:solidFill>
                  <a:schemeClr val="accent1"/>
                </a:solidFill>
              </a:rPr>
              <a:t>.</a:t>
            </a:r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9A94B431-EB9A-4E24-A8AA-7F0684F5FBF3}"/>
              </a:ext>
            </a:extLst>
          </p:cNvPr>
          <p:cNvGrpSpPr/>
          <p:nvPr/>
        </p:nvGrpSpPr>
        <p:grpSpPr>
          <a:xfrm>
            <a:off x="401443" y="2476770"/>
            <a:ext cx="5351204" cy="2283792"/>
            <a:chOff x="401443" y="2476770"/>
            <a:chExt cx="5351204" cy="2283792"/>
          </a:xfrm>
        </p:grpSpPr>
        <p:pic>
          <p:nvPicPr>
            <p:cNvPr id="161" name="Grafik 160">
              <a:extLst>
                <a:ext uri="{FF2B5EF4-FFF2-40B4-BE49-F238E27FC236}">
                  <a16:creationId xmlns:a16="http://schemas.microsoft.com/office/drawing/2014/main" id="{96F0F94A-0C7C-4656-BA59-A4F12F589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0970" y="3645370"/>
              <a:ext cx="695182" cy="695182"/>
            </a:xfrm>
            <a:prstGeom prst="rect">
              <a:avLst/>
            </a:prstGeom>
          </p:spPr>
        </p:pic>
        <p:pic>
          <p:nvPicPr>
            <p:cNvPr id="179" name="Grafik 178">
              <a:extLst>
                <a:ext uri="{FF2B5EF4-FFF2-40B4-BE49-F238E27FC236}">
                  <a16:creationId xmlns:a16="http://schemas.microsoft.com/office/drawing/2014/main" id="{0F9DC13A-A6C7-4AA2-9CAF-F7C666600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0970" y="2805347"/>
              <a:ext cx="695182" cy="695182"/>
            </a:xfrm>
            <a:prstGeom prst="rect">
              <a:avLst/>
            </a:prstGeom>
          </p:spPr>
        </p:pic>
        <p:pic>
          <p:nvPicPr>
            <p:cNvPr id="180" name="Grafik 179">
              <a:extLst>
                <a:ext uri="{FF2B5EF4-FFF2-40B4-BE49-F238E27FC236}">
                  <a16:creationId xmlns:a16="http://schemas.microsoft.com/office/drawing/2014/main" id="{53C259C8-D51F-4A33-BCEC-9DF239838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10970" y="4065380"/>
              <a:ext cx="695182" cy="695182"/>
            </a:xfrm>
            <a:prstGeom prst="rect">
              <a:avLst/>
            </a:prstGeom>
          </p:spPr>
        </p:pic>
        <p:pic>
          <p:nvPicPr>
            <p:cNvPr id="181" name="Grafik 180">
              <a:extLst>
                <a:ext uri="{FF2B5EF4-FFF2-40B4-BE49-F238E27FC236}">
                  <a16:creationId xmlns:a16="http://schemas.microsoft.com/office/drawing/2014/main" id="{3310EFAF-9531-4747-8FF4-F219F0F70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10970" y="3225358"/>
              <a:ext cx="695182" cy="695182"/>
            </a:xfrm>
            <a:prstGeom prst="rect">
              <a:avLst/>
            </a:prstGeom>
          </p:spPr>
        </p:pic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F6296E92-4A1D-4C6F-A96C-233585D90AE4}"/>
                </a:ext>
              </a:extLst>
            </p:cNvPr>
            <p:cNvSpPr txBox="1"/>
            <p:nvPr/>
          </p:nvSpPr>
          <p:spPr>
            <a:xfrm>
              <a:off x="401443" y="2476770"/>
              <a:ext cx="1400380" cy="3693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/>
              <a:r>
                <a:rPr lang="de-DE" sz="1200">
                  <a:solidFill>
                    <a:schemeClr val="accent1"/>
                  </a:solidFill>
                </a:rPr>
                <a:t>Reale/immaterielle </a:t>
              </a:r>
            </a:p>
            <a:p>
              <a:pPr algn="ctr"/>
              <a:r>
                <a:rPr lang="de-DE" sz="1200">
                  <a:solidFill>
                    <a:schemeClr val="accent1"/>
                  </a:solidFill>
                </a:rPr>
                <a:t>Vermögenswerte</a:t>
              </a:r>
            </a:p>
          </p:txBody>
        </p:sp>
        <p:sp>
          <p:nvSpPr>
            <p:cNvPr id="217" name="Textfeld 216">
              <a:extLst>
                <a:ext uri="{FF2B5EF4-FFF2-40B4-BE49-F238E27FC236}">
                  <a16:creationId xmlns:a16="http://schemas.microsoft.com/office/drawing/2014/main" id="{1CA86B71-FC1F-4F44-87CC-5B06F3AF797C}"/>
                </a:ext>
              </a:extLst>
            </p:cNvPr>
            <p:cNvSpPr txBox="1"/>
            <p:nvPr/>
          </p:nvSpPr>
          <p:spPr>
            <a:xfrm>
              <a:off x="1406072" y="3110646"/>
              <a:ext cx="1400380" cy="18466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/>
              <a:r>
                <a:rPr lang="de-DE" sz="1200">
                  <a:solidFill>
                    <a:schemeClr val="accent1"/>
                  </a:solidFill>
                </a:rPr>
                <a:t>Eigentumsrecht</a:t>
              </a:r>
            </a:p>
          </p:txBody>
        </p:sp>
        <p:pic>
          <p:nvPicPr>
            <p:cNvPr id="218" name="Grafik 217">
              <a:extLst>
                <a:ext uri="{FF2B5EF4-FFF2-40B4-BE49-F238E27FC236}">
                  <a16:creationId xmlns:a16="http://schemas.microsoft.com/office/drawing/2014/main" id="{B8401B07-957F-4CE6-B1B6-E0FE7D9A5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629923" y="3315814"/>
              <a:ext cx="838886" cy="838886"/>
            </a:xfrm>
            <a:prstGeom prst="rect">
              <a:avLst/>
            </a:prstGeom>
          </p:spPr>
        </p:pic>
        <p:sp>
          <p:nvSpPr>
            <p:cNvPr id="220" name="Textfeld 219">
              <a:extLst>
                <a:ext uri="{FF2B5EF4-FFF2-40B4-BE49-F238E27FC236}">
                  <a16:creationId xmlns:a16="http://schemas.microsoft.com/office/drawing/2014/main" id="{9140FFAE-5876-458F-AC86-3B7361EA8A90}"/>
                </a:ext>
              </a:extLst>
            </p:cNvPr>
            <p:cNvSpPr txBox="1"/>
            <p:nvPr/>
          </p:nvSpPr>
          <p:spPr>
            <a:xfrm>
              <a:off x="2791296" y="3172096"/>
              <a:ext cx="937636" cy="18466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/>
              <a:r>
                <a:rPr lang="de-DE" sz="1200">
                  <a:solidFill>
                    <a:schemeClr val="accent1"/>
                  </a:solidFill>
                </a:rPr>
                <a:t>Smart </a:t>
              </a:r>
              <a:r>
                <a:rPr lang="de-DE" sz="1200" err="1">
                  <a:solidFill>
                    <a:schemeClr val="accent1"/>
                  </a:solidFill>
                </a:rPr>
                <a:t>Contract</a:t>
              </a:r>
              <a:endParaRPr lang="de-DE" sz="1200">
                <a:solidFill>
                  <a:schemeClr val="accent1"/>
                </a:solidFill>
              </a:endParaRPr>
            </a:p>
          </p:txBody>
        </p: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0727BB3F-6907-4155-92B1-258E3181F722}"/>
                </a:ext>
              </a:extLst>
            </p:cNvPr>
            <p:cNvGrpSpPr/>
            <p:nvPr/>
          </p:nvGrpSpPr>
          <p:grpSpPr>
            <a:xfrm>
              <a:off x="2883826" y="4276638"/>
              <a:ext cx="851326" cy="147291"/>
              <a:chOff x="3350044" y="4571631"/>
              <a:chExt cx="639568" cy="110654"/>
            </a:xfrm>
          </p:grpSpPr>
          <p:sp>
            <p:nvSpPr>
              <p:cNvPr id="222" name="Würfel 221">
                <a:extLst>
                  <a:ext uri="{FF2B5EF4-FFF2-40B4-BE49-F238E27FC236}">
                    <a16:creationId xmlns:a16="http://schemas.microsoft.com/office/drawing/2014/main" id="{6EF8556D-0F54-4B29-AFF9-F2BBE602C265}"/>
                  </a:ext>
                </a:extLst>
              </p:cNvPr>
              <p:cNvSpPr/>
              <p:nvPr/>
            </p:nvSpPr>
            <p:spPr>
              <a:xfrm>
                <a:off x="3350044" y="4571631"/>
                <a:ext cx="109020" cy="109020"/>
              </a:xfrm>
              <a:prstGeom prst="cube">
                <a:avLst/>
              </a:prstGeom>
              <a:noFill/>
              <a:ln w="4445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de-DE" sz="36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23" name="Gerader Verbinder 222">
                <a:extLst>
                  <a:ext uri="{FF2B5EF4-FFF2-40B4-BE49-F238E27FC236}">
                    <a16:creationId xmlns:a16="http://schemas.microsoft.com/office/drawing/2014/main" id="{35189E0A-5414-41A7-B532-C317630C5B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9064" y="4616857"/>
                <a:ext cx="68288" cy="0"/>
              </a:xfrm>
              <a:prstGeom prst="line">
                <a:avLst/>
              </a:prstGeom>
              <a:noFill/>
              <a:ln w="4445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4" name="Würfel 223">
                <a:extLst>
                  <a:ext uri="{FF2B5EF4-FFF2-40B4-BE49-F238E27FC236}">
                    <a16:creationId xmlns:a16="http://schemas.microsoft.com/office/drawing/2014/main" id="{3D4D6365-FCD6-4CC8-9CCE-A86E2B6B643C}"/>
                  </a:ext>
                </a:extLst>
              </p:cNvPr>
              <p:cNvSpPr/>
              <p:nvPr/>
            </p:nvSpPr>
            <p:spPr>
              <a:xfrm>
                <a:off x="3526909" y="4573265"/>
                <a:ext cx="109020" cy="109020"/>
              </a:xfrm>
              <a:prstGeom prst="cube">
                <a:avLst/>
              </a:prstGeom>
              <a:noFill/>
              <a:ln w="4445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de-DE" sz="3600">
                  <a:solidFill>
                    <a:schemeClr val="tx1"/>
                  </a:solidFill>
                </a:endParaRPr>
              </a:p>
            </p:txBody>
          </p:sp>
          <p:sp>
            <p:nvSpPr>
              <p:cNvPr id="225" name="Würfel 224">
                <a:extLst>
                  <a:ext uri="{FF2B5EF4-FFF2-40B4-BE49-F238E27FC236}">
                    <a16:creationId xmlns:a16="http://schemas.microsoft.com/office/drawing/2014/main" id="{4BFA6602-EA65-4782-B2E5-2A70235E7578}"/>
                  </a:ext>
                </a:extLst>
              </p:cNvPr>
              <p:cNvSpPr/>
              <p:nvPr/>
            </p:nvSpPr>
            <p:spPr>
              <a:xfrm>
                <a:off x="3704216" y="4571631"/>
                <a:ext cx="109020" cy="109020"/>
              </a:xfrm>
              <a:prstGeom prst="cube">
                <a:avLst/>
              </a:prstGeom>
              <a:noFill/>
              <a:ln w="4445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de-DE" sz="36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26" name="Gerader Verbinder 225">
                <a:extLst>
                  <a:ext uri="{FF2B5EF4-FFF2-40B4-BE49-F238E27FC236}">
                    <a16:creationId xmlns:a16="http://schemas.microsoft.com/office/drawing/2014/main" id="{FBF7A2D5-96B8-4F77-B990-FC8E8F9579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5928" y="4615416"/>
                <a:ext cx="68288" cy="0"/>
              </a:xfrm>
              <a:prstGeom prst="line">
                <a:avLst/>
              </a:prstGeom>
              <a:noFill/>
              <a:ln w="4445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Gerader Verbinder 226">
                <a:extLst>
                  <a:ext uri="{FF2B5EF4-FFF2-40B4-BE49-F238E27FC236}">
                    <a16:creationId xmlns:a16="http://schemas.microsoft.com/office/drawing/2014/main" id="{95801F10-F014-41AD-A536-343138EB94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3236" y="4616857"/>
                <a:ext cx="68288" cy="0"/>
              </a:xfrm>
              <a:prstGeom prst="line">
                <a:avLst/>
              </a:prstGeom>
              <a:noFill/>
              <a:ln w="4445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8" name="Würfel 227">
                <a:extLst>
                  <a:ext uri="{FF2B5EF4-FFF2-40B4-BE49-F238E27FC236}">
                    <a16:creationId xmlns:a16="http://schemas.microsoft.com/office/drawing/2014/main" id="{0C6BBE56-6CDD-40F1-A698-7B1EC66AFDB3}"/>
                  </a:ext>
                </a:extLst>
              </p:cNvPr>
              <p:cNvSpPr/>
              <p:nvPr/>
            </p:nvSpPr>
            <p:spPr>
              <a:xfrm>
                <a:off x="3880592" y="4573265"/>
                <a:ext cx="109020" cy="109020"/>
              </a:xfrm>
              <a:prstGeom prst="cube">
                <a:avLst/>
              </a:prstGeom>
              <a:noFill/>
              <a:ln w="4445" cap="flat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de-DE" sz="36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9" name="Textfeld 228">
              <a:extLst>
                <a:ext uri="{FF2B5EF4-FFF2-40B4-BE49-F238E27FC236}">
                  <a16:creationId xmlns:a16="http://schemas.microsoft.com/office/drawing/2014/main" id="{E3D9EFDE-4AF1-4ECA-BC56-481E66646BF1}"/>
                </a:ext>
              </a:extLst>
            </p:cNvPr>
            <p:cNvSpPr txBox="1"/>
            <p:nvPr/>
          </p:nvSpPr>
          <p:spPr>
            <a:xfrm>
              <a:off x="2836788" y="4480547"/>
              <a:ext cx="898364" cy="18466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/>
              <a:r>
                <a:rPr lang="de-DE" sz="1200">
                  <a:solidFill>
                    <a:schemeClr val="accent1"/>
                  </a:solidFill>
                </a:rPr>
                <a:t>Blockchain</a:t>
              </a:r>
            </a:p>
          </p:txBody>
        </p: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3120E857-BF6F-4E9D-A8DC-29C47E39264B}"/>
                </a:ext>
              </a:extLst>
            </p:cNvPr>
            <p:cNvCxnSpPr>
              <a:cxnSpLocks/>
            </p:cNvCxnSpPr>
            <p:nvPr/>
          </p:nvCxnSpPr>
          <p:spPr>
            <a:xfrm>
              <a:off x="1278242" y="3600218"/>
              <a:ext cx="415268" cy="103640"/>
            </a:xfrm>
            <a:prstGeom prst="line">
              <a:avLst/>
            </a:prstGeom>
            <a:ln>
              <a:solidFill>
                <a:schemeClr val="accent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Gerader Verbinder 229">
              <a:extLst>
                <a:ext uri="{FF2B5EF4-FFF2-40B4-BE49-F238E27FC236}">
                  <a16:creationId xmlns:a16="http://schemas.microsoft.com/office/drawing/2014/main" id="{26F5715C-295A-4E47-92EB-CE5767D4AC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242" y="3929694"/>
              <a:ext cx="415268" cy="76900"/>
            </a:xfrm>
            <a:prstGeom prst="line">
              <a:avLst/>
            </a:prstGeom>
            <a:ln>
              <a:solidFill>
                <a:schemeClr val="accent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Gerader Verbinder 230">
              <a:extLst>
                <a:ext uri="{FF2B5EF4-FFF2-40B4-BE49-F238E27FC236}">
                  <a16:creationId xmlns:a16="http://schemas.microsoft.com/office/drawing/2014/main" id="{EBD3889E-C245-403F-80F8-649FE8133E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242" y="4151632"/>
              <a:ext cx="415268" cy="261339"/>
            </a:xfrm>
            <a:prstGeom prst="line">
              <a:avLst/>
            </a:prstGeom>
            <a:ln>
              <a:solidFill>
                <a:schemeClr val="accent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Gerader Verbinder 231">
              <a:extLst>
                <a:ext uri="{FF2B5EF4-FFF2-40B4-BE49-F238E27FC236}">
                  <a16:creationId xmlns:a16="http://schemas.microsoft.com/office/drawing/2014/main" id="{D0F6114F-A6B6-40F0-9A2D-B6598BE4FB63}"/>
                </a:ext>
              </a:extLst>
            </p:cNvPr>
            <p:cNvCxnSpPr>
              <a:cxnSpLocks/>
            </p:cNvCxnSpPr>
            <p:nvPr/>
          </p:nvCxnSpPr>
          <p:spPr>
            <a:xfrm>
              <a:off x="1278242" y="3193841"/>
              <a:ext cx="415268" cy="243946"/>
            </a:xfrm>
            <a:prstGeom prst="line">
              <a:avLst/>
            </a:prstGeom>
            <a:ln>
              <a:solidFill>
                <a:schemeClr val="accent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rader Verbinder 67">
              <a:extLst>
                <a:ext uri="{FF2B5EF4-FFF2-40B4-BE49-F238E27FC236}">
                  <a16:creationId xmlns:a16="http://schemas.microsoft.com/office/drawing/2014/main" id="{10C24F39-1F26-4E88-AF2C-F8C32F4A4A4C}"/>
                </a:ext>
              </a:extLst>
            </p:cNvPr>
            <p:cNvCxnSpPr>
              <a:cxnSpLocks/>
              <a:stCxn id="218" idx="3"/>
            </p:cNvCxnSpPr>
            <p:nvPr/>
          </p:nvCxnSpPr>
          <p:spPr>
            <a:xfrm>
              <a:off x="2468809" y="3735257"/>
              <a:ext cx="298447" cy="0"/>
            </a:xfrm>
            <a:prstGeom prst="line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Gerader Verbinder 232">
              <a:extLst>
                <a:ext uri="{FF2B5EF4-FFF2-40B4-BE49-F238E27FC236}">
                  <a16:creationId xmlns:a16="http://schemas.microsoft.com/office/drawing/2014/main" id="{45AAB82C-E077-42B2-B44D-C61E23AA37BA}"/>
                </a:ext>
              </a:extLst>
            </p:cNvPr>
            <p:cNvCxnSpPr>
              <a:cxnSpLocks/>
            </p:cNvCxnSpPr>
            <p:nvPr/>
          </p:nvCxnSpPr>
          <p:spPr>
            <a:xfrm>
              <a:off x="3292208" y="4064365"/>
              <a:ext cx="0" cy="136964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Gerader Verbinder 233">
              <a:extLst>
                <a:ext uri="{FF2B5EF4-FFF2-40B4-BE49-F238E27FC236}">
                  <a16:creationId xmlns:a16="http://schemas.microsoft.com/office/drawing/2014/main" id="{D629D20E-7414-49EF-9B20-785F2BEB962A}"/>
                </a:ext>
              </a:extLst>
            </p:cNvPr>
            <p:cNvCxnSpPr>
              <a:cxnSpLocks/>
            </p:cNvCxnSpPr>
            <p:nvPr/>
          </p:nvCxnSpPr>
          <p:spPr>
            <a:xfrm>
              <a:off x="3756866" y="3735257"/>
              <a:ext cx="280746" cy="0"/>
            </a:xfrm>
            <a:prstGeom prst="line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5" name="Grafik 234">
              <a:extLst>
                <a:ext uri="{FF2B5EF4-FFF2-40B4-BE49-F238E27FC236}">
                  <a16:creationId xmlns:a16="http://schemas.microsoft.com/office/drawing/2014/main" id="{5A2B7FF1-F558-45BB-817E-E71BEC030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016574" y="3363916"/>
              <a:ext cx="742683" cy="742683"/>
            </a:xfrm>
            <a:prstGeom prst="rect">
              <a:avLst/>
            </a:prstGeom>
          </p:spPr>
        </p:pic>
        <p:sp>
          <p:nvSpPr>
            <p:cNvPr id="236" name="Textfeld 235">
              <a:extLst>
                <a:ext uri="{FF2B5EF4-FFF2-40B4-BE49-F238E27FC236}">
                  <a16:creationId xmlns:a16="http://schemas.microsoft.com/office/drawing/2014/main" id="{E2B70296-B224-4CB5-A671-2484A5F8BEFD}"/>
                </a:ext>
              </a:extLst>
            </p:cNvPr>
            <p:cNvSpPr txBox="1"/>
            <p:nvPr/>
          </p:nvSpPr>
          <p:spPr>
            <a:xfrm>
              <a:off x="3897239" y="3172096"/>
              <a:ext cx="937636" cy="18466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/>
              <a:r>
                <a:rPr lang="de-DE" sz="1200">
                  <a:solidFill>
                    <a:schemeClr val="accent1"/>
                  </a:solidFill>
                </a:rPr>
                <a:t>Digitaler Token</a:t>
              </a:r>
            </a:p>
          </p:txBody>
        </p:sp>
        <p:pic>
          <p:nvPicPr>
            <p:cNvPr id="241" name="Grafik 240">
              <a:extLst>
                <a:ext uri="{FF2B5EF4-FFF2-40B4-BE49-F238E27FC236}">
                  <a16:creationId xmlns:a16="http://schemas.microsoft.com/office/drawing/2014/main" id="{F72A8117-6056-4B38-95CA-B6BCD7F68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2288" y="3537849"/>
              <a:ext cx="376251" cy="394817"/>
            </a:xfrm>
            <a:prstGeom prst="rect">
              <a:avLst/>
            </a:prstGeom>
            <a:noFill/>
            <a:ln w="4445">
              <a:noFill/>
              <a:prstDash val="solid"/>
              <a:round/>
            </a:ln>
          </p:spPr>
        </p:pic>
        <p:sp>
          <p:nvSpPr>
            <p:cNvPr id="244" name="Textfeld 243">
              <a:extLst>
                <a:ext uri="{FF2B5EF4-FFF2-40B4-BE49-F238E27FC236}">
                  <a16:creationId xmlns:a16="http://schemas.microsoft.com/office/drawing/2014/main" id="{45BDD264-857B-4F0D-8D2B-21FD66737252}"/>
                </a:ext>
              </a:extLst>
            </p:cNvPr>
            <p:cNvSpPr txBox="1"/>
            <p:nvPr/>
          </p:nvSpPr>
          <p:spPr>
            <a:xfrm>
              <a:off x="4815011" y="3172096"/>
              <a:ext cx="937636" cy="18466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/>
              <a:r>
                <a:rPr lang="de-DE" sz="1200">
                  <a:solidFill>
                    <a:schemeClr val="accent1"/>
                  </a:solidFill>
                </a:rPr>
                <a:t>Anlage</a:t>
              </a:r>
            </a:p>
          </p:txBody>
        </p:sp>
        <p:cxnSp>
          <p:nvCxnSpPr>
            <p:cNvPr id="344" name="Gerader Verbinder 343">
              <a:extLst>
                <a:ext uri="{FF2B5EF4-FFF2-40B4-BE49-F238E27FC236}">
                  <a16:creationId xmlns:a16="http://schemas.microsoft.com/office/drawing/2014/main" id="{09D7A35F-7F14-46B3-B55F-60AEA1BB4329}"/>
                </a:ext>
              </a:extLst>
            </p:cNvPr>
            <p:cNvCxnSpPr>
              <a:cxnSpLocks/>
            </p:cNvCxnSpPr>
            <p:nvPr/>
          </p:nvCxnSpPr>
          <p:spPr>
            <a:xfrm>
              <a:off x="4684386" y="3735257"/>
              <a:ext cx="280746" cy="0"/>
            </a:xfrm>
            <a:prstGeom prst="line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922BCCDF-8EDC-49E2-8FDC-15CE7AAEC8C7}"/>
                </a:ext>
              </a:extLst>
            </p:cNvPr>
            <p:cNvGrpSpPr/>
            <p:nvPr/>
          </p:nvGrpSpPr>
          <p:grpSpPr>
            <a:xfrm>
              <a:off x="2944980" y="3464242"/>
              <a:ext cx="680688" cy="542030"/>
              <a:chOff x="3354738" y="3496833"/>
              <a:chExt cx="680688" cy="542030"/>
            </a:xfrm>
          </p:grpSpPr>
          <p:grpSp>
            <p:nvGrpSpPr>
              <p:cNvPr id="9" name="Gruppieren 8">
                <a:extLst>
                  <a:ext uri="{FF2B5EF4-FFF2-40B4-BE49-F238E27FC236}">
                    <a16:creationId xmlns:a16="http://schemas.microsoft.com/office/drawing/2014/main" id="{999094F0-4B9E-48CB-920E-F2117C952EDC}"/>
                  </a:ext>
                </a:extLst>
              </p:cNvPr>
              <p:cNvGrpSpPr/>
              <p:nvPr/>
            </p:nvGrpSpPr>
            <p:grpSpPr>
              <a:xfrm>
                <a:off x="3354738" y="3496833"/>
                <a:ext cx="680688" cy="542030"/>
                <a:chOff x="3427227" y="3552315"/>
                <a:chExt cx="485202" cy="386365"/>
              </a:xfrm>
            </p:grpSpPr>
            <p:sp>
              <p:nvSpPr>
                <p:cNvPr id="21" name="Freihandform: Form 20">
                  <a:extLst>
                    <a:ext uri="{FF2B5EF4-FFF2-40B4-BE49-F238E27FC236}">
                      <a16:creationId xmlns:a16="http://schemas.microsoft.com/office/drawing/2014/main" id="{399F24B7-5BE0-4C15-B357-F3A94DAED79A}"/>
                    </a:ext>
                  </a:extLst>
                </p:cNvPr>
                <p:cNvSpPr/>
                <p:nvPr/>
              </p:nvSpPr>
              <p:spPr>
                <a:xfrm>
                  <a:off x="3624902" y="3875783"/>
                  <a:ext cx="8985" cy="53911"/>
                </a:xfrm>
                <a:custGeom>
                  <a:avLst/>
                  <a:gdLst>
                    <a:gd name="connsiteX0" fmla="*/ 0 w 9525"/>
                    <a:gd name="connsiteY0" fmla="*/ 57150 h 57150"/>
                    <a:gd name="connsiteX1" fmla="*/ 0 w 9525"/>
                    <a:gd name="connsiteY1" fmla="*/ 0 h 57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57150">
                      <a:moveTo>
                        <a:pt x="0" y="5715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445" cap="flat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 sz="3600"/>
                </a:p>
              </p:txBody>
            </p:sp>
            <p:sp>
              <p:nvSpPr>
                <p:cNvPr id="22" name="Freihandform: Form 21">
                  <a:extLst>
                    <a:ext uri="{FF2B5EF4-FFF2-40B4-BE49-F238E27FC236}">
                      <a16:creationId xmlns:a16="http://schemas.microsoft.com/office/drawing/2014/main" id="{BAF1B0D3-72C0-4329-BE1D-E8F551AE5CE1}"/>
                    </a:ext>
                  </a:extLst>
                </p:cNvPr>
                <p:cNvSpPr/>
                <p:nvPr/>
              </p:nvSpPr>
              <p:spPr>
                <a:xfrm>
                  <a:off x="3588961" y="3929695"/>
                  <a:ext cx="161734" cy="8985"/>
                </a:xfrm>
                <a:custGeom>
                  <a:avLst/>
                  <a:gdLst>
                    <a:gd name="connsiteX0" fmla="*/ 171450 w 171450"/>
                    <a:gd name="connsiteY0" fmla="*/ 0 h 9525"/>
                    <a:gd name="connsiteX1" fmla="*/ 0 w 171450"/>
                    <a:gd name="connsiteY1" fmla="*/ 0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1450" h="9525">
                      <a:moveTo>
                        <a:pt x="17145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445" cap="flat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 sz="3600"/>
                </a:p>
              </p:txBody>
            </p:sp>
            <p:sp>
              <p:nvSpPr>
                <p:cNvPr id="35" name="Freihandform: Form 34">
                  <a:extLst>
                    <a:ext uri="{FF2B5EF4-FFF2-40B4-BE49-F238E27FC236}">
                      <a16:creationId xmlns:a16="http://schemas.microsoft.com/office/drawing/2014/main" id="{E93A6252-E673-42B0-ACA8-21EEA08AE5E1}"/>
                    </a:ext>
                  </a:extLst>
                </p:cNvPr>
                <p:cNvSpPr/>
                <p:nvPr/>
              </p:nvSpPr>
              <p:spPr>
                <a:xfrm>
                  <a:off x="3714754" y="3875783"/>
                  <a:ext cx="8985" cy="53911"/>
                </a:xfrm>
                <a:custGeom>
                  <a:avLst/>
                  <a:gdLst>
                    <a:gd name="connsiteX0" fmla="*/ 0 w 9525"/>
                    <a:gd name="connsiteY0" fmla="*/ 0 h 57150"/>
                    <a:gd name="connsiteX1" fmla="*/ 0 w 9525"/>
                    <a:gd name="connsiteY1" fmla="*/ 57150 h 57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57150">
                      <a:moveTo>
                        <a:pt x="0" y="0"/>
                      </a:moveTo>
                      <a:lnTo>
                        <a:pt x="0" y="57150"/>
                      </a:lnTo>
                    </a:path>
                  </a:pathLst>
                </a:custGeom>
                <a:noFill/>
                <a:ln w="4445" cap="flat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 sz="3600"/>
                </a:p>
              </p:txBody>
            </p:sp>
            <p:sp>
              <p:nvSpPr>
                <p:cNvPr id="41" name="Freihandform: Form 40">
                  <a:extLst>
                    <a:ext uri="{FF2B5EF4-FFF2-40B4-BE49-F238E27FC236}">
                      <a16:creationId xmlns:a16="http://schemas.microsoft.com/office/drawing/2014/main" id="{F5323E93-069B-48DF-8C24-82C6F417CBD1}"/>
                    </a:ext>
                  </a:extLst>
                </p:cNvPr>
                <p:cNvSpPr/>
                <p:nvPr/>
              </p:nvSpPr>
              <p:spPr>
                <a:xfrm>
                  <a:off x="3427227" y="3552315"/>
                  <a:ext cx="485202" cy="323468"/>
                </a:xfrm>
                <a:custGeom>
                  <a:avLst/>
                  <a:gdLst>
                    <a:gd name="connsiteX0" fmla="*/ 19050 w 514350"/>
                    <a:gd name="connsiteY0" fmla="*/ 0 h 342900"/>
                    <a:gd name="connsiteX1" fmla="*/ 0 w 514350"/>
                    <a:gd name="connsiteY1" fmla="*/ 19050 h 342900"/>
                    <a:gd name="connsiteX2" fmla="*/ 0 w 514350"/>
                    <a:gd name="connsiteY2" fmla="*/ 323850 h 342900"/>
                    <a:gd name="connsiteX3" fmla="*/ 19050 w 514350"/>
                    <a:gd name="connsiteY3" fmla="*/ 342900 h 342900"/>
                    <a:gd name="connsiteX4" fmla="*/ 495300 w 514350"/>
                    <a:gd name="connsiteY4" fmla="*/ 342900 h 342900"/>
                    <a:gd name="connsiteX5" fmla="*/ 514350 w 514350"/>
                    <a:gd name="connsiteY5" fmla="*/ 323850 h 342900"/>
                    <a:gd name="connsiteX6" fmla="*/ 514350 w 514350"/>
                    <a:gd name="connsiteY6" fmla="*/ 19050 h 342900"/>
                    <a:gd name="connsiteX7" fmla="*/ 495300 w 514350"/>
                    <a:gd name="connsiteY7" fmla="*/ 0 h 342900"/>
                    <a:gd name="connsiteX8" fmla="*/ 19050 w 514350"/>
                    <a:gd name="connsiteY8" fmla="*/ 0 h 342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14350" h="342900">
                      <a:moveTo>
                        <a:pt x="19050" y="0"/>
                      </a:moveTo>
                      <a:cubicBezTo>
                        <a:pt x="8529" y="0"/>
                        <a:pt x="0" y="8529"/>
                        <a:pt x="0" y="19050"/>
                      </a:cubicBezTo>
                      <a:lnTo>
                        <a:pt x="0" y="323850"/>
                      </a:lnTo>
                      <a:cubicBezTo>
                        <a:pt x="0" y="334371"/>
                        <a:pt x="8529" y="342900"/>
                        <a:pt x="19050" y="342900"/>
                      </a:cubicBezTo>
                      <a:lnTo>
                        <a:pt x="495300" y="342900"/>
                      </a:lnTo>
                      <a:cubicBezTo>
                        <a:pt x="505821" y="342900"/>
                        <a:pt x="514350" y="334371"/>
                        <a:pt x="514350" y="323850"/>
                      </a:cubicBezTo>
                      <a:lnTo>
                        <a:pt x="514350" y="19050"/>
                      </a:lnTo>
                      <a:cubicBezTo>
                        <a:pt x="514350" y="8529"/>
                        <a:pt x="505821" y="0"/>
                        <a:pt x="495300" y="0"/>
                      </a:cubicBezTo>
                      <a:lnTo>
                        <a:pt x="19050" y="0"/>
                      </a:lnTo>
                      <a:close/>
                    </a:path>
                  </a:pathLst>
                </a:custGeom>
                <a:noFill/>
                <a:ln w="4445" cap="flat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 sz="3600"/>
                </a:p>
              </p:txBody>
            </p:sp>
            <p:sp>
              <p:nvSpPr>
                <p:cNvPr id="43" name="Freihandform: Form 42">
                  <a:extLst>
                    <a:ext uri="{FF2B5EF4-FFF2-40B4-BE49-F238E27FC236}">
                      <a16:creationId xmlns:a16="http://schemas.microsoft.com/office/drawing/2014/main" id="{4C6DF6DE-790F-4B62-AAF7-3E92BE8C3EDB}"/>
                    </a:ext>
                  </a:extLst>
                </p:cNvPr>
                <p:cNvSpPr/>
                <p:nvPr/>
              </p:nvSpPr>
              <p:spPr>
                <a:xfrm>
                  <a:off x="3427227" y="3803902"/>
                  <a:ext cx="485202" cy="8985"/>
                </a:xfrm>
                <a:custGeom>
                  <a:avLst/>
                  <a:gdLst>
                    <a:gd name="connsiteX0" fmla="*/ 0 w 514350"/>
                    <a:gd name="connsiteY0" fmla="*/ 0 h 9525"/>
                    <a:gd name="connsiteX1" fmla="*/ 514350 w 514350"/>
                    <a:gd name="connsiteY1" fmla="*/ 0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14350" h="9525">
                      <a:moveTo>
                        <a:pt x="0" y="0"/>
                      </a:moveTo>
                      <a:lnTo>
                        <a:pt x="514350" y="0"/>
                      </a:lnTo>
                    </a:path>
                  </a:pathLst>
                </a:custGeom>
                <a:noFill/>
                <a:ln w="4445" cap="flat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 sz="3600"/>
                </a:p>
              </p:txBody>
            </p:sp>
            <p:sp>
              <p:nvSpPr>
                <p:cNvPr id="44" name="Freihandform: Form 43">
                  <a:extLst>
                    <a:ext uri="{FF2B5EF4-FFF2-40B4-BE49-F238E27FC236}">
                      <a16:creationId xmlns:a16="http://schemas.microsoft.com/office/drawing/2014/main" id="{64F59141-EB06-4CE2-8A3B-B6ED0BF36143}"/>
                    </a:ext>
                  </a:extLst>
                </p:cNvPr>
                <p:cNvSpPr/>
                <p:nvPr/>
              </p:nvSpPr>
              <p:spPr>
                <a:xfrm>
                  <a:off x="3651858" y="3839842"/>
                  <a:ext cx="35941" cy="8985"/>
                </a:xfrm>
                <a:custGeom>
                  <a:avLst/>
                  <a:gdLst>
                    <a:gd name="connsiteX0" fmla="*/ 0 w 38100"/>
                    <a:gd name="connsiteY0" fmla="*/ 0 h 9525"/>
                    <a:gd name="connsiteX1" fmla="*/ 38100 w 38100"/>
                    <a:gd name="connsiteY1" fmla="*/ 0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100" h="9525">
                      <a:moveTo>
                        <a:pt x="0" y="0"/>
                      </a:moveTo>
                      <a:lnTo>
                        <a:pt x="38100" y="0"/>
                      </a:lnTo>
                    </a:path>
                  </a:pathLst>
                </a:custGeom>
                <a:noFill/>
                <a:ln w="4445" cap="flat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de-DE" sz="3600"/>
                </a:p>
              </p:txBody>
            </p:sp>
          </p:grpSp>
          <p:pic>
            <p:nvPicPr>
              <p:cNvPr id="113" name="Picture 2">
                <a:extLst>
                  <a:ext uri="{FF2B5EF4-FFF2-40B4-BE49-F238E27FC236}">
                    <a16:creationId xmlns:a16="http://schemas.microsoft.com/office/drawing/2014/main" id="{60FE6BF5-4AD7-4E34-8DD1-8101DEDA30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23739" y="3581508"/>
                <a:ext cx="126375" cy="1961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4" name="Textfeld 113">
                <a:extLst>
                  <a:ext uri="{FF2B5EF4-FFF2-40B4-BE49-F238E27FC236}">
                    <a16:creationId xmlns:a16="http://schemas.microsoft.com/office/drawing/2014/main" id="{B3849F84-24D0-4B70-8E11-7BD7E4367233}"/>
                  </a:ext>
                </a:extLst>
              </p:cNvPr>
              <p:cNvSpPr txBox="1"/>
              <p:nvPr/>
            </p:nvSpPr>
            <p:spPr>
              <a:xfrm>
                <a:off x="3483838" y="3614154"/>
                <a:ext cx="235409" cy="184666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r>
                  <a:rPr lang="de-DE" sz="1200">
                    <a:solidFill>
                      <a:schemeClr val="bg2">
                        <a:lumMod val="10000"/>
                      </a:schemeClr>
                    </a:solidFill>
                  </a:rPr>
                  <a:t>&lt;/&gt;</a:t>
                </a:r>
              </a:p>
            </p:txBody>
          </p:sp>
        </p:grp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802BA235-6009-4AE2-8EED-09918D71012F}"/>
              </a:ext>
            </a:extLst>
          </p:cNvPr>
          <p:cNvGrpSpPr/>
          <p:nvPr/>
        </p:nvGrpSpPr>
        <p:grpSpPr>
          <a:xfrm>
            <a:off x="2662086" y="1980485"/>
            <a:ext cx="8690128" cy="4238934"/>
            <a:chOff x="2662086" y="1980485"/>
            <a:chExt cx="8690128" cy="4238934"/>
          </a:xfrm>
        </p:grpSpPr>
        <p:sp>
          <p:nvSpPr>
            <p:cNvPr id="1029" name="Rechteck: abgerundete Ecken 1028">
              <a:extLst>
                <a:ext uri="{FF2B5EF4-FFF2-40B4-BE49-F238E27FC236}">
                  <a16:creationId xmlns:a16="http://schemas.microsoft.com/office/drawing/2014/main" id="{01D96468-662B-4237-A8A0-D7B66B80ECB0}"/>
                </a:ext>
              </a:extLst>
            </p:cNvPr>
            <p:cNvSpPr/>
            <p:nvPr/>
          </p:nvSpPr>
          <p:spPr>
            <a:xfrm>
              <a:off x="2662086" y="2967463"/>
              <a:ext cx="2993565" cy="1754363"/>
            </a:xfrm>
            <a:prstGeom prst="roundRect">
              <a:avLst/>
            </a:prstGeom>
            <a:noFill/>
            <a:ln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de-DE" sz="3600">
                <a:noFill/>
              </a:endParaRPr>
            </a:p>
          </p:txBody>
        </p:sp>
        <p:cxnSp>
          <p:nvCxnSpPr>
            <p:cNvPr id="1063" name="Gerader Verbinder 1062">
              <a:extLst>
                <a:ext uri="{FF2B5EF4-FFF2-40B4-BE49-F238E27FC236}">
                  <a16:creationId xmlns:a16="http://schemas.microsoft.com/office/drawing/2014/main" id="{1FEB662C-546A-4BC8-9999-5E5F4489C09C}"/>
                </a:ext>
              </a:extLst>
            </p:cNvPr>
            <p:cNvCxnSpPr>
              <a:cxnSpLocks/>
            </p:cNvCxnSpPr>
            <p:nvPr/>
          </p:nvCxnSpPr>
          <p:spPr>
            <a:xfrm>
              <a:off x="5307542" y="4735464"/>
              <a:ext cx="1359772" cy="1255760"/>
            </a:xfrm>
            <a:prstGeom prst="line">
              <a:avLst/>
            </a:prstGeom>
            <a:noFill/>
            <a:ln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7" name="Gerader Verbinder 336">
              <a:extLst>
                <a:ext uri="{FF2B5EF4-FFF2-40B4-BE49-F238E27FC236}">
                  <a16:creationId xmlns:a16="http://schemas.microsoft.com/office/drawing/2014/main" id="{C17BFA0B-AB33-449C-B51E-9DB6BC1184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3044" y="2122536"/>
              <a:ext cx="1487624" cy="844477"/>
            </a:xfrm>
            <a:prstGeom prst="line">
              <a:avLst/>
            </a:prstGeom>
            <a:noFill/>
            <a:ln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16" name="Textfeld 115">
              <a:extLst>
                <a:ext uri="{FF2B5EF4-FFF2-40B4-BE49-F238E27FC236}">
                  <a16:creationId xmlns:a16="http://schemas.microsoft.com/office/drawing/2014/main" id="{407CF455-BE04-4B1D-9348-1BFD169E7E30}"/>
                </a:ext>
              </a:extLst>
            </p:cNvPr>
            <p:cNvSpPr txBox="1"/>
            <p:nvPr/>
          </p:nvSpPr>
          <p:spPr>
            <a:xfrm>
              <a:off x="5344281" y="2165850"/>
              <a:ext cx="654923" cy="215444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/>
            <a:p>
              <a:r>
                <a:rPr lang="de-DE" sz="1400" b="1">
                  <a:solidFill>
                    <a:schemeClr val="accent4"/>
                  </a:solidFill>
                </a:rPr>
                <a:t>Prototyp</a:t>
              </a:r>
            </a:p>
          </p:txBody>
        </p:sp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7FCB4E7D-0F30-4A6D-93E8-6BA47FE3AC0D}"/>
                </a:ext>
              </a:extLst>
            </p:cNvPr>
            <p:cNvGrpSpPr/>
            <p:nvPr/>
          </p:nvGrpSpPr>
          <p:grpSpPr>
            <a:xfrm>
              <a:off x="5595757" y="1980485"/>
              <a:ext cx="5756457" cy="4238934"/>
              <a:chOff x="6181954" y="2303295"/>
              <a:chExt cx="5756457" cy="4238934"/>
            </a:xfrm>
          </p:grpSpPr>
          <p:sp>
            <p:nvSpPr>
              <p:cNvPr id="1041" name="Rechteck: abgerundete Ecken 1040">
                <a:extLst>
                  <a:ext uri="{FF2B5EF4-FFF2-40B4-BE49-F238E27FC236}">
                    <a16:creationId xmlns:a16="http://schemas.microsoft.com/office/drawing/2014/main" id="{C55FA9D2-7B69-4A15-9617-65CC5928CD8E}"/>
                  </a:ext>
                </a:extLst>
              </p:cNvPr>
              <p:cNvSpPr/>
              <p:nvPr/>
            </p:nvSpPr>
            <p:spPr>
              <a:xfrm>
                <a:off x="7298437" y="2417871"/>
                <a:ext cx="2049744" cy="3985069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de-DE" sz="3600">
                  <a:solidFill>
                    <a:schemeClr val="tx1"/>
                  </a:solidFill>
                </a:endParaRPr>
              </a:p>
            </p:txBody>
          </p:sp>
          <p:sp>
            <p:nvSpPr>
              <p:cNvPr id="1034" name="Rechteck: abgerundete Ecken 1033">
                <a:extLst>
                  <a:ext uri="{FF2B5EF4-FFF2-40B4-BE49-F238E27FC236}">
                    <a16:creationId xmlns:a16="http://schemas.microsoft.com/office/drawing/2014/main" id="{E627EA67-C778-4724-92D9-56DDA4ED309C}"/>
                  </a:ext>
                </a:extLst>
              </p:cNvPr>
              <p:cNvSpPr/>
              <p:nvPr/>
            </p:nvSpPr>
            <p:spPr>
              <a:xfrm>
                <a:off x="7091017" y="2303295"/>
                <a:ext cx="4847394" cy="4238934"/>
              </a:xfrm>
              <a:prstGeom prst="roundRect">
                <a:avLst/>
              </a:prstGeom>
              <a:noFill/>
              <a:ln>
                <a:solidFill>
                  <a:schemeClr val="accent4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sz="3600">
                  <a:noFill/>
                </a:endParaRPr>
              </a:p>
            </p:txBody>
          </p:sp>
          <p:sp>
            <p:nvSpPr>
              <p:cNvPr id="264" name="Textfeld 263">
                <a:extLst>
                  <a:ext uri="{FF2B5EF4-FFF2-40B4-BE49-F238E27FC236}">
                    <a16:creationId xmlns:a16="http://schemas.microsoft.com/office/drawing/2014/main" id="{9CCE8196-C1F6-4614-8D5E-C939C8CB6950}"/>
                  </a:ext>
                </a:extLst>
              </p:cNvPr>
              <p:cNvSpPr txBox="1"/>
              <p:nvPr/>
            </p:nvSpPr>
            <p:spPr>
              <a:xfrm>
                <a:off x="7533425" y="2455897"/>
                <a:ext cx="1593385" cy="307777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spAutoFit/>
              </a:bodyPr>
              <a:lstStyle/>
              <a:p>
                <a:r>
                  <a:rPr lang="de-DE" sz="2000">
                    <a:solidFill>
                      <a:schemeClr val="accent4"/>
                    </a:solidFill>
                  </a:rPr>
                  <a:t>Online-Banking</a:t>
                </a:r>
              </a:p>
            </p:txBody>
          </p:sp>
          <p:pic>
            <p:nvPicPr>
              <p:cNvPr id="265" name="Grafik 264">
                <a:extLst>
                  <a:ext uri="{FF2B5EF4-FFF2-40B4-BE49-F238E27FC236}">
                    <a16:creationId xmlns:a16="http://schemas.microsoft.com/office/drawing/2014/main" id="{C4E8529E-0AA2-47D3-9DF9-36EB4247AF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257940" y="3148854"/>
                <a:ext cx="681977" cy="681977"/>
              </a:xfrm>
              <a:prstGeom prst="rect">
                <a:avLst/>
              </a:prstGeom>
            </p:spPr>
          </p:pic>
          <p:pic>
            <p:nvPicPr>
              <p:cNvPr id="272" name="Grafik 271">
                <a:extLst>
                  <a:ext uri="{FF2B5EF4-FFF2-40B4-BE49-F238E27FC236}">
                    <a16:creationId xmlns:a16="http://schemas.microsoft.com/office/drawing/2014/main" id="{EA8669C3-01E4-4AD4-B9B2-42419A2B41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6259689" y="4743857"/>
                <a:ext cx="678479" cy="678479"/>
              </a:xfrm>
              <a:prstGeom prst="rect">
                <a:avLst/>
              </a:prstGeom>
            </p:spPr>
          </p:pic>
          <p:grpSp>
            <p:nvGrpSpPr>
              <p:cNvPr id="19" name="Gruppieren 18">
                <a:extLst>
                  <a:ext uri="{FF2B5EF4-FFF2-40B4-BE49-F238E27FC236}">
                    <a16:creationId xmlns:a16="http://schemas.microsoft.com/office/drawing/2014/main" id="{DE577A7F-D4EC-4300-8126-C7D2FD3DF95C}"/>
                  </a:ext>
                </a:extLst>
              </p:cNvPr>
              <p:cNvGrpSpPr/>
              <p:nvPr/>
            </p:nvGrpSpPr>
            <p:grpSpPr>
              <a:xfrm>
                <a:off x="11307432" y="3110646"/>
                <a:ext cx="391452" cy="310466"/>
                <a:chOff x="10966053" y="2772425"/>
                <a:chExt cx="391452" cy="310466"/>
              </a:xfrm>
            </p:grpSpPr>
            <p:sp>
              <p:nvSpPr>
                <p:cNvPr id="276" name="Zylinder 275">
                  <a:extLst>
                    <a:ext uri="{FF2B5EF4-FFF2-40B4-BE49-F238E27FC236}">
                      <a16:creationId xmlns:a16="http://schemas.microsoft.com/office/drawing/2014/main" id="{D68C35E2-2B99-4621-8567-4E7DCF3585E6}"/>
                    </a:ext>
                  </a:extLst>
                </p:cNvPr>
                <p:cNvSpPr/>
                <p:nvPr/>
              </p:nvSpPr>
              <p:spPr>
                <a:xfrm>
                  <a:off x="10966053" y="2772425"/>
                  <a:ext cx="391452" cy="309275"/>
                </a:xfrm>
                <a:prstGeom prst="can">
                  <a:avLst/>
                </a:prstGeom>
                <a:solidFill>
                  <a:schemeClr val="bg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A01441"/>
                    </a:buClr>
                    <a:buSzTx/>
                    <a:buFontTx/>
                    <a:buNone/>
                    <a:tabLst/>
                    <a:defRPr/>
                  </a:pPr>
                  <a:endParaRPr kumimoji="0" lang="de-DE" sz="3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7" name="Textfeld 276">
                  <a:extLst>
                    <a:ext uri="{FF2B5EF4-FFF2-40B4-BE49-F238E27FC236}">
                      <a16:creationId xmlns:a16="http://schemas.microsoft.com/office/drawing/2014/main" id="{26FE2D15-F3AA-4A8E-A8CE-419C2C65588C}"/>
                    </a:ext>
                  </a:extLst>
                </p:cNvPr>
                <p:cNvSpPr txBox="1"/>
                <p:nvPr/>
              </p:nvSpPr>
              <p:spPr>
                <a:xfrm>
                  <a:off x="11042355" y="2825641"/>
                  <a:ext cx="238848" cy="25725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A01441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DB</a:t>
                  </a:r>
                </a:p>
              </p:txBody>
            </p:sp>
          </p:grpSp>
          <p:grpSp>
            <p:nvGrpSpPr>
              <p:cNvPr id="25" name="Gruppieren 24">
                <a:extLst>
                  <a:ext uri="{FF2B5EF4-FFF2-40B4-BE49-F238E27FC236}">
                    <a16:creationId xmlns:a16="http://schemas.microsoft.com/office/drawing/2014/main" id="{E060FC97-43E3-4421-8BAE-E3EC8274B985}"/>
                  </a:ext>
                </a:extLst>
              </p:cNvPr>
              <p:cNvGrpSpPr/>
              <p:nvPr/>
            </p:nvGrpSpPr>
            <p:grpSpPr>
              <a:xfrm>
                <a:off x="11174885" y="4735351"/>
                <a:ext cx="656546" cy="788968"/>
                <a:chOff x="10929434" y="3826625"/>
                <a:chExt cx="656546" cy="788968"/>
              </a:xfrm>
            </p:grpSpPr>
            <p:pic>
              <p:nvPicPr>
                <p:cNvPr id="273" name="Grafik 272">
                  <a:extLst>
                    <a:ext uri="{FF2B5EF4-FFF2-40B4-BE49-F238E27FC236}">
                      <a16:creationId xmlns:a16="http://schemas.microsoft.com/office/drawing/2014/main" id="{F6F39BA6-696D-40A8-A25A-4357B70E17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929434" y="3826625"/>
                  <a:ext cx="656546" cy="619867"/>
                </a:xfrm>
                <a:prstGeom prst="rect">
                  <a:avLst/>
                </a:prstGeom>
              </p:spPr>
            </p:pic>
            <p:sp>
              <p:nvSpPr>
                <p:cNvPr id="278" name="Textfeld 277">
                  <a:extLst>
                    <a:ext uri="{FF2B5EF4-FFF2-40B4-BE49-F238E27FC236}">
                      <a16:creationId xmlns:a16="http://schemas.microsoft.com/office/drawing/2014/main" id="{57E93A89-230B-49FB-A545-C87E86F4E266}"/>
                    </a:ext>
                  </a:extLst>
                </p:cNvPr>
                <p:cNvSpPr txBox="1"/>
                <p:nvPr/>
              </p:nvSpPr>
              <p:spPr>
                <a:xfrm>
                  <a:off x="11125535" y="4358343"/>
                  <a:ext cx="297582" cy="25725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A01441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accent4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DLT</a:t>
                  </a:r>
                </a:p>
              </p:txBody>
            </p:sp>
          </p:grpSp>
          <p:cxnSp>
            <p:nvCxnSpPr>
              <p:cNvPr id="295" name="Gerader Verbinder 294">
                <a:extLst>
                  <a:ext uri="{FF2B5EF4-FFF2-40B4-BE49-F238E27FC236}">
                    <a16:creationId xmlns:a16="http://schemas.microsoft.com/office/drawing/2014/main" id="{0A339140-58F5-453F-9579-2DAA9D67AF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7719" y="5008372"/>
                <a:ext cx="388890" cy="0"/>
              </a:xfrm>
              <a:prstGeom prst="line">
                <a:avLst/>
              </a:prstGeom>
              <a:ln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Gerader Verbinder 298">
                <a:extLst>
                  <a:ext uri="{FF2B5EF4-FFF2-40B4-BE49-F238E27FC236}">
                    <a16:creationId xmlns:a16="http://schemas.microsoft.com/office/drawing/2014/main" id="{F506E0E2-559E-4D9C-92AB-4F366D1A9A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7719" y="5083539"/>
                <a:ext cx="388890" cy="0"/>
              </a:xfrm>
              <a:prstGeom prst="line">
                <a:avLst/>
              </a:prstGeom>
              <a:ln>
                <a:solidFill>
                  <a:schemeClr val="accent4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Gerader Verbinder 299">
                <a:extLst>
                  <a:ext uri="{FF2B5EF4-FFF2-40B4-BE49-F238E27FC236}">
                    <a16:creationId xmlns:a16="http://schemas.microsoft.com/office/drawing/2014/main" id="{A73FCF48-CF4F-413C-817E-E3197FC689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1613" y="3322622"/>
                <a:ext cx="388890" cy="0"/>
              </a:xfrm>
              <a:prstGeom prst="line">
                <a:avLst/>
              </a:prstGeom>
              <a:ln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Gerader Verbinder 300">
                <a:extLst>
                  <a:ext uri="{FF2B5EF4-FFF2-40B4-BE49-F238E27FC236}">
                    <a16:creationId xmlns:a16="http://schemas.microsoft.com/office/drawing/2014/main" id="{CA90C43F-07EC-4160-B4B9-BBFFA2F96A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1613" y="3397789"/>
                <a:ext cx="388890" cy="0"/>
              </a:xfrm>
              <a:prstGeom prst="line">
                <a:avLst/>
              </a:prstGeom>
              <a:ln>
                <a:solidFill>
                  <a:schemeClr val="accent4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2" name="Textfeld 301">
                <a:extLst>
                  <a:ext uri="{FF2B5EF4-FFF2-40B4-BE49-F238E27FC236}">
                    <a16:creationId xmlns:a16="http://schemas.microsoft.com/office/drawing/2014/main" id="{C68C119D-0375-40FB-94FC-1590E9891304}"/>
                  </a:ext>
                </a:extLst>
              </p:cNvPr>
              <p:cNvSpPr txBox="1"/>
              <p:nvPr/>
            </p:nvSpPr>
            <p:spPr>
              <a:xfrm>
                <a:off x="6181954" y="3083226"/>
                <a:ext cx="833948" cy="184666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algn="ctr"/>
                <a:r>
                  <a:rPr lang="de-DE" sz="1200">
                    <a:solidFill>
                      <a:schemeClr val="accent4"/>
                    </a:solidFill>
                  </a:rPr>
                  <a:t>Privatkunde</a:t>
                </a:r>
              </a:p>
            </p:txBody>
          </p:sp>
          <p:sp>
            <p:nvSpPr>
              <p:cNvPr id="303" name="Textfeld 302">
                <a:extLst>
                  <a:ext uri="{FF2B5EF4-FFF2-40B4-BE49-F238E27FC236}">
                    <a16:creationId xmlns:a16="http://schemas.microsoft.com/office/drawing/2014/main" id="{F9B1B34A-0ECB-4438-82D4-9A94D8F2A0F1}"/>
                  </a:ext>
                </a:extLst>
              </p:cNvPr>
              <p:cNvSpPr txBox="1"/>
              <p:nvPr/>
            </p:nvSpPr>
            <p:spPr>
              <a:xfrm>
                <a:off x="6181954" y="4693790"/>
                <a:ext cx="833948" cy="184666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algn="ctr"/>
                <a:r>
                  <a:rPr lang="de-DE" sz="1200">
                    <a:solidFill>
                      <a:schemeClr val="accent4"/>
                    </a:solidFill>
                  </a:rPr>
                  <a:t>Bank</a:t>
                </a:r>
              </a:p>
            </p:txBody>
          </p:sp>
          <p:sp>
            <p:nvSpPr>
              <p:cNvPr id="1045" name="Rechteck: abgerundete Ecken 1044">
                <a:extLst>
                  <a:ext uri="{FF2B5EF4-FFF2-40B4-BE49-F238E27FC236}">
                    <a16:creationId xmlns:a16="http://schemas.microsoft.com/office/drawing/2014/main" id="{B59D9A2E-3E69-4F8C-9436-F2767CEDFA82}"/>
                  </a:ext>
                </a:extLst>
              </p:cNvPr>
              <p:cNvSpPr/>
              <p:nvPr/>
            </p:nvSpPr>
            <p:spPr>
              <a:xfrm>
                <a:off x="9485500" y="2834956"/>
                <a:ext cx="1530116" cy="817082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72000" rIns="36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92075" marR="0" lvl="0" indent="-92075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4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de-DE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Aktien, Fonds, Anleihen, ETFs etc. </a:t>
                </a:r>
              </a:p>
            </p:txBody>
          </p:sp>
          <p:sp>
            <p:nvSpPr>
              <p:cNvPr id="306" name="Rechteck: abgerundete Ecken 305">
                <a:extLst>
                  <a:ext uri="{FF2B5EF4-FFF2-40B4-BE49-F238E27FC236}">
                    <a16:creationId xmlns:a16="http://schemas.microsoft.com/office/drawing/2014/main" id="{C5AFB42D-7E3A-44D0-A881-28C959A8CE5D}"/>
                  </a:ext>
                </a:extLst>
              </p:cNvPr>
              <p:cNvSpPr/>
              <p:nvPr/>
            </p:nvSpPr>
            <p:spPr>
              <a:xfrm>
                <a:off x="9491032" y="3745028"/>
                <a:ext cx="1530116" cy="2657653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72000" rIns="36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92075" marR="0" lvl="0" indent="-92075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4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de-DE" sz="12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Kryptowertpapiere</a:t>
                </a:r>
                <a:endParaRPr kumimoji="0" lang="de-DE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92075" marR="0" lvl="0" indent="-92075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4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de-DE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Immobilien, Schmuck, Wein, Venture Capital, Kunst etc.</a:t>
                </a:r>
              </a:p>
              <a:p>
                <a:pPr marL="92075" marR="0" lvl="0" indent="-92075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4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de-DE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Kryptowährungen</a:t>
                </a:r>
              </a:p>
              <a:p>
                <a:pPr marL="92075" marR="0" lvl="0" indent="-92075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4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de-DE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Tokenisierung von CO2-Zertifikaten</a:t>
                </a:r>
              </a:p>
              <a:p>
                <a:pPr marL="92075" marR="0" lvl="0" indent="-92075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4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de-DE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Co Gotham"/>
                    <a:ea typeface="+mn-ea"/>
                    <a:cs typeface="+mn-cs"/>
                  </a:rPr>
                  <a:t>Verträge, Leasing</a:t>
                </a:r>
              </a:p>
              <a:p>
                <a:pPr marL="92075" marR="0" lvl="0" indent="-92075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4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de-DE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Co Gotham"/>
                    <a:ea typeface="+mn-ea"/>
                    <a:cs typeface="+mn-cs"/>
                  </a:rPr>
                  <a:t>Supply Chain Prozesse</a:t>
                </a:r>
                <a:endParaRPr kumimoji="0" lang="de-DE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307" name="Gerader Verbinder 306">
                <a:extLst>
                  <a:ext uri="{FF2B5EF4-FFF2-40B4-BE49-F238E27FC236}">
                    <a16:creationId xmlns:a16="http://schemas.microsoft.com/office/drawing/2014/main" id="{6972FE96-2636-4EBB-9E03-D1F15775DF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86165" y="4044774"/>
                <a:ext cx="264453" cy="0"/>
              </a:xfrm>
              <a:prstGeom prst="line">
                <a:avLst/>
              </a:prstGeom>
              <a:ln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Gerader Verbinder 307">
                <a:extLst>
                  <a:ext uri="{FF2B5EF4-FFF2-40B4-BE49-F238E27FC236}">
                    <a16:creationId xmlns:a16="http://schemas.microsoft.com/office/drawing/2014/main" id="{96862F48-4070-47A7-BB29-B582210416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86165" y="4119942"/>
                <a:ext cx="264453" cy="0"/>
              </a:xfrm>
              <a:prstGeom prst="line">
                <a:avLst/>
              </a:prstGeom>
              <a:ln>
                <a:solidFill>
                  <a:schemeClr val="accent4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Gerader Verbinder 320">
                <a:extLst>
                  <a:ext uri="{FF2B5EF4-FFF2-40B4-BE49-F238E27FC236}">
                    <a16:creationId xmlns:a16="http://schemas.microsoft.com/office/drawing/2014/main" id="{852D3DDF-7F19-46DC-82CC-D248A9D6CE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77532" y="4712145"/>
                <a:ext cx="264453" cy="0"/>
              </a:xfrm>
              <a:prstGeom prst="line">
                <a:avLst/>
              </a:prstGeom>
              <a:ln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Gerader Verbinder 321">
                <a:extLst>
                  <a:ext uri="{FF2B5EF4-FFF2-40B4-BE49-F238E27FC236}">
                    <a16:creationId xmlns:a16="http://schemas.microsoft.com/office/drawing/2014/main" id="{D27BD08A-9563-437A-B475-452A54AA0D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77532" y="4787313"/>
                <a:ext cx="264453" cy="0"/>
              </a:xfrm>
              <a:prstGeom prst="line">
                <a:avLst/>
              </a:prstGeom>
              <a:ln>
                <a:solidFill>
                  <a:schemeClr val="accent4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Gerader Verbinder 322">
                <a:extLst>
                  <a:ext uri="{FF2B5EF4-FFF2-40B4-BE49-F238E27FC236}">
                    <a16:creationId xmlns:a16="http://schemas.microsoft.com/office/drawing/2014/main" id="{9C93464A-CF5D-4B4A-A603-D6D803658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77532" y="5576970"/>
                <a:ext cx="264453" cy="0"/>
              </a:xfrm>
              <a:prstGeom prst="line">
                <a:avLst/>
              </a:prstGeom>
              <a:ln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Gerader Verbinder 323">
                <a:extLst>
                  <a:ext uri="{FF2B5EF4-FFF2-40B4-BE49-F238E27FC236}">
                    <a16:creationId xmlns:a16="http://schemas.microsoft.com/office/drawing/2014/main" id="{199D8849-62CC-4AD4-A51E-EB6776050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77532" y="5652138"/>
                <a:ext cx="264453" cy="0"/>
              </a:xfrm>
              <a:prstGeom prst="line">
                <a:avLst/>
              </a:prstGeom>
              <a:ln>
                <a:solidFill>
                  <a:schemeClr val="accent4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Gerader Verbinder 324">
                <a:extLst>
                  <a:ext uri="{FF2B5EF4-FFF2-40B4-BE49-F238E27FC236}">
                    <a16:creationId xmlns:a16="http://schemas.microsoft.com/office/drawing/2014/main" id="{AD413711-C859-43A1-8A42-9D91E2CEDA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77532" y="3310412"/>
                <a:ext cx="264453" cy="0"/>
              </a:xfrm>
              <a:prstGeom prst="line">
                <a:avLst/>
              </a:prstGeom>
              <a:ln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Gerader Verbinder 325">
                <a:extLst>
                  <a:ext uri="{FF2B5EF4-FFF2-40B4-BE49-F238E27FC236}">
                    <a16:creationId xmlns:a16="http://schemas.microsoft.com/office/drawing/2014/main" id="{C7834FF1-C36F-4745-98A5-7D6A773855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77532" y="3385580"/>
                <a:ext cx="264453" cy="0"/>
              </a:xfrm>
              <a:prstGeom prst="line">
                <a:avLst/>
              </a:prstGeom>
              <a:ln>
                <a:solidFill>
                  <a:schemeClr val="accent4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9" name="Gerader Verbinder 1058">
                <a:extLst>
                  <a:ext uri="{FF2B5EF4-FFF2-40B4-BE49-F238E27FC236}">
                    <a16:creationId xmlns:a16="http://schemas.microsoft.com/office/drawing/2014/main" id="{54797E4C-B5D2-431E-8074-C75A8E119F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44190" y="5061792"/>
                <a:ext cx="159451" cy="257"/>
              </a:xfrm>
              <a:prstGeom prst="line">
                <a:avLst/>
              </a:prstGeom>
              <a:ln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31" name="Gerader Verbinder 330">
                <a:extLst>
                  <a:ext uri="{FF2B5EF4-FFF2-40B4-BE49-F238E27FC236}">
                    <a16:creationId xmlns:a16="http://schemas.microsoft.com/office/drawing/2014/main" id="{B2AE37FE-1331-4D11-9CB2-FD37219CF0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44190" y="3265751"/>
                <a:ext cx="159451" cy="257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4" name="Gruppieren 23">
                <a:extLst>
                  <a:ext uri="{FF2B5EF4-FFF2-40B4-BE49-F238E27FC236}">
                    <a16:creationId xmlns:a16="http://schemas.microsoft.com/office/drawing/2014/main" id="{CDE232D2-8DD8-4ABD-B378-A8EE7BA36853}"/>
                  </a:ext>
                </a:extLst>
              </p:cNvPr>
              <p:cNvGrpSpPr/>
              <p:nvPr/>
            </p:nvGrpSpPr>
            <p:grpSpPr>
              <a:xfrm>
                <a:off x="7468677" y="2815525"/>
                <a:ext cx="1801270" cy="3219662"/>
                <a:chOff x="7370418" y="2740536"/>
                <a:chExt cx="1801270" cy="3219662"/>
              </a:xfrm>
            </p:grpSpPr>
            <p:sp>
              <p:nvSpPr>
                <p:cNvPr id="1038" name="Rechteck 1037">
                  <a:extLst>
                    <a:ext uri="{FF2B5EF4-FFF2-40B4-BE49-F238E27FC236}">
                      <a16:creationId xmlns:a16="http://schemas.microsoft.com/office/drawing/2014/main" id="{8B6E443A-43EC-4B4F-9AA4-00A8C3F11BB2}"/>
                    </a:ext>
                  </a:extLst>
                </p:cNvPr>
                <p:cNvSpPr/>
                <p:nvPr/>
              </p:nvSpPr>
              <p:spPr>
                <a:xfrm>
                  <a:off x="7372397" y="2782518"/>
                  <a:ext cx="1756344" cy="1409122"/>
                </a:xfrm>
                <a:prstGeom prst="rect">
                  <a:avLst/>
                </a:prstGeom>
                <a:noFill/>
                <a:ln w="6350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de-DE" sz="1200" b="1">
                      <a:solidFill>
                        <a:schemeClr val="tx1"/>
                      </a:solidFill>
                    </a:rPr>
                    <a:t>Depot/Wallet</a:t>
                  </a:r>
                  <a:endParaRPr lang="de-DE" sz="1200">
                    <a:solidFill>
                      <a:schemeClr val="tx1"/>
                    </a:solidFill>
                  </a:endParaRPr>
                </a:p>
                <a:p>
                  <a:pPr marL="92075" indent="-92075">
                    <a:buFont typeface="Arial" panose="020B0604020202020204" pitchFamily="34" charset="0"/>
                    <a:buChar char="•"/>
                  </a:pPr>
                  <a:r>
                    <a:rPr lang="de-DE" sz="1200">
                      <a:solidFill>
                        <a:schemeClr val="tx1"/>
                      </a:solidFill>
                    </a:rPr>
                    <a:t>Verschmelzung klassischer Bankprodukte und digitaler Assets</a:t>
                  </a:r>
                </a:p>
                <a:p>
                  <a:pPr marL="92075" indent="-92075">
                    <a:buFont typeface="Arial" panose="020B0604020202020204" pitchFamily="34" charset="0"/>
                    <a:buChar char="•"/>
                  </a:pPr>
                  <a:r>
                    <a:rPr lang="de-DE" sz="1200">
                      <a:solidFill>
                        <a:schemeClr val="tx1"/>
                      </a:solidFill>
                    </a:rPr>
                    <a:t>Transfer von Token</a:t>
                  </a:r>
                </a:p>
                <a:p>
                  <a:pPr marL="92075" indent="-92075">
                    <a:buFont typeface="Arial" panose="020B0604020202020204" pitchFamily="34" charset="0"/>
                    <a:buChar char="•"/>
                  </a:pPr>
                  <a:r>
                    <a:rPr lang="de-DE" sz="1200">
                      <a:solidFill>
                        <a:schemeClr val="tx1"/>
                      </a:solidFill>
                    </a:rPr>
                    <a:t>Verwahrung von Token</a:t>
                  </a:r>
                </a:p>
              </p:txBody>
            </p:sp>
            <p:sp>
              <p:nvSpPr>
                <p:cNvPr id="283" name="Rechteck 282">
                  <a:extLst>
                    <a:ext uri="{FF2B5EF4-FFF2-40B4-BE49-F238E27FC236}">
                      <a16:creationId xmlns:a16="http://schemas.microsoft.com/office/drawing/2014/main" id="{BED881AD-F621-4BB2-8F74-C1390DBC0ED3}"/>
                    </a:ext>
                  </a:extLst>
                </p:cNvPr>
                <p:cNvSpPr/>
                <p:nvPr/>
              </p:nvSpPr>
              <p:spPr>
                <a:xfrm>
                  <a:off x="7372397" y="4306146"/>
                  <a:ext cx="1756344" cy="694951"/>
                </a:xfrm>
                <a:prstGeom prst="rect">
                  <a:avLst/>
                </a:prstGeom>
                <a:noFill/>
                <a:ln w="6350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de-DE" sz="1200" b="1">
                      <a:solidFill>
                        <a:schemeClr val="tx1"/>
                      </a:solidFill>
                    </a:rPr>
                    <a:t>Marktplatz</a:t>
                  </a:r>
                </a:p>
                <a:p>
                  <a:pPr marL="92075" indent="-92075">
                    <a:buFont typeface="Arial" panose="020B0604020202020204" pitchFamily="34" charset="0"/>
                    <a:buChar char="•"/>
                  </a:pPr>
                  <a:r>
                    <a:rPr lang="de-DE" sz="1200">
                      <a:solidFill>
                        <a:schemeClr val="tx1"/>
                      </a:solidFill>
                    </a:rPr>
                    <a:t>Sekundärmarkt</a:t>
                  </a:r>
                </a:p>
                <a:p>
                  <a:pPr marL="92075" indent="-92075">
                    <a:buFont typeface="Arial" panose="020B0604020202020204" pitchFamily="34" charset="0"/>
                    <a:buChar char="•"/>
                  </a:pPr>
                  <a:r>
                    <a:rPr lang="de-DE" sz="1200">
                      <a:solidFill>
                        <a:schemeClr val="tx1"/>
                      </a:solidFill>
                    </a:rPr>
                    <a:t>Handel von Token</a:t>
                  </a:r>
                </a:p>
              </p:txBody>
            </p:sp>
            <p:sp>
              <p:nvSpPr>
                <p:cNvPr id="284" name="Rechteck 283">
                  <a:extLst>
                    <a:ext uri="{FF2B5EF4-FFF2-40B4-BE49-F238E27FC236}">
                      <a16:creationId xmlns:a16="http://schemas.microsoft.com/office/drawing/2014/main" id="{4162589D-B683-4811-9BF1-B4230EAD0337}"/>
                    </a:ext>
                  </a:extLst>
                </p:cNvPr>
                <p:cNvSpPr/>
                <p:nvPr/>
              </p:nvSpPr>
              <p:spPr>
                <a:xfrm>
                  <a:off x="7370418" y="5078860"/>
                  <a:ext cx="1756344" cy="881338"/>
                </a:xfrm>
                <a:prstGeom prst="rect">
                  <a:avLst/>
                </a:prstGeom>
                <a:noFill/>
                <a:ln w="6350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de-DE" sz="1200" b="1">
                      <a:solidFill>
                        <a:schemeClr val="tx1"/>
                      </a:solidFill>
                    </a:rPr>
                    <a:t>Token emittieren</a:t>
                  </a:r>
                </a:p>
                <a:p>
                  <a:pPr marL="92075" indent="-92075">
                    <a:buFont typeface="Arial" panose="020B0604020202020204" pitchFamily="34" charset="0"/>
                    <a:buChar char="•"/>
                  </a:pPr>
                  <a:r>
                    <a:rPr lang="de-DE" sz="1200">
                      <a:solidFill>
                        <a:schemeClr val="tx1"/>
                      </a:solidFill>
                    </a:rPr>
                    <a:t>Emittieren neuer Token</a:t>
                  </a:r>
                </a:p>
                <a:p>
                  <a:pPr marL="92075" indent="-92075">
                    <a:buFont typeface="Arial" panose="020B0604020202020204" pitchFamily="34" charset="0"/>
                    <a:buChar char="•"/>
                  </a:pPr>
                  <a:r>
                    <a:rPr lang="de-DE" sz="1200">
                      <a:solidFill>
                        <a:schemeClr val="tx1"/>
                      </a:solidFill>
                    </a:rPr>
                    <a:t>Administration der Token</a:t>
                  </a:r>
                </a:p>
              </p:txBody>
            </p:sp>
            <p:grpSp>
              <p:nvGrpSpPr>
                <p:cNvPr id="23" name="Gruppieren 22">
                  <a:extLst>
                    <a:ext uri="{FF2B5EF4-FFF2-40B4-BE49-F238E27FC236}">
                      <a16:creationId xmlns:a16="http://schemas.microsoft.com/office/drawing/2014/main" id="{A5F641FA-4921-4BBF-8DBF-8074A1D1EA21}"/>
                    </a:ext>
                  </a:extLst>
                </p:cNvPr>
                <p:cNvGrpSpPr/>
                <p:nvPr/>
              </p:nvGrpSpPr>
              <p:grpSpPr>
                <a:xfrm>
                  <a:off x="8479707" y="4265755"/>
                  <a:ext cx="691981" cy="427934"/>
                  <a:chOff x="8364758" y="4299964"/>
                  <a:chExt cx="691981" cy="427934"/>
                </a:xfrm>
              </p:grpSpPr>
              <p:pic>
                <p:nvPicPr>
                  <p:cNvPr id="289" name="Grafik 288">
                    <a:extLst>
                      <a:ext uri="{FF2B5EF4-FFF2-40B4-BE49-F238E27FC236}">
                        <a16:creationId xmlns:a16="http://schemas.microsoft.com/office/drawing/2014/main" id="{20B792FB-7034-4433-BD86-70454DDC9B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64758" y="4299964"/>
                    <a:ext cx="427936" cy="427934"/>
                  </a:xfrm>
                  <a:prstGeom prst="rect">
                    <a:avLst/>
                  </a:prstGeom>
                </p:spPr>
              </p:pic>
              <p:pic>
                <p:nvPicPr>
                  <p:cNvPr id="290" name="Grafik 289">
                    <a:extLst>
                      <a:ext uri="{FF2B5EF4-FFF2-40B4-BE49-F238E27FC236}">
                        <a16:creationId xmlns:a16="http://schemas.microsoft.com/office/drawing/2014/main" id="{E3EDB9D1-0E6D-410C-85E6-44D76BA4B9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>
                    <a:extLst>
                      <a:ext uri="{96DAC541-7B7A-43D3-8B79-37D633B846F1}">
                        <asvg:svgBlip xmlns:asvg="http://schemas.microsoft.com/office/drawing/2016/SVG/main" r:embed="rId2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30998" y="4299964"/>
                    <a:ext cx="425741" cy="42573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1" name="Gruppieren 120">
                  <a:extLst>
                    <a:ext uri="{FF2B5EF4-FFF2-40B4-BE49-F238E27FC236}">
                      <a16:creationId xmlns:a16="http://schemas.microsoft.com/office/drawing/2014/main" id="{03941B7D-AA75-4CE6-BC1E-884DDE02DDB4}"/>
                    </a:ext>
                  </a:extLst>
                </p:cNvPr>
                <p:cNvGrpSpPr/>
                <p:nvPr/>
              </p:nvGrpSpPr>
              <p:grpSpPr>
                <a:xfrm>
                  <a:off x="8479707" y="2740536"/>
                  <a:ext cx="691981" cy="427934"/>
                  <a:chOff x="8364758" y="4299964"/>
                  <a:chExt cx="691981" cy="427934"/>
                </a:xfrm>
              </p:grpSpPr>
              <p:pic>
                <p:nvPicPr>
                  <p:cNvPr id="122" name="Grafik 121">
                    <a:extLst>
                      <a:ext uri="{FF2B5EF4-FFF2-40B4-BE49-F238E27FC236}">
                        <a16:creationId xmlns:a16="http://schemas.microsoft.com/office/drawing/2014/main" id="{DE0DCDDF-1C49-4736-9C24-7E01FAEABEE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64758" y="4299964"/>
                    <a:ext cx="427936" cy="427934"/>
                  </a:xfrm>
                  <a:prstGeom prst="rect">
                    <a:avLst/>
                  </a:prstGeom>
                </p:spPr>
              </p:pic>
              <p:pic>
                <p:nvPicPr>
                  <p:cNvPr id="123" name="Grafik 122">
                    <a:extLst>
                      <a:ext uri="{FF2B5EF4-FFF2-40B4-BE49-F238E27FC236}">
                        <a16:creationId xmlns:a16="http://schemas.microsoft.com/office/drawing/2014/main" id="{E8599A02-4D27-4B60-8569-FD13877C7F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>
                    <a:extLst>
                      <a:ext uri="{96DAC541-7B7A-43D3-8B79-37D633B846F1}">
                        <asvg:svgBlip xmlns:asvg="http://schemas.microsoft.com/office/drawing/2016/SVG/main" r:embed="rId2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30998" y="4299964"/>
                    <a:ext cx="425741" cy="42573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26" name="Grafik 125">
                  <a:extLst>
                    <a:ext uri="{FF2B5EF4-FFF2-40B4-BE49-F238E27FC236}">
                      <a16:creationId xmlns:a16="http://schemas.microsoft.com/office/drawing/2014/main" id="{5E98C445-9205-400C-852E-447FE8E139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45947" y="5023591"/>
                  <a:ext cx="425741" cy="425739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32908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hteck 121">
            <a:extLst>
              <a:ext uri="{FF2B5EF4-FFF2-40B4-BE49-F238E27FC236}">
                <a16:creationId xmlns:a16="http://schemas.microsoft.com/office/drawing/2014/main" id="{CE38A073-D0D2-4295-9EAE-3EACA595B5F3}"/>
              </a:ext>
            </a:extLst>
          </p:cNvPr>
          <p:cNvSpPr/>
          <p:nvPr/>
        </p:nvSpPr>
        <p:spPr>
          <a:xfrm>
            <a:off x="741931" y="638581"/>
            <a:ext cx="89851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>
                <a:srgbClr val="A01441"/>
              </a:buClr>
              <a:buSzTx/>
              <a:tabLst/>
              <a:defRPr/>
            </a:pPr>
            <a:r>
              <a:rPr lang="de-DE" sz="2400">
                <a:solidFill>
                  <a:srgbClr val="A01441"/>
                </a:solidFill>
                <a:latin typeface="+mj-lt"/>
                <a:ea typeface="+mj-ea"/>
                <a:cs typeface="Calibri" panose="020F0502020204030204" pitchFamily="34" charset="0"/>
              </a:rPr>
              <a:t>Use Cases im Prototypen</a:t>
            </a:r>
          </a:p>
        </p:txBody>
      </p:sp>
      <p:sp>
        <p:nvSpPr>
          <p:cNvPr id="123" name="Textplatzhalter 5">
            <a:extLst>
              <a:ext uri="{FF2B5EF4-FFF2-40B4-BE49-F238E27FC236}">
                <a16:creationId xmlns:a16="http://schemas.microsoft.com/office/drawing/2014/main" id="{3C50E8F0-E44B-45BC-9B53-5AF62CFCB9A9}"/>
              </a:ext>
            </a:extLst>
          </p:cNvPr>
          <p:cNvSpPr txBox="1">
            <a:spLocks/>
          </p:cNvSpPr>
          <p:nvPr/>
        </p:nvSpPr>
        <p:spPr>
          <a:xfrm>
            <a:off x="841374" y="364925"/>
            <a:ext cx="3261234" cy="21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fontAlgn="auto">
              <a:spcAft>
                <a:spcPts val="0"/>
              </a:spcAft>
              <a:buSzTx/>
              <a:tabLst/>
              <a:defRPr/>
            </a:pPr>
            <a:r>
              <a:rPr lang="de-DE" sz="1400">
                <a:ea typeface="Akkurat LL Light" panose="020B0404020101010102" pitchFamily="34" charset="-126"/>
              </a:rPr>
              <a:t>Prototyp „Tokenisierung von Assets“</a:t>
            </a:r>
          </a:p>
        </p:txBody>
      </p:sp>
      <p:sp>
        <p:nvSpPr>
          <p:cNvPr id="124" name="Rechteck 123">
            <a:extLst>
              <a:ext uri="{FF2B5EF4-FFF2-40B4-BE49-F238E27FC236}">
                <a16:creationId xmlns:a16="http://schemas.microsoft.com/office/drawing/2014/main" id="{1AF5FB87-BC7D-4B49-ABD0-13F504B0431A}"/>
              </a:ext>
            </a:extLst>
          </p:cNvPr>
          <p:cNvSpPr/>
          <p:nvPr/>
        </p:nvSpPr>
        <p:spPr>
          <a:xfrm>
            <a:off x="846455" y="2241165"/>
            <a:ext cx="1559109" cy="11806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endParaRPr lang="de-DE" sz="1200">
              <a:solidFill>
                <a:schemeClr val="bg1"/>
              </a:solidFill>
              <a:ea typeface="Akkurat LL Light" panose="020B0404020101010102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e-DE" sz="1200">
                <a:solidFill>
                  <a:schemeClr val="bg1"/>
                </a:solidFill>
                <a:ea typeface="Akkurat LL Light" panose="020B0404020101010102"/>
              </a:rPr>
              <a:t>Projektvolumen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e-DE" sz="1200">
                <a:solidFill>
                  <a:schemeClr val="bg1"/>
                </a:solidFill>
                <a:ea typeface="Akkurat LL Light" panose="020B0404020101010102"/>
              </a:rPr>
              <a:t>Anzahl Anteile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e-DE" sz="1200">
                <a:solidFill>
                  <a:schemeClr val="bg1"/>
                </a:solidFill>
                <a:ea typeface="Akkurat LL Light" panose="020B0404020101010102"/>
              </a:rPr>
              <a:t>Mietrendite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e-DE" sz="1200">
                <a:solidFill>
                  <a:schemeClr val="bg1"/>
                </a:solidFill>
                <a:ea typeface="Akkurat LL Light" panose="020B0404020101010102"/>
              </a:rPr>
              <a:t>Beschreibung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e-DE" sz="1200">
                <a:solidFill>
                  <a:schemeClr val="bg1"/>
                </a:solidFill>
                <a:ea typeface="Akkurat LL Light" panose="020B0404020101010102"/>
              </a:rPr>
              <a:t>…</a:t>
            </a: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C42C2C79-FF11-4AAC-A69C-FF2B7FF8F54F}"/>
              </a:ext>
            </a:extLst>
          </p:cNvPr>
          <p:cNvSpPr/>
          <p:nvPr/>
        </p:nvSpPr>
        <p:spPr>
          <a:xfrm>
            <a:off x="841375" y="2186833"/>
            <a:ext cx="1277465" cy="272629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>
                <a:solidFill>
                  <a:schemeClr val="bg1"/>
                </a:solidFill>
                <a:ea typeface="Akkurat LL Light" panose="020B0404020101010102"/>
              </a:rPr>
              <a:t>Immobilienprojekt</a:t>
            </a:r>
          </a:p>
        </p:txBody>
      </p:sp>
      <p:sp>
        <p:nvSpPr>
          <p:cNvPr id="126" name="Rechteck 125">
            <a:extLst>
              <a:ext uri="{FF2B5EF4-FFF2-40B4-BE49-F238E27FC236}">
                <a16:creationId xmlns:a16="http://schemas.microsoft.com/office/drawing/2014/main" id="{8FDC2C6C-A039-4439-A6EC-E00366938267}"/>
              </a:ext>
            </a:extLst>
          </p:cNvPr>
          <p:cNvSpPr/>
          <p:nvPr/>
        </p:nvSpPr>
        <p:spPr>
          <a:xfrm>
            <a:off x="848994" y="3500134"/>
            <a:ext cx="1559109" cy="11806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endParaRPr lang="de-DE" sz="1200">
              <a:solidFill>
                <a:schemeClr val="bg1"/>
              </a:solidFill>
              <a:ea typeface="Akkurat LL Light" panose="020B0404020101010102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e-DE" sz="1200">
                <a:solidFill>
                  <a:schemeClr val="bg1"/>
                </a:solidFill>
                <a:ea typeface="Akkurat LL Light" panose="020B0404020101010102"/>
              </a:rPr>
              <a:t>Beschreibung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e-DE" sz="1200">
                <a:solidFill>
                  <a:schemeClr val="bg1"/>
                </a:solidFill>
                <a:ea typeface="Akkurat LL Light" panose="020B0404020101010102"/>
              </a:rPr>
              <a:t>Eingebetteter Link/Kunst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e-DE" sz="1200">
                <a:solidFill>
                  <a:schemeClr val="bg1"/>
                </a:solidFill>
                <a:ea typeface="Akkurat LL Light" panose="020B0404020101010102"/>
              </a:rPr>
              <a:t>…</a:t>
            </a:r>
          </a:p>
        </p:txBody>
      </p:sp>
      <p:sp>
        <p:nvSpPr>
          <p:cNvPr id="127" name="Rechteck 126">
            <a:extLst>
              <a:ext uri="{FF2B5EF4-FFF2-40B4-BE49-F238E27FC236}">
                <a16:creationId xmlns:a16="http://schemas.microsoft.com/office/drawing/2014/main" id="{6077D541-8498-4AD6-9FEA-1ACB3410740D}"/>
              </a:ext>
            </a:extLst>
          </p:cNvPr>
          <p:cNvSpPr/>
          <p:nvPr/>
        </p:nvSpPr>
        <p:spPr>
          <a:xfrm>
            <a:off x="843914" y="3445802"/>
            <a:ext cx="1277465" cy="272629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>
                <a:solidFill>
                  <a:schemeClr val="bg1"/>
                </a:solidFill>
                <a:ea typeface="Akkurat LL Light" panose="020B0404020101010102"/>
              </a:rPr>
              <a:t>Digitales Kunstwerk</a:t>
            </a:r>
          </a:p>
        </p:txBody>
      </p:sp>
      <p:cxnSp>
        <p:nvCxnSpPr>
          <p:cNvPr id="183" name="Gerade Verbindung mit Pfeil 182">
            <a:extLst>
              <a:ext uri="{FF2B5EF4-FFF2-40B4-BE49-F238E27FC236}">
                <a16:creationId xmlns:a16="http://schemas.microsoft.com/office/drawing/2014/main" id="{367CC926-FA38-4304-9DF9-764F57DBB062}"/>
              </a:ext>
            </a:extLst>
          </p:cNvPr>
          <p:cNvCxnSpPr>
            <a:cxnSpLocks/>
          </p:cNvCxnSpPr>
          <p:nvPr/>
        </p:nvCxnSpPr>
        <p:spPr>
          <a:xfrm>
            <a:off x="4362419" y="3097112"/>
            <a:ext cx="180000" cy="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Gerade Verbindung mit Pfeil 183">
            <a:extLst>
              <a:ext uri="{FF2B5EF4-FFF2-40B4-BE49-F238E27FC236}">
                <a16:creationId xmlns:a16="http://schemas.microsoft.com/office/drawing/2014/main" id="{D9E8D3D2-6ECD-4619-99A6-C23327F4DF12}"/>
              </a:ext>
            </a:extLst>
          </p:cNvPr>
          <p:cNvCxnSpPr>
            <a:cxnSpLocks/>
          </p:cNvCxnSpPr>
          <p:nvPr/>
        </p:nvCxnSpPr>
        <p:spPr>
          <a:xfrm>
            <a:off x="4362419" y="4366240"/>
            <a:ext cx="180000" cy="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hteck: abgerundete Ecken 136">
            <a:extLst>
              <a:ext uri="{FF2B5EF4-FFF2-40B4-BE49-F238E27FC236}">
                <a16:creationId xmlns:a16="http://schemas.microsoft.com/office/drawing/2014/main" id="{1B243DD1-6F8A-4951-88DF-3C0F16E6310D}"/>
              </a:ext>
            </a:extLst>
          </p:cNvPr>
          <p:cNvSpPr/>
          <p:nvPr/>
        </p:nvSpPr>
        <p:spPr>
          <a:xfrm>
            <a:off x="2633675" y="2238778"/>
            <a:ext cx="1686056" cy="117826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>
              <a:solidFill>
                <a:schemeClr val="tx1"/>
              </a:solidFill>
            </a:endParaRP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857D65B5-53AA-42BE-BABB-15797E23E8FE}"/>
              </a:ext>
            </a:extLst>
          </p:cNvPr>
          <p:cNvSpPr txBox="1"/>
          <p:nvPr/>
        </p:nvSpPr>
        <p:spPr>
          <a:xfrm>
            <a:off x="2771814" y="2259821"/>
            <a:ext cx="958596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1200" b="1">
                <a:solidFill>
                  <a:schemeClr val="bg1"/>
                </a:solidFill>
              </a:rPr>
              <a:t>Smart </a:t>
            </a:r>
            <a:r>
              <a:rPr lang="de-DE" sz="1200" b="1" err="1">
                <a:solidFill>
                  <a:schemeClr val="bg1"/>
                </a:solidFill>
              </a:rPr>
              <a:t>Contract</a:t>
            </a:r>
            <a:endParaRPr lang="de-DE" sz="1200" b="1">
              <a:solidFill>
                <a:schemeClr val="bg1"/>
              </a:solidFill>
            </a:endParaRPr>
          </a:p>
        </p:txBody>
      </p:sp>
      <p:sp>
        <p:nvSpPr>
          <p:cNvPr id="133" name="Pfeil: Fünfeck 132">
            <a:extLst>
              <a:ext uri="{FF2B5EF4-FFF2-40B4-BE49-F238E27FC236}">
                <a16:creationId xmlns:a16="http://schemas.microsoft.com/office/drawing/2014/main" id="{2D9132AA-B7DC-4C7B-8E3E-864F50F1F78C}"/>
              </a:ext>
            </a:extLst>
          </p:cNvPr>
          <p:cNvSpPr/>
          <p:nvPr/>
        </p:nvSpPr>
        <p:spPr>
          <a:xfrm>
            <a:off x="2828783" y="2774412"/>
            <a:ext cx="1052041" cy="135661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sz="1000">
                <a:solidFill>
                  <a:schemeClr val="bg1"/>
                </a:solidFill>
              </a:rPr>
              <a:t>Fungible</a:t>
            </a:r>
          </a:p>
        </p:txBody>
      </p:sp>
      <p:sp>
        <p:nvSpPr>
          <p:cNvPr id="134" name="Pfeil: Fünfeck 133">
            <a:extLst>
              <a:ext uri="{FF2B5EF4-FFF2-40B4-BE49-F238E27FC236}">
                <a16:creationId xmlns:a16="http://schemas.microsoft.com/office/drawing/2014/main" id="{BF3DC285-06C7-4C62-B392-4E1BC22DD374}"/>
              </a:ext>
            </a:extLst>
          </p:cNvPr>
          <p:cNvSpPr/>
          <p:nvPr/>
        </p:nvSpPr>
        <p:spPr>
          <a:xfrm>
            <a:off x="2828784" y="2620214"/>
            <a:ext cx="1052040" cy="135661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sz="1000">
                <a:solidFill>
                  <a:schemeClr val="bg1"/>
                </a:solidFill>
              </a:rPr>
              <a:t>Fixed Supply</a:t>
            </a:r>
          </a:p>
        </p:txBody>
      </p:sp>
      <p:sp>
        <p:nvSpPr>
          <p:cNvPr id="135" name="Pfeil: Fünfeck 134">
            <a:extLst>
              <a:ext uri="{FF2B5EF4-FFF2-40B4-BE49-F238E27FC236}">
                <a16:creationId xmlns:a16="http://schemas.microsoft.com/office/drawing/2014/main" id="{848DF281-1698-4D0A-B13A-D228B0D6632A}"/>
              </a:ext>
            </a:extLst>
          </p:cNvPr>
          <p:cNvSpPr/>
          <p:nvPr/>
        </p:nvSpPr>
        <p:spPr>
          <a:xfrm>
            <a:off x="2828783" y="2928610"/>
            <a:ext cx="1052041" cy="135661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sz="1000">
                <a:solidFill>
                  <a:schemeClr val="bg1"/>
                </a:solidFill>
              </a:rPr>
              <a:t>Teilbar</a:t>
            </a:r>
          </a:p>
        </p:txBody>
      </p:sp>
      <p:sp>
        <p:nvSpPr>
          <p:cNvPr id="136" name="Pfeil: Fünfeck 135">
            <a:extLst>
              <a:ext uri="{FF2B5EF4-FFF2-40B4-BE49-F238E27FC236}">
                <a16:creationId xmlns:a16="http://schemas.microsoft.com/office/drawing/2014/main" id="{6EB3D4AE-0EBD-4A37-8717-AA019CC8CB00}"/>
              </a:ext>
            </a:extLst>
          </p:cNvPr>
          <p:cNvSpPr/>
          <p:nvPr/>
        </p:nvSpPr>
        <p:spPr>
          <a:xfrm>
            <a:off x="2828783" y="2466016"/>
            <a:ext cx="1052041" cy="135661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sz="1000">
                <a:solidFill>
                  <a:schemeClr val="bg1"/>
                </a:solidFill>
              </a:rPr>
              <a:t>ERC20</a:t>
            </a:r>
          </a:p>
        </p:txBody>
      </p:sp>
      <p:sp>
        <p:nvSpPr>
          <p:cNvPr id="152" name="Rechteck: abgerundete Ecken 151">
            <a:extLst>
              <a:ext uri="{FF2B5EF4-FFF2-40B4-BE49-F238E27FC236}">
                <a16:creationId xmlns:a16="http://schemas.microsoft.com/office/drawing/2014/main" id="{C0629E33-1DB4-4718-A4BB-1B94C3C271A6}"/>
              </a:ext>
            </a:extLst>
          </p:cNvPr>
          <p:cNvSpPr/>
          <p:nvPr/>
        </p:nvSpPr>
        <p:spPr>
          <a:xfrm>
            <a:off x="2633675" y="3500739"/>
            <a:ext cx="1686056" cy="117440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>
              <a:solidFill>
                <a:schemeClr val="tx1"/>
              </a:solidFill>
            </a:endParaRPr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00FB50B8-4485-49AF-B791-BD59F41FD449}"/>
              </a:ext>
            </a:extLst>
          </p:cNvPr>
          <p:cNvSpPr txBox="1"/>
          <p:nvPr/>
        </p:nvSpPr>
        <p:spPr>
          <a:xfrm>
            <a:off x="2771814" y="3521782"/>
            <a:ext cx="958596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1200" b="1">
                <a:solidFill>
                  <a:schemeClr val="bg1"/>
                </a:solidFill>
              </a:rPr>
              <a:t>Smart </a:t>
            </a:r>
            <a:r>
              <a:rPr lang="de-DE" sz="1200" b="1" err="1">
                <a:solidFill>
                  <a:schemeClr val="bg1"/>
                </a:solidFill>
              </a:rPr>
              <a:t>Contract</a:t>
            </a:r>
            <a:endParaRPr lang="de-DE" sz="1200" b="1">
              <a:solidFill>
                <a:schemeClr val="bg1"/>
              </a:solidFill>
            </a:endParaRPr>
          </a:p>
        </p:txBody>
      </p:sp>
      <p:sp>
        <p:nvSpPr>
          <p:cNvPr id="169" name="Pfeil: Fünfeck 168">
            <a:extLst>
              <a:ext uri="{FF2B5EF4-FFF2-40B4-BE49-F238E27FC236}">
                <a16:creationId xmlns:a16="http://schemas.microsoft.com/office/drawing/2014/main" id="{4FC24782-C1FB-4C68-BAF5-FF63DFDA43AF}"/>
              </a:ext>
            </a:extLst>
          </p:cNvPr>
          <p:cNvSpPr/>
          <p:nvPr/>
        </p:nvSpPr>
        <p:spPr>
          <a:xfrm>
            <a:off x="2828783" y="4033381"/>
            <a:ext cx="1052041" cy="135661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sz="1000">
                <a:solidFill>
                  <a:schemeClr val="bg1"/>
                </a:solidFill>
              </a:rPr>
              <a:t>Non fungible</a:t>
            </a:r>
          </a:p>
        </p:txBody>
      </p:sp>
      <p:sp>
        <p:nvSpPr>
          <p:cNvPr id="170" name="Pfeil: Fünfeck 169">
            <a:extLst>
              <a:ext uri="{FF2B5EF4-FFF2-40B4-BE49-F238E27FC236}">
                <a16:creationId xmlns:a16="http://schemas.microsoft.com/office/drawing/2014/main" id="{09FBC848-9B32-4ADA-A4E6-31E4ACF03FDE}"/>
              </a:ext>
            </a:extLst>
          </p:cNvPr>
          <p:cNvSpPr/>
          <p:nvPr/>
        </p:nvSpPr>
        <p:spPr>
          <a:xfrm>
            <a:off x="2828783" y="3879183"/>
            <a:ext cx="1052040" cy="135661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sz="1000" err="1">
                <a:solidFill>
                  <a:schemeClr val="bg1"/>
                </a:solidFill>
              </a:rPr>
              <a:t>Mintable</a:t>
            </a:r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171" name="Pfeil: Fünfeck 170">
            <a:extLst>
              <a:ext uri="{FF2B5EF4-FFF2-40B4-BE49-F238E27FC236}">
                <a16:creationId xmlns:a16="http://schemas.microsoft.com/office/drawing/2014/main" id="{93AC13B6-B27D-455F-9C18-BF02D2412C8A}"/>
              </a:ext>
            </a:extLst>
          </p:cNvPr>
          <p:cNvSpPr/>
          <p:nvPr/>
        </p:nvSpPr>
        <p:spPr>
          <a:xfrm>
            <a:off x="2828783" y="4187579"/>
            <a:ext cx="1052041" cy="135661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sz="1000">
                <a:solidFill>
                  <a:schemeClr val="bg1"/>
                </a:solidFill>
              </a:rPr>
              <a:t>Nicht teilbar</a:t>
            </a:r>
          </a:p>
        </p:txBody>
      </p:sp>
      <p:sp>
        <p:nvSpPr>
          <p:cNvPr id="172" name="Pfeil: Fünfeck 171">
            <a:extLst>
              <a:ext uri="{FF2B5EF4-FFF2-40B4-BE49-F238E27FC236}">
                <a16:creationId xmlns:a16="http://schemas.microsoft.com/office/drawing/2014/main" id="{CF68A349-7C59-41BB-AB31-C2127F1D7CE8}"/>
              </a:ext>
            </a:extLst>
          </p:cNvPr>
          <p:cNvSpPr/>
          <p:nvPr/>
        </p:nvSpPr>
        <p:spPr>
          <a:xfrm>
            <a:off x="2828783" y="3724985"/>
            <a:ext cx="1052041" cy="135661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sz="1000">
                <a:solidFill>
                  <a:schemeClr val="bg1"/>
                </a:solidFill>
              </a:rPr>
              <a:t>ERC721</a:t>
            </a:r>
          </a:p>
        </p:txBody>
      </p:sp>
      <p:cxnSp>
        <p:nvCxnSpPr>
          <p:cNvPr id="190" name="Gerade Verbindung mit Pfeil 189">
            <a:extLst>
              <a:ext uri="{FF2B5EF4-FFF2-40B4-BE49-F238E27FC236}">
                <a16:creationId xmlns:a16="http://schemas.microsoft.com/office/drawing/2014/main" id="{884908CC-7965-4319-AD53-CC5D69947E47}"/>
              </a:ext>
            </a:extLst>
          </p:cNvPr>
          <p:cNvCxnSpPr>
            <a:cxnSpLocks/>
          </p:cNvCxnSpPr>
          <p:nvPr/>
        </p:nvCxnSpPr>
        <p:spPr>
          <a:xfrm>
            <a:off x="2430889" y="3097112"/>
            <a:ext cx="180000" cy="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Gerade Verbindung mit Pfeil 190">
            <a:extLst>
              <a:ext uri="{FF2B5EF4-FFF2-40B4-BE49-F238E27FC236}">
                <a16:creationId xmlns:a16="http://schemas.microsoft.com/office/drawing/2014/main" id="{56D56263-26F7-408C-B9B5-E54AE4030CE8}"/>
              </a:ext>
            </a:extLst>
          </p:cNvPr>
          <p:cNvCxnSpPr>
            <a:cxnSpLocks/>
          </p:cNvCxnSpPr>
          <p:nvPr/>
        </p:nvCxnSpPr>
        <p:spPr>
          <a:xfrm>
            <a:off x="2430889" y="4366240"/>
            <a:ext cx="180000" cy="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hteck: abgerundete Ecken 180">
            <a:extLst>
              <a:ext uri="{FF2B5EF4-FFF2-40B4-BE49-F238E27FC236}">
                <a16:creationId xmlns:a16="http://schemas.microsoft.com/office/drawing/2014/main" id="{AD20D246-D24C-498D-9FF4-9627891B89FB}"/>
              </a:ext>
            </a:extLst>
          </p:cNvPr>
          <p:cNvSpPr/>
          <p:nvPr/>
        </p:nvSpPr>
        <p:spPr>
          <a:xfrm>
            <a:off x="4572565" y="2740970"/>
            <a:ext cx="1217889" cy="678180"/>
          </a:xfrm>
          <a:prstGeom prst="round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>
              <a:solidFill>
                <a:schemeClr val="tx1"/>
              </a:solidFill>
            </a:endParaRPr>
          </a:p>
        </p:txBody>
      </p:sp>
      <p:sp>
        <p:nvSpPr>
          <p:cNvPr id="138" name="Ellipse 137">
            <a:extLst>
              <a:ext uri="{FF2B5EF4-FFF2-40B4-BE49-F238E27FC236}">
                <a16:creationId xmlns:a16="http://schemas.microsoft.com/office/drawing/2014/main" id="{BE6A278B-5B8D-4D91-8DCF-78E33CE01101}"/>
              </a:ext>
            </a:extLst>
          </p:cNvPr>
          <p:cNvSpPr/>
          <p:nvPr/>
        </p:nvSpPr>
        <p:spPr>
          <a:xfrm>
            <a:off x="4653104" y="2919561"/>
            <a:ext cx="209977" cy="209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>
              <a:solidFill>
                <a:schemeClr val="tx1"/>
              </a:solidFill>
            </a:endParaRPr>
          </a:p>
        </p:txBody>
      </p:sp>
      <p:sp>
        <p:nvSpPr>
          <p:cNvPr id="139" name="Ellipse 138">
            <a:extLst>
              <a:ext uri="{FF2B5EF4-FFF2-40B4-BE49-F238E27FC236}">
                <a16:creationId xmlns:a16="http://schemas.microsoft.com/office/drawing/2014/main" id="{E9F8DF0C-8C6D-4DBD-9958-66AD6B8DBE42}"/>
              </a:ext>
            </a:extLst>
          </p:cNvPr>
          <p:cNvSpPr/>
          <p:nvPr/>
        </p:nvSpPr>
        <p:spPr>
          <a:xfrm>
            <a:off x="5223328" y="2919561"/>
            <a:ext cx="209977" cy="209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140" name="Ellipse 139">
            <a:extLst>
              <a:ext uri="{FF2B5EF4-FFF2-40B4-BE49-F238E27FC236}">
                <a16:creationId xmlns:a16="http://schemas.microsoft.com/office/drawing/2014/main" id="{4A52427C-5273-4978-8326-8C13C798E12D}"/>
              </a:ext>
            </a:extLst>
          </p:cNvPr>
          <p:cNvSpPr/>
          <p:nvPr/>
        </p:nvSpPr>
        <p:spPr>
          <a:xfrm>
            <a:off x="5508440" y="2919561"/>
            <a:ext cx="209977" cy="209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141" name="Ellipse 140">
            <a:extLst>
              <a:ext uri="{FF2B5EF4-FFF2-40B4-BE49-F238E27FC236}">
                <a16:creationId xmlns:a16="http://schemas.microsoft.com/office/drawing/2014/main" id="{5CBBED41-BE6C-4E35-8C0A-6959FDBF0F0A}"/>
              </a:ext>
            </a:extLst>
          </p:cNvPr>
          <p:cNvSpPr/>
          <p:nvPr/>
        </p:nvSpPr>
        <p:spPr>
          <a:xfrm>
            <a:off x="4653104" y="3143857"/>
            <a:ext cx="209977" cy="209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142" name="Ellipse 141">
            <a:extLst>
              <a:ext uri="{FF2B5EF4-FFF2-40B4-BE49-F238E27FC236}">
                <a16:creationId xmlns:a16="http://schemas.microsoft.com/office/drawing/2014/main" id="{1C4B47CF-6715-41E0-824E-333EE12757FF}"/>
              </a:ext>
            </a:extLst>
          </p:cNvPr>
          <p:cNvSpPr/>
          <p:nvPr/>
        </p:nvSpPr>
        <p:spPr>
          <a:xfrm>
            <a:off x="4938983" y="3143857"/>
            <a:ext cx="209977" cy="209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146" name="Teilkreis 145">
            <a:extLst>
              <a:ext uri="{FF2B5EF4-FFF2-40B4-BE49-F238E27FC236}">
                <a16:creationId xmlns:a16="http://schemas.microsoft.com/office/drawing/2014/main" id="{B7B4F712-22F7-4F04-A9AA-2D13181FC69D}"/>
              </a:ext>
            </a:extLst>
          </p:cNvPr>
          <p:cNvSpPr/>
          <p:nvPr/>
        </p:nvSpPr>
        <p:spPr>
          <a:xfrm>
            <a:off x="5510742" y="3146159"/>
            <a:ext cx="208602" cy="208602"/>
          </a:xfrm>
          <a:prstGeom prst="pi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147" name="Ellipse 146">
            <a:extLst>
              <a:ext uri="{FF2B5EF4-FFF2-40B4-BE49-F238E27FC236}">
                <a16:creationId xmlns:a16="http://schemas.microsoft.com/office/drawing/2014/main" id="{C3613749-72B7-4931-A76E-AADA19C11F3B}"/>
              </a:ext>
            </a:extLst>
          </p:cNvPr>
          <p:cNvSpPr/>
          <p:nvPr/>
        </p:nvSpPr>
        <p:spPr>
          <a:xfrm>
            <a:off x="4938216" y="2921863"/>
            <a:ext cx="209977" cy="209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>
              <a:solidFill>
                <a:schemeClr val="tx1"/>
              </a:solidFill>
            </a:endParaRPr>
          </a:p>
        </p:txBody>
      </p:sp>
      <p:sp>
        <p:nvSpPr>
          <p:cNvPr id="148" name="Ellipse 147">
            <a:extLst>
              <a:ext uri="{FF2B5EF4-FFF2-40B4-BE49-F238E27FC236}">
                <a16:creationId xmlns:a16="http://schemas.microsoft.com/office/drawing/2014/main" id="{6CA3F7F7-E0F3-410E-83A9-B99D66E9446C}"/>
              </a:ext>
            </a:extLst>
          </p:cNvPr>
          <p:cNvSpPr/>
          <p:nvPr/>
        </p:nvSpPr>
        <p:spPr>
          <a:xfrm>
            <a:off x="5224862" y="3146159"/>
            <a:ext cx="209977" cy="209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194" name="Textfeld 193">
            <a:extLst>
              <a:ext uri="{FF2B5EF4-FFF2-40B4-BE49-F238E27FC236}">
                <a16:creationId xmlns:a16="http://schemas.microsoft.com/office/drawing/2014/main" id="{16218C30-75AA-4174-A10D-E080BA68C464}"/>
              </a:ext>
            </a:extLst>
          </p:cNvPr>
          <p:cNvSpPr txBox="1"/>
          <p:nvPr/>
        </p:nvSpPr>
        <p:spPr>
          <a:xfrm>
            <a:off x="4653104" y="2741679"/>
            <a:ext cx="376834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1200" b="1">
                <a:solidFill>
                  <a:schemeClr val="bg1"/>
                </a:solidFill>
              </a:rPr>
              <a:t>Token</a:t>
            </a:r>
          </a:p>
        </p:txBody>
      </p:sp>
      <p:sp>
        <p:nvSpPr>
          <p:cNvPr id="182" name="Rechteck: abgerundete Ecken 181">
            <a:extLst>
              <a:ext uri="{FF2B5EF4-FFF2-40B4-BE49-F238E27FC236}">
                <a16:creationId xmlns:a16="http://schemas.microsoft.com/office/drawing/2014/main" id="{92B0FB23-9AF8-47DF-81D0-8B66CF16A294}"/>
              </a:ext>
            </a:extLst>
          </p:cNvPr>
          <p:cNvSpPr/>
          <p:nvPr/>
        </p:nvSpPr>
        <p:spPr>
          <a:xfrm>
            <a:off x="4572565" y="3999939"/>
            <a:ext cx="1217889" cy="67818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>
              <a:solidFill>
                <a:schemeClr val="tx1"/>
              </a:solidFill>
            </a:endParaRPr>
          </a:p>
        </p:txBody>
      </p:sp>
      <p:sp>
        <p:nvSpPr>
          <p:cNvPr id="153" name="Ellipse 152">
            <a:extLst>
              <a:ext uri="{FF2B5EF4-FFF2-40B4-BE49-F238E27FC236}">
                <a16:creationId xmlns:a16="http://schemas.microsoft.com/office/drawing/2014/main" id="{E89EC137-4131-4346-ACDA-71B30A8D4588}"/>
              </a:ext>
            </a:extLst>
          </p:cNvPr>
          <p:cNvSpPr/>
          <p:nvPr/>
        </p:nvSpPr>
        <p:spPr>
          <a:xfrm>
            <a:off x="4653970" y="4198947"/>
            <a:ext cx="209944" cy="209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>
              <a:solidFill>
                <a:schemeClr val="tx1"/>
              </a:solidFill>
            </a:endParaRPr>
          </a:p>
        </p:txBody>
      </p:sp>
      <p:sp>
        <p:nvSpPr>
          <p:cNvPr id="154" name="Ellipse 153">
            <a:extLst>
              <a:ext uri="{FF2B5EF4-FFF2-40B4-BE49-F238E27FC236}">
                <a16:creationId xmlns:a16="http://schemas.microsoft.com/office/drawing/2014/main" id="{254FB164-7ED5-44E1-BFDF-09D3C9EB3A03}"/>
              </a:ext>
            </a:extLst>
          </p:cNvPr>
          <p:cNvSpPr/>
          <p:nvPr/>
        </p:nvSpPr>
        <p:spPr>
          <a:xfrm>
            <a:off x="4939071" y="4198947"/>
            <a:ext cx="209944" cy="20994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>
              <a:solidFill>
                <a:schemeClr val="tx1"/>
              </a:solidFill>
            </a:endParaRPr>
          </a:p>
        </p:txBody>
      </p:sp>
      <p:sp>
        <p:nvSpPr>
          <p:cNvPr id="155" name="Ellipse 154">
            <a:extLst>
              <a:ext uri="{FF2B5EF4-FFF2-40B4-BE49-F238E27FC236}">
                <a16:creationId xmlns:a16="http://schemas.microsoft.com/office/drawing/2014/main" id="{42BEAD9A-0EDC-4BB3-915D-1A1831CA732F}"/>
              </a:ext>
            </a:extLst>
          </p:cNvPr>
          <p:cNvSpPr/>
          <p:nvPr/>
        </p:nvSpPr>
        <p:spPr>
          <a:xfrm>
            <a:off x="5224172" y="4198947"/>
            <a:ext cx="209944" cy="20994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>
              <a:solidFill>
                <a:schemeClr val="tx1"/>
              </a:solidFill>
            </a:endParaRPr>
          </a:p>
        </p:txBody>
      </p:sp>
      <p:sp>
        <p:nvSpPr>
          <p:cNvPr id="156" name="Ellipse 155">
            <a:extLst>
              <a:ext uri="{FF2B5EF4-FFF2-40B4-BE49-F238E27FC236}">
                <a16:creationId xmlns:a16="http://schemas.microsoft.com/office/drawing/2014/main" id="{73ED6641-F04E-415E-A24F-123D626B44D8}"/>
              </a:ext>
            </a:extLst>
          </p:cNvPr>
          <p:cNvSpPr/>
          <p:nvPr/>
        </p:nvSpPr>
        <p:spPr>
          <a:xfrm>
            <a:off x="5509273" y="4198947"/>
            <a:ext cx="209944" cy="20994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>
              <a:solidFill>
                <a:schemeClr val="tx1"/>
              </a:solidFill>
            </a:endParaRPr>
          </a:p>
        </p:txBody>
      </p:sp>
      <p:sp>
        <p:nvSpPr>
          <p:cNvPr id="157" name="Ellipse 156">
            <a:extLst>
              <a:ext uri="{FF2B5EF4-FFF2-40B4-BE49-F238E27FC236}">
                <a16:creationId xmlns:a16="http://schemas.microsoft.com/office/drawing/2014/main" id="{8FE33AA1-66B6-4A3D-819A-E49FD4625D87}"/>
              </a:ext>
            </a:extLst>
          </p:cNvPr>
          <p:cNvSpPr/>
          <p:nvPr/>
        </p:nvSpPr>
        <p:spPr>
          <a:xfrm>
            <a:off x="4653970" y="4442389"/>
            <a:ext cx="209944" cy="209944"/>
          </a:xfrm>
          <a:prstGeom prst="ellipse">
            <a:avLst/>
          </a:prstGeom>
          <a:solidFill>
            <a:srgbClr val="F3B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>
              <a:solidFill>
                <a:schemeClr val="tx1"/>
              </a:solidFill>
            </a:endParaRPr>
          </a:p>
        </p:txBody>
      </p:sp>
      <p:sp>
        <p:nvSpPr>
          <p:cNvPr id="158" name="Ellipse 157">
            <a:extLst>
              <a:ext uri="{FF2B5EF4-FFF2-40B4-BE49-F238E27FC236}">
                <a16:creationId xmlns:a16="http://schemas.microsoft.com/office/drawing/2014/main" id="{9E681B5C-526C-4E3C-A865-F02BC7701DCD}"/>
              </a:ext>
            </a:extLst>
          </p:cNvPr>
          <p:cNvSpPr/>
          <p:nvPr/>
        </p:nvSpPr>
        <p:spPr>
          <a:xfrm>
            <a:off x="4939060" y="4428448"/>
            <a:ext cx="209977" cy="209977"/>
          </a:xfrm>
          <a:prstGeom prst="ellipse">
            <a:avLst/>
          </a:prstGeom>
          <a:solidFill>
            <a:srgbClr val="F15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>
              <a:solidFill>
                <a:schemeClr val="tx1"/>
              </a:solidFill>
            </a:endParaRPr>
          </a:p>
        </p:txBody>
      </p:sp>
      <p:sp>
        <p:nvSpPr>
          <p:cNvPr id="159" name="Ellipse 158">
            <a:extLst>
              <a:ext uri="{FF2B5EF4-FFF2-40B4-BE49-F238E27FC236}">
                <a16:creationId xmlns:a16="http://schemas.microsoft.com/office/drawing/2014/main" id="{913B6E4C-6CE8-4F5C-87FE-DD6189359E36}"/>
              </a:ext>
            </a:extLst>
          </p:cNvPr>
          <p:cNvSpPr/>
          <p:nvPr/>
        </p:nvSpPr>
        <p:spPr>
          <a:xfrm>
            <a:off x="5224183" y="4450939"/>
            <a:ext cx="209944" cy="209944"/>
          </a:xfrm>
          <a:prstGeom prst="ellipse">
            <a:avLst/>
          </a:prstGeom>
          <a:solidFill>
            <a:srgbClr val="001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>
              <a:solidFill>
                <a:schemeClr val="tx1"/>
              </a:solidFill>
            </a:endParaRPr>
          </a:p>
        </p:txBody>
      </p:sp>
      <p:sp>
        <p:nvSpPr>
          <p:cNvPr id="160" name="Ellipse 159">
            <a:extLst>
              <a:ext uri="{FF2B5EF4-FFF2-40B4-BE49-F238E27FC236}">
                <a16:creationId xmlns:a16="http://schemas.microsoft.com/office/drawing/2014/main" id="{6560B886-1FCA-49DD-9EE7-303B1FB14EAD}"/>
              </a:ext>
            </a:extLst>
          </p:cNvPr>
          <p:cNvSpPr/>
          <p:nvPr/>
        </p:nvSpPr>
        <p:spPr>
          <a:xfrm>
            <a:off x="5509273" y="4442389"/>
            <a:ext cx="209944" cy="209944"/>
          </a:xfrm>
          <a:prstGeom prst="ellipse">
            <a:avLst/>
          </a:prstGeom>
          <a:solidFill>
            <a:srgbClr val="68A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>
              <a:solidFill>
                <a:schemeClr val="tx1"/>
              </a:solidFill>
            </a:endParaRPr>
          </a:p>
        </p:txBody>
      </p:sp>
      <p:sp>
        <p:nvSpPr>
          <p:cNvPr id="195" name="Textfeld 194">
            <a:extLst>
              <a:ext uri="{FF2B5EF4-FFF2-40B4-BE49-F238E27FC236}">
                <a16:creationId xmlns:a16="http://schemas.microsoft.com/office/drawing/2014/main" id="{5910D0EA-0B83-416B-97D6-5DF08FD38EA8}"/>
              </a:ext>
            </a:extLst>
          </p:cNvPr>
          <p:cNvSpPr txBox="1"/>
          <p:nvPr/>
        </p:nvSpPr>
        <p:spPr>
          <a:xfrm>
            <a:off x="4653970" y="4001285"/>
            <a:ext cx="376834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1200" b="1">
                <a:solidFill>
                  <a:schemeClr val="bg1"/>
                </a:solidFill>
              </a:rPr>
              <a:t>Token</a:t>
            </a:r>
          </a:p>
        </p:txBody>
      </p:sp>
      <p:sp>
        <p:nvSpPr>
          <p:cNvPr id="198" name="Rechteck: abgerundete Ecken 197">
            <a:extLst>
              <a:ext uri="{FF2B5EF4-FFF2-40B4-BE49-F238E27FC236}">
                <a16:creationId xmlns:a16="http://schemas.microsoft.com/office/drawing/2014/main" id="{4864DE2D-30D9-43C3-A321-28DD19F876C0}"/>
              </a:ext>
            </a:extLst>
          </p:cNvPr>
          <p:cNvSpPr/>
          <p:nvPr/>
        </p:nvSpPr>
        <p:spPr>
          <a:xfrm>
            <a:off x="6037451" y="2238778"/>
            <a:ext cx="932525" cy="2436365"/>
          </a:xfrm>
          <a:prstGeom prst="round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>
              <a:solidFill>
                <a:schemeClr val="tx1"/>
              </a:solidFill>
            </a:endParaRPr>
          </a:p>
        </p:txBody>
      </p:sp>
      <p:sp>
        <p:nvSpPr>
          <p:cNvPr id="199" name="Pfeil: Fünfeck 198">
            <a:extLst>
              <a:ext uri="{FF2B5EF4-FFF2-40B4-BE49-F238E27FC236}">
                <a16:creationId xmlns:a16="http://schemas.microsoft.com/office/drawing/2014/main" id="{BAB262B2-D4BA-404B-AF1F-E3D4B320BB7A}"/>
              </a:ext>
            </a:extLst>
          </p:cNvPr>
          <p:cNvSpPr/>
          <p:nvPr/>
        </p:nvSpPr>
        <p:spPr>
          <a:xfrm>
            <a:off x="2828783" y="3086986"/>
            <a:ext cx="1052041" cy="135661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sz="1000">
                <a:solidFill>
                  <a:schemeClr val="bg1"/>
                </a:solidFill>
              </a:rPr>
              <a:t>Miete einzahlen</a:t>
            </a:r>
          </a:p>
        </p:txBody>
      </p:sp>
      <p:sp>
        <p:nvSpPr>
          <p:cNvPr id="200" name="Pfeil: Fünfeck 199">
            <a:extLst>
              <a:ext uri="{FF2B5EF4-FFF2-40B4-BE49-F238E27FC236}">
                <a16:creationId xmlns:a16="http://schemas.microsoft.com/office/drawing/2014/main" id="{139929FD-41F8-4729-BC20-E753F772EC70}"/>
              </a:ext>
            </a:extLst>
          </p:cNvPr>
          <p:cNvSpPr/>
          <p:nvPr/>
        </p:nvSpPr>
        <p:spPr>
          <a:xfrm>
            <a:off x="2828783" y="3250174"/>
            <a:ext cx="1052041" cy="135661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sz="1000">
                <a:solidFill>
                  <a:schemeClr val="bg1"/>
                </a:solidFill>
              </a:rPr>
              <a:t>Rendite auszahlen</a:t>
            </a:r>
          </a:p>
        </p:txBody>
      </p:sp>
      <p:cxnSp>
        <p:nvCxnSpPr>
          <p:cNvPr id="201" name="Gerade Verbindung mit Pfeil 200">
            <a:extLst>
              <a:ext uri="{FF2B5EF4-FFF2-40B4-BE49-F238E27FC236}">
                <a16:creationId xmlns:a16="http://schemas.microsoft.com/office/drawing/2014/main" id="{0B2BFAD6-421F-4081-81E3-11A2AC227A57}"/>
              </a:ext>
            </a:extLst>
          </p:cNvPr>
          <p:cNvCxnSpPr>
            <a:cxnSpLocks/>
          </p:cNvCxnSpPr>
          <p:nvPr/>
        </p:nvCxnSpPr>
        <p:spPr>
          <a:xfrm>
            <a:off x="7011700" y="3440052"/>
            <a:ext cx="252000" cy="0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Gerade Verbindung mit Pfeil 201">
            <a:extLst>
              <a:ext uri="{FF2B5EF4-FFF2-40B4-BE49-F238E27FC236}">
                <a16:creationId xmlns:a16="http://schemas.microsoft.com/office/drawing/2014/main" id="{84CF4117-F42D-443E-9947-A8258EF0BF2B}"/>
              </a:ext>
            </a:extLst>
          </p:cNvPr>
          <p:cNvCxnSpPr>
            <a:cxnSpLocks/>
          </p:cNvCxnSpPr>
          <p:nvPr/>
        </p:nvCxnSpPr>
        <p:spPr>
          <a:xfrm>
            <a:off x="5828384" y="4366240"/>
            <a:ext cx="180000" cy="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feld 202">
            <a:extLst>
              <a:ext uri="{FF2B5EF4-FFF2-40B4-BE49-F238E27FC236}">
                <a16:creationId xmlns:a16="http://schemas.microsoft.com/office/drawing/2014/main" id="{0BCA1232-2EE1-4569-8B56-80EAE07E1570}"/>
              </a:ext>
            </a:extLst>
          </p:cNvPr>
          <p:cNvSpPr txBox="1"/>
          <p:nvPr/>
        </p:nvSpPr>
        <p:spPr>
          <a:xfrm rot="16200000">
            <a:off x="6004258" y="3272294"/>
            <a:ext cx="998911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Emittenten -Wallet</a:t>
            </a:r>
          </a:p>
        </p:txBody>
      </p:sp>
      <p:sp>
        <p:nvSpPr>
          <p:cNvPr id="208" name="Rechteck: eine Ecke abgeschnitten 207">
            <a:extLst>
              <a:ext uri="{FF2B5EF4-FFF2-40B4-BE49-F238E27FC236}">
                <a16:creationId xmlns:a16="http://schemas.microsoft.com/office/drawing/2014/main" id="{F3052D37-189A-453F-84C4-9CBEF1758BF3}"/>
              </a:ext>
            </a:extLst>
          </p:cNvPr>
          <p:cNvSpPr/>
          <p:nvPr/>
        </p:nvSpPr>
        <p:spPr>
          <a:xfrm>
            <a:off x="2661561" y="1875577"/>
            <a:ext cx="904203" cy="139667"/>
          </a:xfrm>
          <a:prstGeom prst="snip1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sz="1000">
                <a:solidFill>
                  <a:schemeClr val="bg1"/>
                </a:solidFill>
                <a:ea typeface="Akkurat LL Light" panose="020B0404020101010102"/>
              </a:rPr>
              <a:t>Ethereum</a:t>
            </a:r>
          </a:p>
        </p:txBody>
      </p:sp>
      <p:sp>
        <p:nvSpPr>
          <p:cNvPr id="209" name="Rechteck: eine Ecke abgeschnitten 208">
            <a:extLst>
              <a:ext uri="{FF2B5EF4-FFF2-40B4-BE49-F238E27FC236}">
                <a16:creationId xmlns:a16="http://schemas.microsoft.com/office/drawing/2014/main" id="{451B3050-0584-4E9A-926D-FA271D262AF2}"/>
              </a:ext>
            </a:extLst>
          </p:cNvPr>
          <p:cNvSpPr/>
          <p:nvPr/>
        </p:nvSpPr>
        <p:spPr>
          <a:xfrm>
            <a:off x="2661561" y="2046043"/>
            <a:ext cx="904203" cy="139667"/>
          </a:xfrm>
          <a:prstGeom prst="snip1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sz="1000">
                <a:solidFill>
                  <a:schemeClr val="bg1"/>
                </a:solidFill>
                <a:ea typeface="Akkurat LL Light" panose="020B0404020101010102"/>
              </a:rPr>
              <a:t>User Interface</a:t>
            </a:r>
          </a:p>
        </p:txBody>
      </p:sp>
      <p:sp>
        <p:nvSpPr>
          <p:cNvPr id="210" name="Rechteck: eine Ecke abgeschnitten 209">
            <a:extLst>
              <a:ext uri="{FF2B5EF4-FFF2-40B4-BE49-F238E27FC236}">
                <a16:creationId xmlns:a16="http://schemas.microsoft.com/office/drawing/2014/main" id="{0593AD27-20AA-4AEF-9E24-C929C5788225}"/>
              </a:ext>
            </a:extLst>
          </p:cNvPr>
          <p:cNvSpPr/>
          <p:nvPr/>
        </p:nvSpPr>
        <p:spPr>
          <a:xfrm>
            <a:off x="4571084" y="1875568"/>
            <a:ext cx="904203" cy="139667"/>
          </a:xfrm>
          <a:prstGeom prst="snip1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sz="1000">
                <a:solidFill>
                  <a:schemeClr val="bg1"/>
                </a:solidFill>
                <a:ea typeface="Akkurat LL Light" panose="020B0404020101010102"/>
              </a:rPr>
              <a:t>Ethereum</a:t>
            </a:r>
          </a:p>
        </p:txBody>
      </p:sp>
      <p:sp>
        <p:nvSpPr>
          <p:cNvPr id="212" name="Rechteck: eine Ecke abgeschnitten 211">
            <a:extLst>
              <a:ext uri="{FF2B5EF4-FFF2-40B4-BE49-F238E27FC236}">
                <a16:creationId xmlns:a16="http://schemas.microsoft.com/office/drawing/2014/main" id="{9D03D15A-BF39-482E-9977-9EA5F62992E8}"/>
              </a:ext>
            </a:extLst>
          </p:cNvPr>
          <p:cNvSpPr/>
          <p:nvPr/>
        </p:nvSpPr>
        <p:spPr>
          <a:xfrm>
            <a:off x="9310242" y="1875577"/>
            <a:ext cx="904203" cy="139667"/>
          </a:xfrm>
          <a:prstGeom prst="snip1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sz="1000">
                <a:solidFill>
                  <a:schemeClr val="bg1"/>
                </a:solidFill>
                <a:ea typeface="Akkurat LL Light" panose="020B0404020101010102"/>
              </a:rPr>
              <a:t>Ethereum</a:t>
            </a:r>
          </a:p>
        </p:txBody>
      </p:sp>
      <p:sp>
        <p:nvSpPr>
          <p:cNvPr id="213" name="Rechteck: eine Ecke abgeschnitten 212">
            <a:extLst>
              <a:ext uri="{FF2B5EF4-FFF2-40B4-BE49-F238E27FC236}">
                <a16:creationId xmlns:a16="http://schemas.microsoft.com/office/drawing/2014/main" id="{A872AD42-ECEE-4267-A904-54B2B19D462D}"/>
              </a:ext>
            </a:extLst>
          </p:cNvPr>
          <p:cNvSpPr/>
          <p:nvPr/>
        </p:nvSpPr>
        <p:spPr>
          <a:xfrm>
            <a:off x="9310242" y="2046043"/>
            <a:ext cx="904203" cy="139667"/>
          </a:xfrm>
          <a:prstGeom prst="snip1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sz="1000">
                <a:solidFill>
                  <a:schemeClr val="bg1"/>
                </a:solidFill>
                <a:ea typeface="Akkurat LL Light" panose="020B0404020101010102"/>
              </a:rPr>
              <a:t>User Interface</a:t>
            </a:r>
          </a:p>
        </p:txBody>
      </p:sp>
      <p:cxnSp>
        <p:nvCxnSpPr>
          <p:cNvPr id="224" name="Gerader Verbinder 223">
            <a:extLst>
              <a:ext uri="{FF2B5EF4-FFF2-40B4-BE49-F238E27FC236}">
                <a16:creationId xmlns:a16="http://schemas.microsoft.com/office/drawing/2014/main" id="{CB4D0002-31F5-4A3B-A775-EB0AE1D83FD7}"/>
              </a:ext>
            </a:extLst>
          </p:cNvPr>
          <p:cNvCxnSpPr>
            <a:cxnSpLocks/>
          </p:cNvCxnSpPr>
          <p:nvPr/>
        </p:nvCxnSpPr>
        <p:spPr>
          <a:xfrm>
            <a:off x="7137700" y="2204177"/>
            <a:ext cx="0" cy="266400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4" name="Rechteck: abgerundete Ecken 233">
            <a:extLst>
              <a:ext uri="{FF2B5EF4-FFF2-40B4-BE49-F238E27FC236}">
                <a16:creationId xmlns:a16="http://schemas.microsoft.com/office/drawing/2014/main" id="{8C75774D-BEC4-45D9-8725-A512ADB58399}"/>
              </a:ext>
            </a:extLst>
          </p:cNvPr>
          <p:cNvSpPr/>
          <p:nvPr/>
        </p:nvSpPr>
        <p:spPr>
          <a:xfrm>
            <a:off x="7315548" y="3155454"/>
            <a:ext cx="1686056" cy="56919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>
              <a:solidFill>
                <a:schemeClr val="tx1"/>
              </a:solidFill>
            </a:endParaRPr>
          </a:p>
        </p:txBody>
      </p:sp>
      <p:sp>
        <p:nvSpPr>
          <p:cNvPr id="235" name="Textfeld 234">
            <a:extLst>
              <a:ext uri="{FF2B5EF4-FFF2-40B4-BE49-F238E27FC236}">
                <a16:creationId xmlns:a16="http://schemas.microsoft.com/office/drawing/2014/main" id="{4EAF2200-6EC1-42C2-8188-ADABD61CACB7}"/>
              </a:ext>
            </a:extLst>
          </p:cNvPr>
          <p:cNvSpPr txBox="1"/>
          <p:nvPr/>
        </p:nvSpPr>
        <p:spPr>
          <a:xfrm>
            <a:off x="7453687" y="3176496"/>
            <a:ext cx="699935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1200" b="1">
                <a:solidFill>
                  <a:schemeClr val="bg1"/>
                </a:solidFill>
              </a:rPr>
              <a:t>Marktplatz</a:t>
            </a:r>
          </a:p>
        </p:txBody>
      </p:sp>
      <p:sp>
        <p:nvSpPr>
          <p:cNvPr id="237" name="Pfeil: Fünfeck 236">
            <a:extLst>
              <a:ext uri="{FF2B5EF4-FFF2-40B4-BE49-F238E27FC236}">
                <a16:creationId xmlns:a16="http://schemas.microsoft.com/office/drawing/2014/main" id="{7F032FE9-D65F-4911-889D-971DCCAB4A00}"/>
              </a:ext>
            </a:extLst>
          </p:cNvPr>
          <p:cNvSpPr/>
          <p:nvPr/>
        </p:nvSpPr>
        <p:spPr>
          <a:xfrm>
            <a:off x="7510657" y="3536889"/>
            <a:ext cx="1052040" cy="135661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sz="1000">
                <a:solidFill>
                  <a:schemeClr val="bg1"/>
                </a:solidFill>
              </a:rPr>
              <a:t>Token kaufen</a:t>
            </a:r>
          </a:p>
        </p:txBody>
      </p:sp>
      <p:sp>
        <p:nvSpPr>
          <p:cNvPr id="239" name="Pfeil: Fünfeck 238">
            <a:extLst>
              <a:ext uri="{FF2B5EF4-FFF2-40B4-BE49-F238E27FC236}">
                <a16:creationId xmlns:a16="http://schemas.microsoft.com/office/drawing/2014/main" id="{2D19C01F-2DA0-47F6-9A02-10DE64977758}"/>
              </a:ext>
            </a:extLst>
          </p:cNvPr>
          <p:cNvSpPr/>
          <p:nvPr/>
        </p:nvSpPr>
        <p:spPr>
          <a:xfrm>
            <a:off x="7510656" y="3382691"/>
            <a:ext cx="1052041" cy="135661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sz="1000">
                <a:solidFill>
                  <a:schemeClr val="bg1"/>
                </a:solidFill>
              </a:rPr>
              <a:t>Token verkaufen</a:t>
            </a:r>
          </a:p>
        </p:txBody>
      </p:sp>
      <p:cxnSp>
        <p:nvCxnSpPr>
          <p:cNvPr id="242" name="Gerader Verbinder 241">
            <a:extLst>
              <a:ext uri="{FF2B5EF4-FFF2-40B4-BE49-F238E27FC236}">
                <a16:creationId xmlns:a16="http://schemas.microsoft.com/office/drawing/2014/main" id="{713AD6EC-6AE9-43DF-A559-A5895A46F91F}"/>
              </a:ext>
            </a:extLst>
          </p:cNvPr>
          <p:cNvCxnSpPr>
            <a:cxnSpLocks/>
          </p:cNvCxnSpPr>
          <p:nvPr/>
        </p:nvCxnSpPr>
        <p:spPr>
          <a:xfrm>
            <a:off x="9140120" y="2204177"/>
            <a:ext cx="0" cy="266400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2367955F-B249-4057-92E7-48E7715695D8}"/>
              </a:ext>
            </a:extLst>
          </p:cNvPr>
          <p:cNvCxnSpPr>
            <a:cxnSpLocks/>
          </p:cNvCxnSpPr>
          <p:nvPr/>
        </p:nvCxnSpPr>
        <p:spPr>
          <a:xfrm>
            <a:off x="8029907" y="2972502"/>
            <a:ext cx="180490" cy="0"/>
          </a:xfrm>
          <a:prstGeom prst="straightConnector1">
            <a:avLst/>
          </a:prstGeom>
          <a:ln>
            <a:solidFill>
              <a:schemeClr val="accent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Ellipse 72">
            <a:extLst>
              <a:ext uri="{FF2B5EF4-FFF2-40B4-BE49-F238E27FC236}">
                <a16:creationId xmlns:a16="http://schemas.microsoft.com/office/drawing/2014/main" id="{B43D9545-1F94-4654-8D50-184C7D94C8A0}"/>
              </a:ext>
            </a:extLst>
          </p:cNvPr>
          <p:cNvSpPr/>
          <p:nvPr/>
        </p:nvSpPr>
        <p:spPr>
          <a:xfrm flipH="1">
            <a:off x="8057568" y="2216591"/>
            <a:ext cx="68095" cy="6809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AF1BCC44-F3F7-4D23-B59A-3F0A610D7ACD}"/>
              </a:ext>
            </a:extLst>
          </p:cNvPr>
          <p:cNvSpPr/>
          <p:nvPr/>
        </p:nvSpPr>
        <p:spPr>
          <a:xfrm flipH="1">
            <a:off x="8172526" y="2216591"/>
            <a:ext cx="68095" cy="6809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de-DE">
              <a:solidFill>
                <a:schemeClr val="tx1"/>
              </a:solidFill>
            </a:endParaRPr>
          </a:p>
        </p:txBody>
      </p:sp>
      <p:cxnSp>
        <p:nvCxnSpPr>
          <p:cNvPr id="108" name="Gerader Verbinder 107">
            <a:extLst>
              <a:ext uri="{FF2B5EF4-FFF2-40B4-BE49-F238E27FC236}">
                <a16:creationId xmlns:a16="http://schemas.microsoft.com/office/drawing/2014/main" id="{C2756DD3-7937-493B-A291-6699521809B8}"/>
              </a:ext>
            </a:extLst>
          </p:cNvPr>
          <p:cNvCxnSpPr/>
          <p:nvPr/>
        </p:nvCxnSpPr>
        <p:spPr>
          <a:xfrm flipV="1">
            <a:off x="8069271" y="2515214"/>
            <a:ext cx="81337" cy="9512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r Verbinder 108">
            <a:extLst>
              <a:ext uri="{FF2B5EF4-FFF2-40B4-BE49-F238E27FC236}">
                <a16:creationId xmlns:a16="http://schemas.microsoft.com/office/drawing/2014/main" id="{B0F82A87-B1E5-4E05-952C-2EE6BC32CA0A}"/>
              </a:ext>
            </a:extLst>
          </p:cNvPr>
          <p:cNvCxnSpPr>
            <a:cxnSpLocks/>
          </p:cNvCxnSpPr>
          <p:nvPr/>
        </p:nvCxnSpPr>
        <p:spPr>
          <a:xfrm flipH="1" flipV="1">
            <a:off x="8150608" y="2519289"/>
            <a:ext cx="71845" cy="9104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r Verbinder 109">
            <a:extLst>
              <a:ext uri="{FF2B5EF4-FFF2-40B4-BE49-F238E27FC236}">
                <a16:creationId xmlns:a16="http://schemas.microsoft.com/office/drawing/2014/main" id="{3D459CAE-A771-45E1-92D3-A0CAC2BC0611}"/>
              </a:ext>
            </a:extLst>
          </p:cNvPr>
          <p:cNvCxnSpPr/>
          <p:nvPr/>
        </p:nvCxnSpPr>
        <p:spPr>
          <a:xfrm flipV="1">
            <a:off x="8150608" y="2361530"/>
            <a:ext cx="0" cy="15368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Ellipse 110">
            <a:extLst>
              <a:ext uri="{FF2B5EF4-FFF2-40B4-BE49-F238E27FC236}">
                <a16:creationId xmlns:a16="http://schemas.microsoft.com/office/drawing/2014/main" id="{A793C385-8DFD-4909-BD5F-7D55374D9127}"/>
              </a:ext>
            </a:extLst>
          </p:cNvPr>
          <p:cNvSpPr/>
          <p:nvPr/>
        </p:nvSpPr>
        <p:spPr>
          <a:xfrm>
            <a:off x="8120060" y="2301623"/>
            <a:ext cx="61097" cy="61097"/>
          </a:xfrm>
          <a:prstGeom prst="ellipse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>
              <a:solidFill>
                <a:schemeClr val="tx1"/>
              </a:solidFill>
            </a:endParaRPr>
          </a:p>
        </p:txBody>
      </p:sp>
      <p:cxnSp>
        <p:nvCxnSpPr>
          <p:cNvPr id="113" name="Gerader Verbinder 112">
            <a:extLst>
              <a:ext uri="{FF2B5EF4-FFF2-40B4-BE49-F238E27FC236}">
                <a16:creationId xmlns:a16="http://schemas.microsoft.com/office/drawing/2014/main" id="{3AF5D6D1-7055-469F-9EFF-F243DE7191CF}"/>
              </a:ext>
            </a:extLst>
          </p:cNvPr>
          <p:cNvCxnSpPr/>
          <p:nvPr/>
        </p:nvCxnSpPr>
        <p:spPr>
          <a:xfrm rot="10800000" flipV="1">
            <a:off x="8149506" y="2343012"/>
            <a:ext cx="81337" cy="9512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r Verbinder 113">
            <a:extLst>
              <a:ext uri="{FF2B5EF4-FFF2-40B4-BE49-F238E27FC236}">
                <a16:creationId xmlns:a16="http://schemas.microsoft.com/office/drawing/2014/main" id="{FB0237E2-2870-414E-B349-7D80DEC6D57A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8077661" y="2343012"/>
            <a:ext cx="71845" cy="9104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feld 82">
            <a:extLst>
              <a:ext uri="{FF2B5EF4-FFF2-40B4-BE49-F238E27FC236}">
                <a16:creationId xmlns:a16="http://schemas.microsoft.com/office/drawing/2014/main" id="{12739273-FB2B-4C7C-8AA0-054138EA8FBC}"/>
              </a:ext>
            </a:extLst>
          </p:cNvPr>
          <p:cNvSpPr txBox="1"/>
          <p:nvPr/>
        </p:nvSpPr>
        <p:spPr>
          <a:xfrm>
            <a:off x="7918513" y="2330726"/>
            <a:ext cx="54388" cy="1332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1050">
                <a:solidFill>
                  <a:schemeClr val="accent1"/>
                </a:solidFill>
              </a:rPr>
              <a:t>€</a:t>
            </a:r>
          </a:p>
        </p:txBody>
      </p:sp>
      <p:sp>
        <p:nvSpPr>
          <p:cNvPr id="84" name="Bogen 83">
            <a:extLst>
              <a:ext uri="{FF2B5EF4-FFF2-40B4-BE49-F238E27FC236}">
                <a16:creationId xmlns:a16="http://schemas.microsoft.com/office/drawing/2014/main" id="{757770A0-FDBE-44C4-BE6F-DF30200BDDA4}"/>
              </a:ext>
            </a:extLst>
          </p:cNvPr>
          <p:cNvSpPr/>
          <p:nvPr/>
        </p:nvSpPr>
        <p:spPr>
          <a:xfrm flipH="1">
            <a:off x="7995108" y="2321547"/>
            <a:ext cx="113422" cy="158321"/>
          </a:xfrm>
          <a:prstGeom prst="arc">
            <a:avLst>
              <a:gd name="adj1" fmla="val 16200000"/>
              <a:gd name="adj2" fmla="val 5322327"/>
            </a:avLst>
          </a:prstGeom>
          <a:ln>
            <a:solidFill>
              <a:schemeClr val="accent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48475C0C-6D0F-466D-A689-BA8D030325DC}"/>
              </a:ext>
            </a:extLst>
          </p:cNvPr>
          <p:cNvSpPr/>
          <p:nvPr/>
        </p:nvSpPr>
        <p:spPr>
          <a:xfrm flipH="1">
            <a:off x="8384200" y="2744511"/>
            <a:ext cx="68095" cy="6809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05D426BC-5095-4209-BFB8-6375B0312F78}"/>
              </a:ext>
            </a:extLst>
          </p:cNvPr>
          <p:cNvSpPr/>
          <p:nvPr/>
        </p:nvSpPr>
        <p:spPr>
          <a:xfrm flipH="1">
            <a:off x="8437383" y="2668496"/>
            <a:ext cx="68095" cy="6809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de-DE">
              <a:solidFill>
                <a:schemeClr val="tx1"/>
              </a:solidFill>
            </a:endParaRPr>
          </a:p>
        </p:txBody>
      </p: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9E402106-A92C-439E-B52F-477F78522C13}"/>
              </a:ext>
            </a:extLst>
          </p:cNvPr>
          <p:cNvCxnSpPr/>
          <p:nvPr/>
        </p:nvCxnSpPr>
        <p:spPr>
          <a:xfrm flipV="1">
            <a:off x="8388499" y="3039415"/>
            <a:ext cx="81337" cy="9512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5B281A72-589D-4EEB-82F8-4B2B054881B6}"/>
              </a:ext>
            </a:extLst>
          </p:cNvPr>
          <p:cNvCxnSpPr>
            <a:cxnSpLocks/>
          </p:cNvCxnSpPr>
          <p:nvPr/>
        </p:nvCxnSpPr>
        <p:spPr>
          <a:xfrm flipH="1" flipV="1">
            <a:off x="8469836" y="3043490"/>
            <a:ext cx="71845" cy="9104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r Verbinder 102">
            <a:extLst>
              <a:ext uri="{FF2B5EF4-FFF2-40B4-BE49-F238E27FC236}">
                <a16:creationId xmlns:a16="http://schemas.microsoft.com/office/drawing/2014/main" id="{A3924360-2B18-4AE0-BDED-4C73C0542F98}"/>
              </a:ext>
            </a:extLst>
          </p:cNvPr>
          <p:cNvCxnSpPr/>
          <p:nvPr/>
        </p:nvCxnSpPr>
        <p:spPr>
          <a:xfrm flipV="1">
            <a:off x="8469836" y="2885731"/>
            <a:ext cx="0" cy="15368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Ellipse 103">
            <a:extLst>
              <a:ext uri="{FF2B5EF4-FFF2-40B4-BE49-F238E27FC236}">
                <a16:creationId xmlns:a16="http://schemas.microsoft.com/office/drawing/2014/main" id="{FE04D82B-01D3-4370-BBCA-878E8541A2E5}"/>
              </a:ext>
            </a:extLst>
          </p:cNvPr>
          <p:cNvSpPr/>
          <p:nvPr/>
        </p:nvSpPr>
        <p:spPr>
          <a:xfrm>
            <a:off x="8439288" y="2825824"/>
            <a:ext cx="61097" cy="61097"/>
          </a:xfrm>
          <a:prstGeom prst="ellipse">
            <a:avLst/>
          </a:prstGeom>
          <a:noFill/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>
              <a:solidFill>
                <a:schemeClr val="tx1"/>
              </a:solidFill>
            </a:endParaRPr>
          </a:p>
        </p:txBody>
      </p:sp>
      <p:cxnSp>
        <p:nvCxnSpPr>
          <p:cNvPr id="106" name="Gerader Verbinder 105">
            <a:extLst>
              <a:ext uri="{FF2B5EF4-FFF2-40B4-BE49-F238E27FC236}">
                <a16:creationId xmlns:a16="http://schemas.microsoft.com/office/drawing/2014/main" id="{6235B1B5-F265-49CA-AA97-3AFF6E482D89}"/>
              </a:ext>
            </a:extLst>
          </p:cNvPr>
          <p:cNvCxnSpPr/>
          <p:nvPr/>
        </p:nvCxnSpPr>
        <p:spPr>
          <a:xfrm rot="10800000" flipV="1">
            <a:off x="8468734" y="2867213"/>
            <a:ext cx="81337" cy="9512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r Verbinder 106">
            <a:extLst>
              <a:ext uri="{FF2B5EF4-FFF2-40B4-BE49-F238E27FC236}">
                <a16:creationId xmlns:a16="http://schemas.microsoft.com/office/drawing/2014/main" id="{15B15691-A0A0-4143-B027-9FF9E2F97111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8396889" y="2867213"/>
            <a:ext cx="71845" cy="9104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ilkreis 81">
            <a:extLst>
              <a:ext uri="{FF2B5EF4-FFF2-40B4-BE49-F238E27FC236}">
                <a16:creationId xmlns:a16="http://schemas.microsoft.com/office/drawing/2014/main" id="{80E1F89E-530F-4EDC-AA52-A2850A60C125}"/>
              </a:ext>
            </a:extLst>
          </p:cNvPr>
          <p:cNvSpPr/>
          <p:nvPr/>
        </p:nvSpPr>
        <p:spPr>
          <a:xfrm>
            <a:off x="8491324" y="2744510"/>
            <a:ext cx="68095" cy="68095"/>
          </a:xfrm>
          <a:prstGeom prst="pi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52E36100-79C6-4C6D-9EB9-E444EFCF5FBE}"/>
              </a:ext>
            </a:extLst>
          </p:cNvPr>
          <p:cNvSpPr txBox="1"/>
          <p:nvPr/>
        </p:nvSpPr>
        <p:spPr>
          <a:xfrm>
            <a:off x="8666542" y="2777058"/>
            <a:ext cx="54388" cy="1332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1050">
                <a:solidFill>
                  <a:schemeClr val="accent1"/>
                </a:solidFill>
              </a:rPr>
              <a:t>€</a:t>
            </a:r>
          </a:p>
        </p:txBody>
      </p:sp>
      <p:sp>
        <p:nvSpPr>
          <p:cNvPr id="86" name="Bogen 85">
            <a:extLst>
              <a:ext uri="{FF2B5EF4-FFF2-40B4-BE49-F238E27FC236}">
                <a16:creationId xmlns:a16="http://schemas.microsoft.com/office/drawing/2014/main" id="{CFB22DAB-5862-48D5-81CF-392B84EF8A23}"/>
              </a:ext>
            </a:extLst>
          </p:cNvPr>
          <p:cNvSpPr/>
          <p:nvPr/>
        </p:nvSpPr>
        <p:spPr>
          <a:xfrm>
            <a:off x="8559418" y="2771148"/>
            <a:ext cx="81337" cy="158321"/>
          </a:xfrm>
          <a:prstGeom prst="arc">
            <a:avLst>
              <a:gd name="adj1" fmla="val 16200000"/>
              <a:gd name="adj2" fmla="val 5322327"/>
            </a:avLst>
          </a:prstGeom>
          <a:ln>
            <a:solidFill>
              <a:schemeClr val="accent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5" name="Gerader Verbinder 114">
            <a:extLst>
              <a:ext uri="{FF2B5EF4-FFF2-40B4-BE49-F238E27FC236}">
                <a16:creationId xmlns:a16="http://schemas.microsoft.com/office/drawing/2014/main" id="{10A3CD60-07E7-4F75-900D-D4F9C4CBC10A}"/>
              </a:ext>
            </a:extLst>
          </p:cNvPr>
          <p:cNvCxnSpPr/>
          <p:nvPr/>
        </p:nvCxnSpPr>
        <p:spPr>
          <a:xfrm flipV="1">
            <a:off x="7649146" y="3045267"/>
            <a:ext cx="81337" cy="9512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Gerader Verbinder 115">
            <a:extLst>
              <a:ext uri="{FF2B5EF4-FFF2-40B4-BE49-F238E27FC236}">
                <a16:creationId xmlns:a16="http://schemas.microsoft.com/office/drawing/2014/main" id="{4080F881-9989-4BF4-8C3D-CF51B4A83C84}"/>
              </a:ext>
            </a:extLst>
          </p:cNvPr>
          <p:cNvCxnSpPr>
            <a:cxnSpLocks/>
          </p:cNvCxnSpPr>
          <p:nvPr/>
        </p:nvCxnSpPr>
        <p:spPr>
          <a:xfrm flipH="1" flipV="1">
            <a:off x="7730483" y="3049342"/>
            <a:ext cx="71845" cy="9104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r Verbinder 116">
            <a:extLst>
              <a:ext uri="{FF2B5EF4-FFF2-40B4-BE49-F238E27FC236}">
                <a16:creationId xmlns:a16="http://schemas.microsoft.com/office/drawing/2014/main" id="{253E50A4-3099-4B18-8DD9-2D977749B21C}"/>
              </a:ext>
            </a:extLst>
          </p:cNvPr>
          <p:cNvCxnSpPr/>
          <p:nvPr/>
        </p:nvCxnSpPr>
        <p:spPr>
          <a:xfrm flipV="1">
            <a:off x="7730483" y="2891583"/>
            <a:ext cx="0" cy="15368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Ellipse 117">
            <a:extLst>
              <a:ext uri="{FF2B5EF4-FFF2-40B4-BE49-F238E27FC236}">
                <a16:creationId xmlns:a16="http://schemas.microsoft.com/office/drawing/2014/main" id="{62239286-8D85-40ED-B6A5-7D519AD5E5D6}"/>
              </a:ext>
            </a:extLst>
          </p:cNvPr>
          <p:cNvSpPr/>
          <p:nvPr/>
        </p:nvSpPr>
        <p:spPr>
          <a:xfrm>
            <a:off x="7699935" y="2831676"/>
            <a:ext cx="61097" cy="61097"/>
          </a:xfrm>
          <a:prstGeom prst="ellipse">
            <a:avLst/>
          </a:prstGeom>
          <a:noFill/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>
              <a:solidFill>
                <a:schemeClr val="tx1"/>
              </a:solidFill>
            </a:endParaRPr>
          </a:p>
        </p:txBody>
      </p:sp>
      <p:cxnSp>
        <p:nvCxnSpPr>
          <p:cNvPr id="120" name="Gerader Verbinder 119">
            <a:extLst>
              <a:ext uri="{FF2B5EF4-FFF2-40B4-BE49-F238E27FC236}">
                <a16:creationId xmlns:a16="http://schemas.microsoft.com/office/drawing/2014/main" id="{1AFA795D-613F-4AFC-8631-B9C4F9F32418}"/>
              </a:ext>
            </a:extLst>
          </p:cNvPr>
          <p:cNvCxnSpPr/>
          <p:nvPr/>
        </p:nvCxnSpPr>
        <p:spPr>
          <a:xfrm rot="10800000" flipV="1">
            <a:off x="7729381" y="2873065"/>
            <a:ext cx="81337" cy="9512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Gerader Verbinder 120">
            <a:extLst>
              <a:ext uri="{FF2B5EF4-FFF2-40B4-BE49-F238E27FC236}">
                <a16:creationId xmlns:a16="http://schemas.microsoft.com/office/drawing/2014/main" id="{7FE9A3D2-2AB5-4D0E-AE07-7903BEB5768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7657536" y="2873065"/>
            <a:ext cx="71845" cy="9104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Ellipse 68">
            <a:extLst>
              <a:ext uri="{FF2B5EF4-FFF2-40B4-BE49-F238E27FC236}">
                <a16:creationId xmlns:a16="http://schemas.microsoft.com/office/drawing/2014/main" id="{4B4652A7-BFFE-40AE-A8FA-BDEEC551F64D}"/>
              </a:ext>
            </a:extLst>
          </p:cNvPr>
          <p:cNvSpPr/>
          <p:nvPr/>
        </p:nvSpPr>
        <p:spPr>
          <a:xfrm flipH="1">
            <a:off x="7614373" y="2756412"/>
            <a:ext cx="68095" cy="6809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CA112C91-3B3E-49AA-9CF1-D793CFFED727}"/>
              </a:ext>
            </a:extLst>
          </p:cNvPr>
          <p:cNvSpPr/>
          <p:nvPr/>
        </p:nvSpPr>
        <p:spPr>
          <a:xfrm flipH="1">
            <a:off x="7775964" y="2756412"/>
            <a:ext cx="68095" cy="6809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CA1D6422-C08F-41DF-A261-A8E4FF57F1C5}"/>
              </a:ext>
            </a:extLst>
          </p:cNvPr>
          <p:cNvSpPr/>
          <p:nvPr/>
        </p:nvSpPr>
        <p:spPr>
          <a:xfrm flipH="1">
            <a:off x="7689814" y="2668496"/>
            <a:ext cx="68095" cy="6809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3CB4B31F-44D5-405B-A843-0DF224A3B3D1}"/>
              </a:ext>
            </a:extLst>
          </p:cNvPr>
          <p:cNvSpPr txBox="1"/>
          <p:nvPr/>
        </p:nvSpPr>
        <p:spPr>
          <a:xfrm>
            <a:off x="7507132" y="2864905"/>
            <a:ext cx="54388" cy="1332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1050">
                <a:solidFill>
                  <a:schemeClr val="accent1"/>
                </a:solidFill>
              </a:rPr>
              <a:t>€</a:t>
            </a:r>
          </a:p>
        </p:txBody>
      </p:sp>
      <p:sp>
        <p:nvSpPr>
          <p:cNvPr id="88" name="Bogen 87">
            <a:extLst>
              <a:ext uri="{FF2B5EF4-FFF2-40B4-BE49-F238E27FC236}">
                <a16:creationId xmlns:a16="http://schemas.microsoft.com/office/drawing/2014/main" id="{CBF1EEB5-31BE-40FE-AE4C-10AFD8E632D7}"/>
              </a:ext>
            </a:extLst>
          </p:cNvPr>
          <p:cNvSpPr/>
          <p:nvPr/>
        </p:nvSpPr>
        <p:spPr>
          <a:xfrm flipH="1">
            <a:off x="7583727" y="2855726"/>
            <a:ext cx="113422" cy="158321"/>
          </a:xfrm>
          <a:prstGeom prst="arc">
            <a:avLst>
              <a:gd name="adj1" fmla="val 16200000"/>
              <a:gd name="adj2" fmla="val 5322327"/>
            </a:avLst>
          </a:prstGeom>
          <a:ln>
            <a:solidFill>
              <a:schemeClr val="accent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56" name="Gerade Verbindung mit Pfeil 255">
            <a:extLst>
              <a:ext uri="{FF2B5EF4-FFF2-40B4-BE49-F238E27FC236}">
                <a16:creationId xmlns:a16="http://schemas.microsoft.com/office/drawing/2014/main" id="{7AAA9AA7-61C9-435F-9B5E-86F83F23A924}"/>
              </a:ext>
            </a:extLst>
          </p:cNvPr>
          <p:cNvCxnSpPr>
            <a:cxnSpLocks/>
          </p:cNvCxnSpPr>
          <p:nvPr/>
        </p:nvCxnSpPr>
        <p:spPr>
          <a:xfrm rot="2700000">
            <a:off x="8234320" y="2636160"/>
            <a:ext cx="180490" cy="0"/>
          </a:xfrm>
          <a:prstGeom prst="straightConnector1">
            <a:avLst/>
          </a:prstGeom>
          <a:ln>
            <a:solidFill>
              <a:schemeClr val="accent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Gerade Verbindung mit Pfeil 256">
            <a:extLst>
              <a:ext uri="{FF2B5EF4-FFF2-40B4-BE49-F238E27FC236}">
                <a16:creationId xmlns:a16="http://schemas.microsoft.com/office/drawing/2014/main" id="{A4F44723-4BF3-4A33-838A-0FCF92A4AF67}"/>
              </a:ext>
            </a:extLst>
          </p:cNvPr>
          <p:cNvCxnSpPr>
            <a:cxnSpLocks/>
          </p:cNvCxnSpPr>
          <p:nvPr/>
        </p:nvCxnSpPr>
        <p:spPr>
          <a:xfrm rot="18900000">
            <a:off x="7830757" y="2636162"/>
            <a:ext cx="180490" cy="0"/>
          </a:xfrm>
          <a:prstGeom prst="straightConnector1">
            <a:avLst/>
          </a:prstGeom>
          <a:ln>
            <a:solidFill>
              <a:schemeClr val="accent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D86CEB17-8627-47A2-BE40-194DC706034F}"/>
              </a:ext>
            </a:extLst>
          </p:cNvPr>
          <p:cNvCxnSpPr/>
          <p:nvPr/>
        </p:nvCxnSpPr>
        <p:spPr>
          <a:xfrm flipV="1">
            <a:off x="7699330" y="4524460"/>
            <a:ext cx="81337" cy="9512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ABC924A7-6058-405D-9ED5-3E7E32353913}"/>
              </a:ext>
            </a:extLst>
          </p:cNvPr>
          <p:cNvCxnSpPr>
            <a:cxnSpLocks/>
          </p:cNvCxnSpPr>
          <p:nvPr/>
        </p:nvCxnSpPr>
        <p:spPr>
          <a:xfrm flipH="1" flipV="1">
            <a:off x="7780669" y="4528536"/>
            <a:ext cx="71845" cy="9104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E07B6FA7-1121-4016-AEDA-4DA8D2DB8B9D}"/>
              </a:ext>
            </a:extLst>
          </p:cNvPr>
          <p:cNvCxnSpPr/>
          <p:nvPr/>
        </p:nvCxnSpPr>
        <p:spPr>
          <a:xfrm flipV="1">
            <a:off x="7780669" y="4370777"/>
            <a:ext cx="0" cy="15368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Ellipse 50">
            <a:extLst>
              <a:ext uri="{FF2B5EF4-FFF2-40B4-BE49-F238E27FC236}">
                <a16:creationId xmlns:a16="http://schemas.microsoft.com/office/drawing/2014/main" id="{D9AA7B79-976B-4ED5-B197-FB09E90011AF}"/>
              </a:ext>
            </a:extLst>
          </p:cNvPr>
          <p:cNvSpPr/>
          <p:nvPr/>
        </p:nvSpPr>
        <p:spPr>
          <a:xfrm>
            <a:off x="7750119" y="4310870"/>
            <a:ext cx="61097" cy="61097"/>
          </a:xfrm>
          <a:prstGeom prst="ellipse">
            <a:avLst/>
          </a:prstGeom>
          <a:noFill/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>
              <a:solidFill>
                <a:schemeClr val="tx1"/>
              </a:solidFill>
            </a:endParaRPr>
          </a:p>
        </p:txBody>
      </p: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76861111-9FAF-4A2C-A090-9C39FDC9CF4D}"/>
              </a:ext>
            </a:extLst>
          </p:cNvPr>
          <p:cNvCxnSpPr/>
          <p:nvPr/>
        </p:nvCxnSpPr>
        <p:spPr>
          <a:xfrm rot="10800000" flipV="1">
            <a:off x="7779566" y="4352259"/>
            <a:ext cx="81337" cy="9512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D183FE7E-1C3F-47EF-B6B3-8CE629CC6F84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7707721" y="4352259"/>
            <a:ext cx="71845" cy="9104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F4A4F71C-57EB-4A2F-8C82-F96C760718BF}"/>
              </a:ext>
            </a:extLst>
          </p:cNvPr>
          <p:cNvSpPr/>
          <p:nvPr/>
        </p:nvSpPr>
        <p:spPr>
          <a:xfrm flipH="1">
            <a:off x="7651542" y="4235605"/>
            <a:ext cx="68095" cy="6809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>
              <a:solidFill>
                <a:schemeClr val="tx1"/>
              </a:solidFill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8ABB4637-2684-4ACD-B156-166593D0A76D}"/>
              </a:ext>
            </a:extLst>
          </p:cNvPr>
          <p:cNvSpPr/>
          <p:nvPr/>
        </p:nvSpPr>
        <p:spPr>
          <a:xfrm flipH="1">
            <a:off x="7826148" y="4235605"/>
            <a:ext cx="68095" cy="6809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>
              <a:solidFill>
                <a:schemeClr val="tx1"/>
              </a:solidFill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D425285E-426D-4280-B95B-AEDBDEE6A4C6}"/>
              </a:ext>
            </a:extLst>
          </p:cNvPr>
          <p:cNvSpPr/>
          <p:nvPr/>
        </p:nvSpPr>
        <p:spPr>
          <a:xfrm flipH="1">
            <a:off x="7739999" y="4147689"/>
            <a:ext cx="68095" cy="68095"/>
          </a:xfrm>
          <a:prstGeom prst="ellipse">
            <a:avLst/>
          </a:prstGeom>
          <a:solidFill>
            <a:srgbClr val="F3B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>
              <a:solidFill>
                <a:schemeClr val="tx1"/>
              </a:solidFill>
            </a:endParaRP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E1B58249-7CBD-49DC-BE78-3EF4CC6A0C71}"/>
              </a:ext>
            </a:extLst>
          </p:cNvPr>
          <p:cNvSpPr/>
          <p:nvPr/>
        </p:nvSpPr>
        <p:spPr>
          <a:xfrm flipH="1">
            <a:off x="8072463" y="3781780"/>
            <a:ext cx="68095" cy="68095"/>
          </a:xfrm>
          <a:prstGeom prst="ellipse">
            <a:avLst/>
          </a:prstGeom>
          <a:solidFill>
            <a:srgbClr val="F15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>
              <a:solidFill>
                <a:schemeClr val="tx1"/>
              </a:solidFill>
            </a:endParaRP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CA56C232-2994-48B0-9717-AF8981E81703}"/>
              </a:ext>
            </a:extLst>
          </p:cNvPr>
          <p:cNvSpPr/>
          <p:nvPr/>
        </p:nvSpPr>
        <p:spPr>
          <a:xfrm flipH="1">
            <a:off x="8187421" y="3781780"/>
            <a:ext cx="68095" cy="68095"/>
          </a:xfrm>
          <a:prstGeom prst="ellipse">
            <a:avLst/>
          </a:prstGeom>
          <a:solidFill>
            <a:srgbClr val="001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>
              <a:solidFill>
                <a:schemeClr val="tx1"/>
              </a:solidFill>
            </a:endParaRPr>
          </a:p>
        </p:txBody>
      </p: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A858D11B-0C84-4326-93F4-09D09A96BE01}"/>
              </a:ext>
            </a:extLst>
          </p:cNvPr>
          <p:cNvCxnSpPr/>
          <p:nvPr/>
        </p:nvCxnSpPr>
        <p:spPr>
          <a:xfrm flipV="1">
            <a:off x="8084166" y="4080403"/>
            <a:ext cx="81337" cy="9512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C4E68726-4878-4B08-B5ED-CDCD1BDE447E}"/>
              </a:ext>
            </a:extLst>
          </p:cNvPr>
          <p:cNvCxnSpPr>
            <a:cxnSpLocks/>
          </p:cNvCxnSpPr>
          <p:nvPr/>
        </p:nvCxnSpPr>
        <p:spPr>
          <a:xfrm flipH="1" flipV="1">
            <a:off x="8165503" y="4084478"/>
            <a:ext cx="71845" cy="9104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5C7A5D26-3B3B-42E0-A01B-82773C4C6193}"/>
              </a:ext>
            </a:extLst>
          </p:cNvPr>
          <p:cNvCxnSpPr/>
          <p:nvPr/>
        </p:nvCxnSpPr>
        <p:spPr>
          <a:xfrm flipV="1">
            <a:off x="8165503" y="3926720"/>
            <a:ext cx="0" cy="15368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1E34BF02-1BBF-44DB-9EEC-96953FA1B2DC}"/>
              </a:ext>
            </a:extLst>
          </p:cNvPr>
          <p:cNvSpPr/>
          <p:nvPr/>
        </p:nvSpPr>
        <p:spPr>
          <a:xfrm>
            <a:off x="8134954" y="3866812"/>
            <a:ext cx="61097" cy="61097"/>
          </a:xfrm>
          <a:prstGeom prst="ellipse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>
              <a:solidFill>
                <a:schemeClr val="tx1"/>
              </a:solidFill>
            </a:endParaRP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EE05A1EA-45C7-4E37-A09F-0D123D8DE4E3}"/>
              </a:ext>
            </a:extLst>
          </p:cNvPr>
          <p:cNvCxnSpPr/>
          <p:nvPr/>
        </p:nvCxnSpPr>
        <p:spPr>
          <a:xfrm rot="10800000" flipV="1">
            <a:off x="8164400" y="3908201"/>
            <a:ext cx="81337" cy="9512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3E55FDD5-E354-4BB1-A8FF-C8EABD8701F6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8092555" y="3908201"/>
            <a:ext cx="71845" cy="9104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e 20">
            <a:extLst>
              <a:ext uri="{FF2B5EF4-FFF2-40B4-BE49-F238E27FC236}">
                <a16:creationId xmlns:a16="http://schemas.microsoft.com/office/drawing/2014/main" id="{D006DEFB-7799-4C88-894E-FD8A26C5F330}"/>
              </a:ext>
            </a:extLst>
          </p:cNvPr>
          <p:cNvSpPr/>
          <p:nvPr/>
        </p:nvSpPr>
        <p:spPr>
          <a:xfrm flipH="1">
            <a:off x="8461263" y="4229555"/>
            <a:ext cx="68095" cy="6809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>
              <a:solidFill>
                <a:schemeClr val="tx1"/>
              </a:solidFill>
            </a:endParaRP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4AC2418B-FB4F-4FDB-84E0-1CECB4F9677F}"/>
              </a:ext>
            </a:extLst>
          </p:cNvPr>
          <p:cNvSpPr/>
          <p:nvPr/>
        </p:nvSpPr>
        <p:spPr>
          <a:xfrm flipH="1">
            <a:off x="8564797" y="4229555"/>
            <a:ext cx="68095" cy="6809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>
              <a:solidFill>
                <a:schemeClr val="tx1"/>
              </a:solidFill>
            </a:endParaRP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B92A727C-7334-4E7F-8669-D9FF3F3924D3}"/>
              </a:ext>
            </a:extLst>
          </p:cNvPr>
          <p:cNvSpPr/>
          <p:nvPr/>
        </p:nvSpPr>
        <p:spPr>
          <a:xfrm flipH="1">
            <a:off x="8514447" y="4153540"/>
            <a:ext cx="68095" cy="68095"/>
          </a:xfrm>
          <a:prstGeom prst="ellipse">
            <a:avLst/>
          </a:prstGeom>
          <a:solidFill>
            <a:srgbClr val="68A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>
              <a:solidFill>
                <a:schemeClr val="tx1"/>
              </a:solidFill>
            </a:endParaRPr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A4DC73D5-AD06-403D-9C8D-AFC88C5C69EA}"/>
              </a:ext>
            </a:extLst>
          </p:cNvPr>
          <p:cNvCxnSpPr/>
          <p:nvPr/>
        </p:nvCxnSpPr>
        <p:spPr>
          <a:xfrm flipV="1">
            <a:off x="8465562" y="4524460"/>
            <a:ext cx="81337" cy="9512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3F92CE44-AB74-4122-9B7B-004AE681AB98}"/>
              </a:ext>
            </a:extLst>
          </p:cNvPr>
          <p:cNvCxnSpPr>
            <a:cxnSpLocks/>
          </p:cNvCxnSpPr>
          <p:nvPr/>
        </p:nvCxnSpPr>
        <p:spPr>
          <a:xfrm flipH="1" flipV="1">
            <a:off x="8546899" y="4528535"/>
            <a:ext cx="71845" cy="9104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EFCD2FD9-3BF8-48FE-9FA5-EDBCFF6D95E9}"/>
              </a:ext>
            </a:extLst>
          </p:cNvPr>
          <p:cNvCxnSpPr/>
          <p:nvPr/>
        </p:nvCxnSpPr>
        <p:spPr>
          <a:xfrm flipV="1">
            <a:off x="8546899" y="4370776"/>
            <a:ext cx="0" cy="15368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Ellipse 36">
            <a:extLst>
              <a:ext uri="{FF2B5EF4-FFF2-40B4-BE49-F238E27FC236}">
                <a16:creationId xmlns:a16="http://schemas.microsoft.com/office/drawing/2014/main" id="{62D5C426-D3AC-49B7-B111-9FB584C83CB9}"/>
              </a:ext>
            </a:extLst>
          </p:cNvPr>
          <p:cNvSpPr/>
          <p:nvPr/>
        </p:nvSpPr>
        <p:spPr>
          <a:xfrm>
            <a:off x="8516351" y="4310868"/>
            <a:ext cx="61097" cy="61097"/>
          </a:xfrm>
          <a:prstGeom prst="ellipse">
            <a:avLst/>
          </a:prstGeom>
          <a:noFill/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>
              <a:solidFill>
                <a:schemeClr val="tx1"/>
              </a:solidFill>
            </a:endParaRPr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0D501EFE-B65F-46AD-881A-143A364C8A60}"/>
              </a:ext>
            </a:extLst>
          </p:cNvPr>
          <p:cNvCxnSpPr/>
          <p:nvPr/>
        </p:nvCxnSpPr>
        <p:spPr>
          <a:xfrm rot="10800000" flipV="1">
            <a:off x="8545797" y="4352258"/>
            <a:ext cx="81337" cy="9512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2A8F27AC-CA25-442A-9E44-E94AD653520C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8473952" y="4352258"/>
            <a:ext cx="71845" cy="9104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Gerade Verbindung mit Pfeil 261">
            <a:extLst>
              <a:ext uri="{FF2B5EF4-FFF2-40B4-BE49-F238E27FC236}">
                <a16:creationId xmlns:a16="http://schemas.microsoft.com/office/drawing/2014/main" id="{46FA4DD1-8285-4CD0-88CA-E48527D92E59}"/>
              </a:ext>
            </a:extLst>
          </p:cNvPr>
          <p:cNvCxnSpPr>
            <a:cxnSpLocks/>
          </p:cNvCxnSpPr>
          <p:nvPr/>
        </p:nvCxnSpPr>
        <p:spPr>
          <a:xfrm>
            <a:off x="8123523" y="4461101"/>
            <a:ext cx="180490" cy="0"/>
          </a:xfrm>
          <a:prstGeom prst="straightConnector1">
            <a:avLst/>
          </a:prstGeom>
          <a:ln>
            <a:solidFill>
              <a:schemeClr val="accent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Gerade Verbindung mit Pfeil 262">
            <a:extLst>
              <a:ext uri="{FF2B5EF4-FFF2-40B4-BE49-F238E27FC236}">
                <a16:creationId xmlns:a16="http://schemas.microsoft.com/office/drawing/2014/main" id="{78C42132-8C48-481A-9412-3A2A122B6CD0}"/>
              </a:ext>
            </a:extLst>
          </p:cNvPr>
          <p:cNvCxnSpPr>
            <a:cxnSpLocks/>
          </p:cNvCxnSpPr>
          <p:nvPr/>
        </p:nvCxnSpPr>
        <p:spPr>
          <a:xfrm rot="2700000">
            <a:off x="8300914" y="4127962"/>
            <a:ext cx="180490" cy="0"/>
          </a:xfrm>
          <a:prstGeom prst="straightConnector1">
            <a:avLst/>
          </a:prstGeom>
          <a:ln>
            <a:solidFill>
              <a:schemeClr val="accent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Gerade Verbindung mit Pfeil 263">
            <a:extLst>
              <a:ext uri="{FF2B5EF4-FFF2-40B4-BE49-F238E27FC236}">
                <a16:creationId xmlns:a16="http://schemas.microsoft.com/office/drawing/2014/main" id="{EDE8FD7D-AD55-4341-A238-177A58E439D6}"/>
              </a:ext>
            </a:extLst>
          </p:cNvPr>
          <p:cNvCxnSpPr>
            <a:cxnSpLocks/>
          </p:cNvCxnSpPr>
          <p:nvPr/>
        </p:nvCxnSpPr>
        <p:spPr>
          <a:xfrm rot="18900000">
            <a:off x="7855885" y="4126895"/>
            <a:ext cx="180490" cy="0"/>
          </a:xfrm>
          <a:prstGeom prst="straightConnector1">
            <a:avLst/>
          </a:prstGeom>
          <a:ln>
            <a:solidFill>
              <a:schemeClr val="accent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hteck 266">
            <a:extLst>
              <a:ext uri="{FF2B5EF4-FFF2-40B4-BE49-F238E27FC236}">
                <a16:creationId xmlns:a16="http://schemas.microsoft.com/office/drawing/2014/main" id="{AF298A22-8DB3-484C-B144-AAA033C4D42A}"/>
              </a:ext>
            </a:extLst>
          </p:cNvPr>
          <p:cNvSpPr/>
          <p:nvPr/>
        </p:nvSpPr>
        <p:spPr>
          <a:xfrm>
            <a:off x="841375" y="4763307"/>
            <a:ext cx="6128601" cy="161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>
                <a:solidFill>
                  <a:schemeClr val="bg1"/>
                </a:solidFill>
              </a:rPr>
              <a:t>Bank/Emittent</a:t>
            </a:r>
          </a:p>
        </p:txBody>
      </p:sp>
      <p:sp>
        <p:nvSpPr>
          <p:cNvPr id="268" name="Rechteck 267">
            <a:extLst>
              <a:ext uri="{FF2B5EF4-FFF2-40B4-BE49-F238E27FC236}">
                <a16:creationId xmlns:a16="http://schemas.microsoft.com/office/drawing/2014/main" id="{4D2B4905-C0BC-4761-9BBA-9EF61EF2638F}"/>
              </a:ext>
            </a:extLst>
          </p:cNvPr>
          <p:cNvSpPr/>
          <p:nvPr/>
        </p:nvSpPr>
        <p:spPr>
          <a:xfrm>
            <a:off x="7197792" y="4763307"/>
            <a:ext cx="1890795" cy="161287"/>
          </a:xfrm>
          <a:prstGeom prst="rect">
            <a:avLst/>
          </a:prstGeom>
          <a:gradFill flip="none" rotWithShape="1">
            <a:gsLst>
              <a:gs pos="32000">
                <a:schemeClr val="accent1"/>
              </a:gs>
              <a:gs pos="66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>
                <a:solidFill>
                  <a:schemeClr val="bg1"/>
                </a:solidFill>
              </a:rPr>
              <a:t>Bank/Emittent und Anleger</a:t>
            </a:r>
          </a:p>
        </p:txBody>
      </p:sp>
      <p:sp>
        <p:nvSpPr>
          <p:cNvPr id="269" name="Rechteck 268">
            <a:extLst>
              <a:ext uri="{FF2B5EF4-FFF2-40B4-BE49-F238E27FC236}">
                <a16:creationId xmlns:a16="http://schemas.microsoft.com/office/drawing/2014/main" id="{83CF2F34-2C69-4A47-8EFB-C416882F1F11}"/>
              </a:ext>
            </a:extLst>
          </p:cNvPr>
          <p:cNvSpPr/>
          <p:nvPr/>
        </p:nvSpPr>
        <p:spPr>
          <a:xfrm>
            <a:off x="9315490" y="4763306"/>
            <a:ext cx="1992891" cy="1612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>
                <a:solidFill>
                  <a:schemeClr val="bg1"/>
                </a:solidFill>
              </a:rPr>
              <a:t>Anleger</a:t>
            </a:r>
          </a:p>
        </p:txBody>
      </p:sp>
      <p:cxnSp>
        <p:nvCxnSpPr>
          <p:cNvPr id="273" name="Gerade Verbindung mit Pfeil 272">
            <a:extLst>
              <a:ext uri="{FF2B5EF4-FFF2-40B4-BE49-F238E27FC236}">
                <a16:creationId xmlns:a16="http://schemas.microsoft.com/office/drawing/2014/main" id="{8B1D58DA-5C86-4A27-8506-37E5A66111A1}"/>
              </a:ext>
            </a:extLst>
          </p:cNvPr>
          <p:cNvCxnSpPr>
            <a:cxnSpLocks/>
          </p:cNvCxnSpPr>
          <p:nvPr/>
        </p:nvCxnSpPr>
        <p:spPr>
          <a:xfrm>
            <a:off x="9014120" y="3440052"/>
            <a:ext cx="252000" cy="0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Gerade Verbindung mit Pfeil 278">
            <a:extLst>
              <a:ext uri="{FF2B5EF4-FFF2-40B4-BE49-F238E27FC236}">
                <a16:creationId xmlns:a16="http://schemas.microsoft.com/office/drawing/2014/main" id="{9A921E2A-AA97-41D9-BDED-79ABD2E4011A}"/>
              </a:ext>
            </a:extLst>
          </p:cNvPr>
          <p:cNvCxnSpPr>
            <a:cxnSpLocks/>
          </p:cNvCxnSpPr>
          <p:nvPr/>
        </p:nvCxnSpPr>
        <p:spPr>
          <a:xfrm>
            <a:off x="5828384" y="3097112"/>
            <a:ext cx="180000" cy="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Gerade Verbindung mit Pfeil 286">
            <a:extLst>
              <a:ext uri="{FF2B5EF4-FFF2-40B4-BE49-F238E27FC236}">
                <a16:creationId xmlns:a16="http://schemas.microsoft.com/office/drawing/2014/main" id="{4EC629AE-3756-4879-9A81-0644D67A7A56}"/>
              </a:ext>
            </a:extLst>
          </p:cNvPr>
          <p:cNvCxnSpPr>
            <a:cxnSpLocks/>
          </p:cNvCxnSpPr>
          <p:nvPr/>
        </p:nvCxnSpPr>
        <p:spPr>
          <a:xfrm flipH="1">
            <a:off x="10681375" y="2800968"/>
            <a:ext cx="195432" cy="1298746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Textfeld 291">
            <a:extLst>
              <a:ext uri="{FF2B5EF4-FFF2-40B4-BE49-F238E27FC236}">
                <a16:creationId xmlns:a16="http://schemas.microsoft.com/office/drawing/2014/main" id="{43E570EC-396B-44B2-861A-5AD69CC7C3AC}"/>
              </a:ext>
            </a:extLst>
          </p:cNvPr>
          <p:cNvSpPr txBox="1"/>
          <p:nvPr/>
        </p:nvSpPr>
        <p:spPr>
          <a:xfrm rot="16740344">
            <a:off x="9971046" y="3239554"/>
            <a:ext cx="149500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de-DE" sz="1000">
                <a:solidFill>
                  <a:schemeClr val="accent5"/>
                </a:solidFill>
              </a:rPr>
              <a:t>Token transferieren</a:t>
            </a:r>
          </a:p>
        </p:txBody>
      </p:sp>
      <p:sp>
        <p:nvSpPr>
          <p:cNvPr id="306" name="Rechteck: eine Ecke abgeschnitten 305">
            <a:extLst>
              <a:ext uri="{FF2B5EF4-FFF2-40B4-BE49-F238E27FC236}">
                <a16:creationId xmlns:a16="http://schemas.microsoft.com/office/drawing/2014/main" id="{5E095D58-11DB-4D61-B8C0-A3016D3CD4BD}"/>
              </a:ext>
            </a:extLst>
          </p:cNvPr>
          <p:cNvSpPr/>
          <p:nvPr/>
        </p:nvSpPr>
        <p:spPr>
          <a:xfrm>
            <a:off x="10671544" y="1875567"/>
            <a:ext cx="904203" cy="139667"/>
          </a:xfrm>
          <a:prstGeom prst="snip1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sz="1000">
                <a:solidFill>
                  <a:schemeClr val="bg1"/>
                </a:solidFill>
                <a:ea typeface="Akkurat LL Light" panose="020B0404020101010102"/>
              </a:rPr>
              <a:t>Ethereum</a:t>
            </a:r>
          </a:p>
        </p:txBody>
      </p:sp>
      <p:sp>
        <p:nvSpPr>
          <p:cNvPr id="307" name="Rechteck: eine Ecke abgeschnitten 306">
            <a:extLst>
              <a:ext uri="{FF2B5EF4-FFF2-40B4-BE49-F238E27FC236}">
                <a16:creationId xmlns:a16="http://schemas.microsoft.com/office/drawing/2014/main" id="{08E878E3-E407-44BA-99B3-03A13F0A11FF}"/>
              </a:ext>
            </a:extLst>
          </p:cNvPr>
          <p:cNvSpPr/>
          <p:nvPr/>
        </p:nvSpPr>
        <p:spPr>
          <a:xfrm>
            <a:off x="6037451" y="1872261"/>
            <a:ext cx="904203" cy="139667"/>
          </a:xfrm>
          <a:prstGeom prst="snip1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sz="1000">
                <a:solidFill>
                  <a:schemeClr val="bg1"/>
                </a:solidFill>
                <a:ea typeface="Akkurat LL Light" panose="020B0404020101010102"/>
              </a:rPr>
              <a:t>Ethereum</a:t>
            </a:r>
          </a:p>
        </p:txBody>
      </p:sp>
      <p:sp>
        <p:nvSpPr>
          <p:cNvPr id="308" name="Rechteck: eine Ecke abgeschnitten 307">
            <a:extLst>
              <a:ext uri="{FF2B5EF4-FFF2-40B4-BE49-F238E27FC236}">
                <a16:creationId xmlns:a16="http://schemas.microsoft.com/office/drawing/2014/main" id="{9FED2120-7BB2-4952-9806-9341F067FA4A}"/>
              </a:ext>
            </a:extLst>
          </p:cNvPr>
          <p:cNvSpPr/>
          <p:nvPr/>
        </p:nvSpPr>
        <p:spPr>
          <a:xfrm>
            <a:off x="6037451" y="2042727"/>
            <a:ext cx="904203" cy="139667"/>
          </a:xfrm>
          <a:prstGeom prst="snip1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sz="1000">
                <a:solidFill>
                  <a:schemeClr val="bg1"/>
                </a:solidFill>
                <a:ea typeface="Akkurat LL Light" panose="020B0404020101010102"/>
              </a:rPr>
              <a:t>User Interface</a:t>
            </a:r>
          </a:p>
        </p:txBody>
      </p:sp>
      <p:sp>
        <p:nvSpPr>
          <p:cNvPr id="309" name="Rechteck: eine Ecke abgeschnitten 308">
            <a:extLst>
              <a:ext uri="{FF2B5EF4-FFF2-40B4-BE49-F238E27FC236}">
                <a16:creationId xmlns:a16="http://schemas.microsoft.com/office/drawing/2014/main" id="{05F02BA8-DB6C-47FB-8497-2424DD182E7D}"/>
              </a:ext>
            </a:extLst>
          </p:cNvPr>
          <p:cNvSpPr/>
          <p:nvPr/>
        </p:nvSpPr>
        <p:spPr>
          <a:xfrm>
            <a:off x="7277279" y="1872781"/>
            <a:ext cx="904203" cy="139667"/>
          </a:xfrm>
          <a:prstGeom prst="snip1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sz="1000">
                <a:solidFill>
                  <a:schemeClr val="bg1"/>
                </a:solidFill>
                <a:ea typeface="Akkurat LL Light" panose="020B0404020101010102"/>
              </a:rPr>
              <a:t>Ethereum</a:t>
            </a:r>
          </a:p>
        </p:txBody>
      </p:sp>
      <p:sp>
        <p:nvSpPr>
          <p:cNvPr id="310" name="Rechteck: eine Ecke abgeschnitten 309">
            <a:extLst>
              <a:ext uri="{FF2B5EF4-FFF2-40B4-BE49-F238E27FC236}">
                <a16:creationId xmlns:a16="http://schemas.microsoft.com/office/drawing/2014/main" id="{05F7AC64-2829-47C4-A83F-7574A286F3DB}"/>
              </a:ext>
            </a:extLst>
          </p:cNvPr>
          <p:cNvSpPr/>
          <p:nvPr/>
        </p:nvSpPr>
        <p:spPr>
          <a:xfrm>
            <a:off x="7277279" y="2043247"/>
            <a:ext cx="904203" cy="139667"/>
          </a:xfrm>
          <a:prstGeom prst="snip1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sz="1000">
                <a:solidFill>
                  <a:schemeClr val="bg1"/>
                </a:solidFill>
                <a:ea typeface="Akkurat LL Light" panose="020B0404020101010102"/>
              </a:rPr>
              <a:t>User Interface</a:t>
            </a:r>
          </a:p>
        </p:txBody>
      </p:sp>
      <p:sp>
        <p:nvSpPr>
          <p:cNvPr id="298" name="Rechteck: abgerundete Ecken 297">
            <a:extLst>
              <a:ext uri="{FF2B5EF4-FFF2-40B4-BE49-F238E27FC236}">
                <a16:creationId xmlns:a16="http://schemas.microsoft.com/office/drawing/2014/main" id="{08A39D45-5AB9-4A39-9077-555A0786A6E4}"/>
              </a:ext>
            </a:extLst>
          </p:cNvPr>
          <p:cNvSpPr/>
          <p:nvPr/>
        </p:nvSpPr>
        <p:spPr>
          <a:xfrm rot="16200000">
            <a:off x="10665739" y="2528066"/>
            <a:ext cx="915815" cy="369476"/>
          </a:xfrm>
          <a:prstGeom prst="round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>
              <a:solidFill>
                <a:schemeClr val="tx1"/>
              </a:solidFill>
            </a:endParaRPr>
          </a:p>
        </p:txBody>
      </p:sp>
      <p:sp>
        <p:nvSpPr>
          <p:cNvPr id="299" name="Textfeld 298">
            <a:extLst>
              <a:ext uri="{FF2B5EF4-FFF2-40B4-BE49-F238E27FC236}">
                <a16:creationId xmlns:a16="http://schemas.microsoft.com/office/drawing/2014/main" id="{C8C342A6-CB47-4219-BECA-89C1C6EAD216}"/>
              </a:ext>
            </a:extLst>
          </p:cNvPr>
          <p:cNvSpPr txBox="1"/>
          <p:nvPr/>
        </p:nvSpPr>
        <p:spPr>
          <a:xfrm rot="16200000">
            <a:off x="10649622" y="2620471"/>
            <a:ext cx="948052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Token</a:t>
            </a:r>
          </a:p>
        </p:txBody>
      </p:sp>
      <p:cxnSp>
        <p:nvCxnSpPr>
          <p:cNvPr id="300" name="Gerade Verbindung mit Pfeil 299">
            <a:extLst>
              <a:ext uri="{FF2B5EF4-FFF2-40B4-BE49-F238E27FC236}">
                <a16:creationId xmlns:a16="http://schemas.microsoft.com/office/drawing/2014/main" id="{8EDB12F4-0924-4DEF-ABFC-2D6F40662A15}"/>
              </a:ext>
            </a:extLst>
          </p:cNvPr>
          <p:cNvCxnSpPr>
            <a:cxnSpLocks/>
          </p:cNvCxnSpPr>
          <p:nvPr/>
        </p:nvCxnSpPr>
        <p:spPr>
          <a:xfrm>
            <a:off x="10660807" y="2712804"/>
            <a:ext cx="216000" cy="0"/>
          </a:xfrm>
          <a:prstGeom prst="straightConnector1">
            <a:avLst/>
          </a:prstGeom>
          <a:ln w="12700">
            <a:solidFill>
              <a:schemeClr val="accent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Rechteck: abgerundete Ecken 319">
            <a:extLst>
              <a:ext uri="{FF2B5EF4-FFF2-40B4-BE49-F238E27FC236}">
                <a16:creationId xmlns:a16="http://schemas.microsoft.com/office/drawing/2014/main" id="{800BA8EB-D51E-4923-9F74-279B55EF2845}"/>
              </a:ext>
            </a:extLst>
          </p:cNvPr>
          <p:cNvSpPr/>
          <p:nvPr/>
        </p:nvSpPr>
        <p:spPr>
          <a:xfrm rot="16200000">
            <a:off x="9479453" y="2090936"/>
            <a:ext cx="915814" cy="1243736"/>
          </a:xfrm>
          <a:prstGeom prst="round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>
              <a:solidFill>
                <a:schemeClr val="tx1"/>
              </a:solidFill>
            </a:endParaRPr>
          </a:p>
        </p:txBody>
      </p:sp>
      <p:sp>
        <p:nvSpPr>
          <p:cNvPr id="321" name="Textfeld 320">
            <a:extLst>
              <a:ext uri="{FF2B5EF4-FFF2-40B4-BE49-F238E27FC236}">
                <a16:creationId xmlns:a16="http://schemas.microsoft.com/office/drawing/2014/main" id="{DC94BDE2-4901-4B69-B030-55E3586C0688}"/>
              </a:ext>
            </a:extLst>
          </p:cNvPr>
          <p:cNvSpPr txBox="1"/>
          <p:nvPr/>
        </p:nvSpPr>
        <p:spPr>
          <a:xfrm>
            <a:off x="9387551" y="2279815"/>
            <a:ext cx="998911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Wallet/Depot</a:t>
            </a:r>
          </a:p>
        </p:txBody>
      </p:sp>
      <p:sp>
        <p:nvSpPr>
          <p:cNvPr id="322" name="Pfeil: Fünfeck 321">
            <a:extLst>
              <a:ext uri="{FF2B5EF4-FFF2-40B4-BE49-F238E27FC236}">
                <a16:creationId xmlns:a16="http://schemas.microsoft.com/office/drawing/2014/main" id="{0EDCD31D-3D05-423E-8083-6FDA475B7806}"/>
              </a:ext>
            </a:extLst>
          </p:cNvPr>
          <p:cNvSpPr/>
          <p:nvPr/>
        </p:nvSpPr>
        <p:spPr>
          <a:xfrm>
            <a:off x="9388615" y="2625736"/>
            <a:ext cx="1019106" cy="135661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sz="1000">
                <a:solidFill>
                  <a:schemeClr val="bg1"/>
                </a:solidFill>
              </a:rPr>
              <a:t>Marktplatz</a:t>
            </a:r>
          </a:p>
        </p:txBody>
      </p:sp>
      <p:sp>
        <p:nvSpPr>
          <p:cNvPr id="323" name="Pfeil: Fünfeck 322">
            <a:extLst>
              <a:ext uri="{FF2B5EF4-FFF2-40B4-BE49-F238E27FC236}">
                <a16:creationId xmlns:a16="http://schemas.microsoft.com/office/drawing/2014/main" id="{50669A5C-FC02-4965-9EC6-B3A9D24AA278}"/>
              </a:ext>
            </a:extLst>
          </p:cNvPr>
          <p:cNvSpPr/>
          <p:nvPr/>
        </p:nvSpPr>
        <p:spPr>
          <a:xfrm>
            <a:off x="9388615" y="2469295"/>
            <a:ext cx="1019107" cy="135661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sz="1000">
                <a:solidFill>
                  <a:schemeClr val="bg1"/>
                </a:solidFill>
              </a:rPr>
              <a:t>Transferieren</a:t>
            </a:r>
          </a:p>
        </p:txBody>
      </p:sp>
      <p:sp>
        <p:nvSpPr>
          <p:cNvPr id="324" name="Pfeil: Fünfeck 323">
            <a:extLst>
              <a:ext uri="{FF2B5EF4-FFF2-40B4-BE49-F238E27FC236}">
                <a16:creationId xmlns:a16="http://schemas.microsoft.com/office/drawing/2014/main" id="{AE5CE81D-2975-4C10-BFB9-3303A93EF6CF}"/>
              </a:ext>
            </a:extLst>
          </p:cNvPr>
          <p:cNvSpPr/>
          <p:nvPr/>
        </p:nvSpPr>
        <p:spPr>
          <a:xfrm>
            <a:off x="9388615" y="2938617"/>
            <a:ext cx="1019106" cy="135661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sz="1000">
                <a:solidFill>
                  <a:schemeClr val="bg1"/>
                </a:solidFill>
              </a:rPr>
              <a:t>Miete zahlen</a:t>
            </a:r>
          </a:p>
        </p:txBody>
      </p:sp>
      <p:sp>
        <p:nvSpPr>
          <p:cNvPr id="325" name="Pfeil: Fünfeck 324">
            <a:extLst>
              <a:ext uri="{FF2B5EF4-FFF2-40B4-BE49-F238E27FC236}">
                <a16:creationId xmlns:a16="http://schemas.microsoft.com/office/drawing/2014/main" id="{90E9F33D-D1B7-4E91-8A56-0F09B8236F2C}"/>
              </a:ext>
            </a:extLst>
          </p:cNvPr>
          <p:cNvSpPr/>
          <p:nvPr/>
        </p:nvSpPr>
        <p:spPr>
          <a:xfrm>
            <a:off x="9388615" y="2782177"/>
            <a:ext cx="1019107" cy="135661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sz="1000">
                <a:solidFill>
                  <a:schemeClr val="bg1"/>
                </a:solidFill>
              </a:rPr>
              <a:t>Rendite auszahlen</a:t>
            </a:r>
          </a:p>
        </p:txBody>
      </p:sp>
      <p:sp>
        <p:nvSpPr>
          <p:cNvPr id="339" name="Rechteck: abgerundete Ecken 338">
            <a:extLst>
              <a:ext uri="{FF2B5EF4-FFF2-40B4-BE49-F238E27FC236}">
                <a16:creationId xmlns:a16="http://schemas.microsoft.com/office/drawing/2014/main" id="{5DC669DA-FAF3-4B08-84EB-D15F26A1BCF4}"/>
              </a:ext>
            </a:extLst>
          </p:cNvPr>
          <p:cNvSpPr/>
          <p:nvPr/>
        </p:nvSpPr>
        <p:spPr>
          <a:xfrm rot="16200000">
            <a:off x="10665739" y="4016379"/>
            <a:ext cx="915815" cy="369476"/>
          </a:xfrm>
          <a:prstGeom prst="round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>
              <a:solidFill>
                <a:schemeClr val="tx1"/>
              </a:solidFill>
            </a:endParaRPr>
          </a:p>
        </p:txBody>
      </p:sp>
      <p:sp>
        <p:nvSpPr>
          <p:cNvPr id="340" name="Textfeld 339">
            <a:extLst>
              <a:ext uri="{FF2B5EF4-FFF2-40B4-BE49-F238E27FC236}">
                <a16:creationId xmlns:a16="http://schemas.microsoft.com/office/drawing/2014/main" id="{5218C0E4-B9A2-447D-81E8-2DF9D119AFFB}"/>
              </a:ext>
            </a:extLst>
          </p:cNvPr>
          <p:cNvSpPr txBox="1"/>
          <p:nvPr/>
        </p:nvSpPr>
        <p:spPr>
          <a:xfrm rot="16200000">
            <a:off x="10649622" y="4108784"/>
            <a:ext cx="948052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Token</a:t>
            </a:r>
          </a:p>
        </p:txBody>
      </p:sp>
      <p:cxnSp>
        <p:nvCxnSpPr>
          <p:cNvPr id="331" name="Gerade Verbindung mit Pfeil 330">
            <a:extLst>
              <a:ext uri="{FF2B5EF4-FFF2-40B4-BE49-F238E27FC236}">
                <a16:creationId xmlns:a16="http://schemas.microsoft.com/office/drawing/2014/main" id="{F0CC6CB1-E2D2-422D-A022-0A5D9BC7071E}"/>
              </a:ext>
            </a:extLst>
          </p:cNvPr>
          <p:cNvCxnSpPr>
            <a:cxnSpLocks/>
          </p:cNvCxnSpPr>
          <p:nvPr/>
        </p:nvCxnSpPr>
        <p:spPr>
          <a:xfrm>
            <a:off x="10660807" y="4201117"/>
            <a:ext cx="216000" cy="0"/>
          </a:xfrm>
          <a:prstGeom prst="straightConnector1">
            <a:avLst/>
          </a:prstGeom>
          <a:ln w="12700">
            <a:solidFill>
              <a:schemeClr val="accent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Rechteck: abgerundete Ecken 332">
            <a:extLst>
              <a:ext uri="{FF2B5EF4-FFF2-40B4-BE49-F238E27FC236}">
                <a16:creationId xmlns:a16="http://schemas.microsoft.com/office/drawing/2014/main" id="{0A6FECFC-191B-48C9-9B4A-2C7B2346B144}"/>
              </a:ext>
            </a:extLst>
          </p:cNvPr>
          <p:cNvSpPr/>
          <p:nvPr/>
        </p:nvSpPr>
        <p:spPr>
          <a:xfrm rot="16200000">
            <a:off x="9479453" y="3579249"/>
            <a:ext cx="915814" cy="1243735"/>
          </a:xfrm>
          <a:prstGeom prst="round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>
              <a:solidFill>
                <a:schemeClr val="tx1"/>
              </a:solidFill>
            </a:endParaRPr>
          </a:p>
        </p:txBody>
      </p:sp>
      <p:sp>
        <p:nvSpPr>
          <p:cNvPr id="334" name="Textfeld 333">
            <a:extLst>
              <a:ext uri="{FF2B5EF4-FFF2-40B4-BE49-F238E27FC236}">
                <a16:creationId xmlns:a16="http://schemas.microsoft.com/office/drawing/2014/main" id="{960C887D-2836-4ABC-B07A-5359B9844E88}"/>
              </a:ext>
            </a:extLst>
          </p:cNvPr>
          <p:cNvSpPr txBox="1"/>
          <p:nvPr/>
        </p:nvSpPr>
        <p:spPr>
          <a:xfrm>
            <a:off x="9387551" y="3768128"/>
            <a:ext cx="998911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de-DE" sz="1200" b="1">
                <a:solidFill>
                  <a:schemeClr val="bg1"/>
                </a:solidFill>
              </a:rPr>
              <a:t>Wallet/Depot</a:t>
            </a:r>
          </a:p>
        </p:txBody>
      </p:sp>
      <p:sp>
        <p:nvSpPr>
          <p:cNvPr id="335" name="Pfeil: Fünfeck 334">
            <a:extLst>
              <a:ext uri="{FF2B5EF4-FFF2-40B4-BE49-F238E27FC236}">
                <a16:creationId xmlns:a16="http://schemas.microsoft.com/office/drawing/2014/main" id="{519903F7-278C-4121-9EB3-F20996961009}"/>
              </a:ext>
            </a:extLst>
          </p:cNvPr>
          <p:cNvSpPr/>
          <p:nvPr/>
        </p:nvSpPr>
        <p:spPr>
          <a:xfrm>
            <a:off x="9388615" y="4114049"/>
            <a:ext cx="1019106" cy="135661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sz="1000">
                <a:solidFill>
                  <a:schemeClr val="bg1"/>
                </a:solidFill>
              </a:rPr>
              <a:t>Marktplatz</a:t>
            </a:r>
          </a:p>
        </p:txBody>
      </p:sp>
      <p:sp>
        <p:nvSpPr>
          <p:cNvPr id="336" name="Pfeil: Fünfeck 335">
            <a:extLst>
              <a:ext uri="{FF2B5EF4-FFF2-40B4-BE49-F238E27FC236}">
                <a16:creationId xmlns:a16="http://schemas.microsoft.com/office/drawing/2014/main" id="{14A06369-1852-4B43-9C3D-40359D601F17}"/>
              </a:ext>
            </a:extLst>
          </p:cNvPr>
          <p:cNvSpPr/>
          <p:nvPr/>
        </p:nvSpPr>
        <p:spPr>
          <a:xfrm>
            <a:off x="9388615" y="3957608"/>
            <a:ext cx="1019107" cy="135661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sz="1000">
                <a:solidFill>
                  <a:schemeClr val="bg1"/>
                </a:solidFill>
              </a:rPr>
              <a:t>Transferieren</a:t>
            </a:r>
          </a:p>
        </p:txBody>
      </p:sp>
      <p:sp>
        <p:nvSpPr>
          <p:cNvPr id="337" name="Pfeil: Fünfeck 336">
            <a:extLst>
              <a:ext uri="{FF2B5EF4-FFF2-40B4-BE49-F238E27FC236}">
                <a16:creationId xmlns:a16="http://schemas.microsoft.com/office/drawing/2014/main" id="{E395F5D2-0122-4753-8062-4D7EB6B75CF7}"/>
              </a:ext>
            </a:extLst>
          </p:cNvPr>
          <p:cNvSpPr/>
          <p:nvPr/>
        </p:nvSpPr>
        <p:spPr>
          <a:xfrm>
            <a:off x="9388615" y="4426930"/>
            <a:ext cx="1019106" cy="135661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sz="1000">
                <a:solidFill>
                  <a:schemeClr val="bg1"/>
                </a:solidFill>
              </a:rPr>
              <a:t>Miete zahlen</a:t>
            </a:r>
          </a:p>
        </p:txBody>
      </p:sp>
      <p:sp>
        <p:nvSpPr>
          <p:cNvPr id="338" name="Pfeil: Fünfeck 337">
            <a:extLst>
              <a:ext uri="{FF2B5EF4-FFF2-40B4-BE49-F238E27FC236}">
                <a16:creationId xmlns:a16="http://schemas.microsoft.com/office/drawing/2014/main" id="{694C20CB-0E7F-453B-BF07-B9E00968329D}"/>
              </a:ext>
            </a:extLst>
          </p:cNvPr>
          <p:cNvSpPr/>
          <p:nvPr/>
        </p:nvSpPr>
        <p:spPr>
          <a:xfrm>
            <a:off x="9388615" y="4270490"/>
            <a:ext cx="1019107" cy="135661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sz="1000">
                <a:solidFill>
                  <a:schemeClr val="bg1"/>
                </a:solidFill>
              </a:rPr>
              <a:t>Rendite auszahlen</a:t>
            </a:r>
          </a:p>
        </p:txBody>
      </p:sp>
      <p:sp>
        <p:nvSpPr>
          <p:cNvPr id="345" name="Ellipse 344">
            <a:extLst>
              <a:ext uri="{FF2B5EF4-FFF2-40B4-BE49-F238E27FC236}">
                <a16:creationId xmlns:a16="http://schemas.microsoft.com/office/drawing/2014/main" id="{34689E3A-E41E-4A46-8B3D-699717A7EF18}"/>
              </a:ext>
            </a:extLst>
          </p:cNvPr>
          <p:cNvSpPr/>
          <p:nvPr/>
        </p:nvSpPr>
        <p:spPr>
          <a:xfrm>
            <a:off x="9701206" y="3424674"/>
            <a:ext cx="64572" cy="645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>
              <a:solidFill>
                <a:schemeClr val="tx1"/>
              </a:solidFill>
            </a:endParaRPr>
          </a:p>
        </p:txBody>
      </p:sp>
      <p:sp>
        <p:nvSpPr>
          <p:cNvPr id="346" name="Ellipse 345">
            <a:extLst>
              <a:ext uri="{FF2B5EF4-FFF2-40B4-BE49-F238E27FC236}">
                <a16:creationId xmlns:a16="http://schemas.microsoft.com/office/drawing/2014/main" id="{9AC1C052-C439-4C24-B57E-90169B86834F}"/>
              </a:ext>
            </a:extLst>
          </p:cNvPr>
          <p:cNvSpPr/>
          <p:nvPr/>
        </p:nvSpPr>
        <p:spPr>
          <a:xfrm>
            <a:off x="9797536" y="3424674"/>
            <a:ext cx="64572" cy="645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>
              <a:solidFill>
                <a:schemeClr val="tx1"/>
              </a:solidFill>
            </a:endParaRPr>
          </a:p>
        </p:txBody>
      </p:sp>
      <p:sp>
        <p:nvSpPr>
          <p:cNvPr id="347" name="Ellipse 346">
            <a:extLst>
              <a:ext uri="{FF2B5EF4-FFF2-40B4-BE49-F238E27FC236}">
                <a16:creationId xmlns:a16="http://schemas.microsoft.com/office/drawing/2014/main" id="{6482C535-BFCA-4B54-BD9B-61DE70C28F22}"/>
              </a:ext>
            </a:extLst>
          </p:cNvPr>
          <p:cNvSpPr/>
          <p:nvPr/>
        </p:nvSpPr>
        <p:spPr>
          <a:xfrm>
            <a:off x="9893867" y="3424674"/>
            <a:ext cx="64572" cy="645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>
              <a:solidFill>
                <a:schemeClr val="tx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68C1A39-BD1E-4429-94D2-065381274F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© </a:t>
            </a:r>
            <a:r>
              <a:rPr lang="de-DE" err="1"/>
              <a:t>msg</a:t>
            </a:r>
            <a:r>
              <a:rPr lang="de-DE"/>
              <a:t> </a:t>
            </a:r>
            <a:r>
              <a:rPr lang="de-DE" err="1"/>
              <a:t>GillardonBSM</a:t>
            </a:r>
            <a:r>
              <a:rPr lang="de-DE"/>
              <a:t> AG | 2023 | JUGF-Stammtisch – Tokenisierung von Assets in der Blockchain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4A13295-3824-48A3-BA9B-E397349922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7B0579-4238-4E44-9A9E-134B676F827C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1159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8817CE33-5BCC-BF44-AC75-D188F358EE65}"/>
              </a:ext>
            </a:extLst>
          </p:cNvPr>
          <p:cNvSpPr txBox="1"/>
          <p:nvPr/>
        </p:nvSpPr>
        <p:spPr>
          <a:xfrm>
            <a:off x="808397" y="1557721"/>
            <a:ext cx="8309492" cy="872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rgbClr val="A01441"/>
              </a:buClr>
              <a:buSzTx/>
              <a:buFontTx/>
              <a:buNone/>
              <a:tabLst/>
              <a:defRPr/>
            </a:pPr>
            <a:r>
              <a:rPr lang="de-DE" sz="6000" b="1">
                <a:solidFill>
                  <a:prstClr val="white"/>
                </a:solidFill>
                <a:latin typeface="Akkurat LL TT Black" panose="020B0504020101010102" pitchFamily="34" charset="77"/>
                <a:cs typeface="Akkurat LL TT Light" panose="020B0404020101010102" pitchFamily="34" charset="77"/>
              </a:rPr>
              <a:t>Live-Demo</a:t>
            </a:r>
            <a:endParaRPr kumimoji="0" lang="de-DE" sz="6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kkurat LL TT Light" panose="020B0404020101010102" pitchFamily="34" charset="77"/>
              <a:ea typeface="Akkurat LL Light" panose="020B0404020101010102" pitchFamily="34" charset="-126"/>
              <a:cs typeface="Akkurat LL TT Light" panose="020B0404020101010102" pitchFamily="34" charset="77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EB651A4-604D-482C-B9A3-ABD53BCBA5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© </a:t>
            </a:r>
            <a:r>
              <a:rPr lang="de-DE" err="1"/>
              <a:t>msg</a:t>
            </a:r>
            <a:r>
              <a:rPr lang="de-DE"/>
              <a:t> </a:t>
            </a:r>
            <a:r>
              <a:rPr lang="de-DE" err="1"/>
              <a:t>GillardonBSM</a:t>
            </a:r>
            <a:r>
              <a:rPr lang="de-DE"/>
              <a:t> AG | 2023 | JUGF-Stammtisch – Tokenisierung von Assets in der Blockchain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37AB4B6-334E-4546-9DE7-2E3D9DFFB4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7B0579-4238-4E44-9A9E-134B676F827C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6024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2933135-EDAD-49E4-A01E-23237C01B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</a:t>
            </a:r>
            <a:r>
              <a:rPr lang="de-DE" err="1"/>
              <a:t>msg</a:t>
            </a:r>
            <a:r>
              <a:rPr lang="de-DE"/>
              <a:t> </a:t>
            </a:r>
            <a:r>
              <a:rPr lang="de-DE" err="1"/>
              <a:t>GillardonBSM</a:t>
            </a:r>
            <a:r>
              <a:rPr lang="de-DE"/>
              <a:t> AG | 2023 | JUGF-Stammtisch – Tokenisierung von Assets in der Blockchain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874A97-A7FE-4704-AD77-6A2D6E278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7200" marR="0" lvl="0" indent="-72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2C4F53-B4CA-4838-AC7E-70E91EE9D986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7200" marR="0" lvl="0" indent="-720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6F6F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B4FFE04-B8C5-4A24-9795-16338B22D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>
                <a:solidFill>
                  <a:srgbClr val="A01441"/>
                </a:solidFill>
                <a:latin typeface="+mj-lt"/>
                <a:ea typeface="+mj-ea"/>
                <a:cs typeface="Calibri" panose="020F0502020204030204" pitchFamily="34" charset="0"/>
              </a:rPr>
              <a:t>IT-Architektur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9D0FFB0-9C92-4596-B17D-A60605874120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de-DE">
                <a:solidFill>
                  <a:schemeClr val="accent2"/>
                </a:solidFill>
              </a:rPr>
              <a:t>Prototyp: Tokenisierung von Assets</a:t>
            </a:r>
          </a:p>
        </p:txBody>
      </p:sp>
      <p:pic>
        <p:nvPicPr>
          <p:cNvPr id="173" name="Grafik 172">
            <a:extLst>
              <a:ext uri="{FF2B5EF4-FFF2-40B4-BE49-F238E27FC236}">
                <a16:creationId xmlns:a16="http://schemas.microsoft.com/office/drawing/2014/main" id="{3725C4AA-BDCE-4D01-AC6D-CC155EC96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24" y="1091961"/>
            <a:ext cx="5599098" cy="463991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3699AEE-CACA-43A2-9ECB-5DC5BEFA411A}"/>
              </a:ext>
            </a:extLst>
          </p:cNvPr>
          <p:cNvSpPr txBox="1"/>
          <p:nvPr/>
        </p:nvSpPr>
        <p:spPr>
          <a:xfrm>
            <a:off x="6668555" y="1127702"/>
            <a:ext cx="6244390" cy="54014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Entwicklung</a:t>
            </a:r>
          </a:p>
          <a:p>
            <a:pPr marL="8257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Smart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Contracts</a:t>
            </a: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8257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Frontend</a:t>
            </a:r>
          </a:p>
          <a:p>
            <a:pPr marL="8257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Backend</a:t>
            </a:r>
          </a:p>
          <a:p>
            <a:pPr marL="8257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8257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DevOps</a:t>
            </a:r>
            <a:endParaRPr kumimoji="0" lang="de-DE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8257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Docker Container</a:t>
            </a:r>
          </a:p>
          <a:p>
            <a:pPr marL="8257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Version Control über AWS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CodeCommit</a:t>
            </a: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8257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Lokale Blockchain</a:t>
            </a:r>
          </a:p>
          <a:p>
            <a:pPr marL="8257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IPFS Server</a:t>
            </a:r>
          </a:p>
          <a:p>
            <a:pPr marL="82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429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337A3CB-50D1-4304-B1B2-E72C51021BB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516" y="4159481"/>
            <a:ext cx="784938" cy="39246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752718B-ECFE-4C33-B849-60E72F4AFBB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316" y="3745818"/>
            <a:ext cx="413663" cy="41366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98B0770-A8B1-4246-BA83-4F43654E974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010" y="4551950"/>
            <a:ext cx="354713" cy="54676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AAE3CC8-5169-4F5D-B12F-4A6F7454288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07" y="1944456"/>
            <a:ext cx="232869" cy="23286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9C66520-1357-424D-AFA6-473BC80ECD7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556" y="5030243"/>
            <a:ext cx="373607" cy="373607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3F9C1E4-1D0E-451E-959F-CC6C7F9C971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584" y="4595801"/>
            <a:ext cx="413664" cy="43444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9821F75-AC13-426A-8A8A-74C9912BD37A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360" y="2307332"/>
            <a:ext cx="331842" cy="298238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71D9F53B-F462-4B37-8D10-41B9E7A221E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331" y="2273728"/>
            <a:ext cx="331842" cy="33184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F26D908E-288A-41A7-B81A-31FC4E2D4BF4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202" y="1501532"/>
            <a:ext cx="334619" cy="33461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6B7724E-1B2A-4C9C-8AEB-18BFD17B5F9A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248" y="1501531"/>
            <a:ext cx="215720" cy="33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39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23B162-8DD2-4562-A735-C8A61B63D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C4F53-B4CA-4838-AC7E-70E91EE9D986}" type="slidenum">
              <a:rPr lang="de-DE" smtClean="0"/>
              <a:t>9</a:t>
            </a:fld>
            <a:endParaRPr lang="de-DE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6E5933FB-8502-49BE-9967-21723E5C2E5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de-DE"/>
              <a:t>Technische Einführung: Smart </a:t>
            </a:r>
            <a:r>
              <a:rPr lang="de-DE" err="1"/>
              <a:t>Contracts</a:t>
            </a:r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1F91292-6ED2-48EB-9245-C557157CE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</a:t>
            </a:r>
            <a:r>
              <a:rPr lang="de-DE" err="1"/>
              <a:t>msg</a:t>
            </a:r>
            <a:r>
              <a:rPr lang="de-DE"/>
              <a:t> </a:t>
            </a:r>
            <a:r>
              <a:rPr lang="de-DE" err="1"/>
              <a:t>GillardonBSM</a:t>
            </a:r>
            <a:r>
              <a:rPr lang="de-DE"/>
              <a:t> AG | 2023 | JUGF-Stammtisch – Tokenisierung von Assets in der Blockchain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A4F6382-EF1D-406D-B526-DDB9BB230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Programme auf der Blockchain?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273E96C-408D-4768-81A9-CA8F580F592F}"/>
              </a:ext>
            </a:extLst>
          </p:cNvPr>
          <p:cNvSpPr txBox="1"/>
          <p:nvPr/>
        </p:nvSpPr>
        <p:spPr>
          <a:xfrm>
            <a:off x="182107" y="1490456"/>
            <a:ext cx="3057707" cy="30469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/>
              <a:t>Automatisch &amp; deterministisch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/>
              <a:t>Code auf Blockchain gespeichert &amp; ausgeführt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/>
              <a:t>Empfangen/Speichern/</a:t>
            </a:r>
            <a:br>
              <a:rPr lang="de-DE"/>
            </a:br>
            <a:r>
              <a:rPr lang="de-DE"/>
              <a:t>Senden von Daten &amp; Ether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err="1"/>
              <a:t>Trustless</a:t>
            </a:r>
            <a:r>
              <a:rPr lang="de-DE"/>
              <a:t> &amp; sicher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/>
              <a:t>Ohne Menschlichen Faktor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/>
              <a:t>Unveränderbar nach dem </a:t>
            </a:r>
            <a:r>
              <a:rPr lang="de-DE" err="1"/>
              <a:t>Deployment</a:t>
            </a:r>
            <a:endParaRPr lang="de-DE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de-DE"/>
          </a:p>
        </p:txBody>
      </p:sp>
      <p:sp>
        <p:nvSpPr>
          <p:cNvPr id="10" name="Fußzeilenplatzhalter 2">
            <a:extLst>
              <a:ext uri="{FF2B5EF4-FFF2-40B4-BE49-F238E27FC236}">
                <a16:creationId xmlns:a16="http://schemas.microsoft.com/office/drawing/2014/main" id="{223FB1B0-547D-4C9F-8355-7BD5B3582E26}"/>
              </a:ext>
            </a:extLst>
          </p:cNvPr>
          <p:cNvSpPr txBox="1">
            <a:spLocks/>
          </p:cNvSpPr>
          <p:nvPr/>
        </p:nvSpPr>
        <p:spPr>
          <a:xfrm>
            <a:off x="155894" y="6210113"/>
            <a:ext cx="2051597" cy="17341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7200" indent="-720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kern="1200">
                <a:solidFill>
                  <a:srgbClr val="6F6F6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Icon von Luke </a:t>
            </a:r>
            <a:r>
              <a:rPr lang="de-DE" err="1"/>
              <a:t>Vo</a:t>
            </a:r>
            <a:r>
              <a:rPr lang="de-DE"/>
              <a:t> auf www.flaticon.com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ADC0863-7B42-4235-AE94-2AF30277C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83" y="4004889"/>
            <a:ext cx="2232984" cy="223298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6E0BEF0C-1272-4789-943B-A967DA38C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262" y="1598699"/>
            <a:ext cx="8128691" cy="461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363873"/>
      </p:ext>
    </p:extLst>
  </p:cSld>
  <p:clrMapOvr>
    <a:masterClrMapping/>
  </p:clrMapOvr>
</p:sld>
</file>

<file path=ppt/theme/theme1.xml><?xml version="1.0" encoding="utf-8"?>
<a:theme xmlns:a="http://schemas.openxmlformats.org/drawingml/2006/main" name="msg GillardonBSM AG Master">
  <a:themeElements>
    <a:clrScheme name="msg GillardonBSM">
      <a:dk1>
        <a:sysClr val="windowText" lastClr="000000"/>
      </a:dk1>
      <a:lt1>
        <a:sysClr val="window" lastClr="FFFFFF"/>
      </a:lt1>
      <a:dk2>
        <a:srgbClr val="6F6F6F"/>
      </a:dk2>
      <a:lt2>
        <a:srgbClr val="F2F2F2"/>
      </a:lt2>
      <a:accent1>
        <a:srgbClr val="A01441"/>
      </a:accent1>
      <a:accent2>
        <a:srgbClr val="6F6F6F"/>
      </a:accent2>
      <a:accent3>
        <a:srgbClr val="00A3B0"/>
      </a:accent3>
      <a:accent4>
        <a:srgbClr val="007591"/>
      </a:accent4>
      <a:accent5>
        <a:srgbClr val="EBC134"/>
      </a:accent5>
      <a:accent6>
        <a:srgbClr val="6DA000"/>
      </a:accent6>
      <a:hlink>
        <a:srgbClr val="A01441"/>
      </a:hlink>
      <a:folHlink>
        <a:srgbClr val="A01441"/>
      </a:folHlink>
    </a:clrScheme>
    <a:fontScheme name="msg system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4A4A4A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>
        <a:spAutoFit/>
      </a:bodyPr>
      <a:lstStyle>
        <a:defPPr algn="l">
          <a:defRPr dirty="0" smtClean="0"/>
        </a:defPPr>
      </a:lstStyle>
    </a:txDef>
  </a:objectDefaults>
  <a:extraClrSchemeLst/>
  <a:custClrLst>
    <a:custClr>
      <a:srgbClr val="F3B545"/>
    </a:custClr>
    <a:custClr>
      <a:srgbClr val="F15931"/>
    </a:custClr>
    <a:custClr>
      <a:srgbClr val="001F60"/>
    </a:custClr>
    <a:custClr>
      <a:srgbClr val="68A2B9"/>
    </a:custClr>
  </a:custClrLst>
  <a:extLst>
    <a:ext uri="{05A4C25C-085E-4340-85A3-A5531E510DB2}">
      <thm15:themeFamily xmlns:thm15="http://schemas.microsoft.com/office/thememl/2012/main" name="Präsentation1" id="{AC2F2763-E226-4FA4-A72B-2FEC047A882F}" vid="{48EACE08-2097-4BD5-9935-D9FCF5F069C5}"/>
    </a:ext>
  </a:extLst>
</a:theme>
</file>

<file path=ppt/theme/theme2.xml><?xml version="1.0" encoding="utf-8"?>
<a:theme xmlns:a="http://schemas.openxmlformats.org/drawingml/2006/main" name="1_msg GillardonBSM AG Master">
  <a:themeElements>
    <a:clrScheme name="msg systems">
      <a:dk1>
        <a:sysClr val="windowText" lastClr="000000"/>
      </a:dk1>
      <a:lt1>
        <a:sysClr val="window" lastClr="FFFFFF"/>
      </a:lt1>
      <a:dk2>
        <a:srgbClr val="6F6F6F"/>
      </a:dk2>
      <a:lt2>
        <a:srgbClr val="E9E9E9"/>
      </a:lt2>
      <a:accent1>
        <a:srgbClr val="A01441"/>
      </a:accent1>
      <a:accent2>
        <a:srgbClr val="4A4A4A"/>
      </a:accent2>
      <a:accent3>
        <a:srgbClr val="ACACAC"/>
      </a:accent3>
      <a:accent4>
        <a:srgbClr val="E9E9E9"/>
      </a:accent4>
      <a:accent5>
        <a:srgbClr val="56A3BC"/>
      </a:accent5>
      <a:accent6>
        <a:srgbClr val="6DA000"/>
      </a:accent6>
      <a:hlink>
        <a:srgbClr val="A01441"/>
      </a:hlink>
      <a:folHlink>
        <a:srgbClr val="A01441"/>
      </a:folHlink>
    </a:clrScheme>
    <a:fontScheme name="msg system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lumMod val="110000"/>
                <a:satMod val="105000"/>
                <a:tint val="67000"/>
                <a:alpha val="80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</a:gradFill>
        <a:sp3d prstMaterial="dkEdge">
          <a:bevelT w="8200" h="38100"/>
        </a:sp3d>
      </a:spPr>
      <a:bodyPr/>
      <a:lstStyle/>
      <a:style>
        <a:lnRef idx="0">
          <a:schemeClr val="lt1">
            <a:hueOff val="0"/>
            <a:satOff val="0"/>
            <a:lumOff val="0"/>
            <a:alphaOff val="0"/>
          </a:schemeClr>
        </a:lnRef>
        <a:fillRef idx="2">
          <a:scrgbClr r="0" g="0" b="0"/>
        </a:fillRef>
        <a:effectRef idx="1">
          <a:schemeClr val="accent1">
            <a:shade val="80000"/>
            <a:hueOff val="0"/>
            <a:satOff val="0"/>
            <a:lumOff val="0"/>
            <a:alphaOff val="0"/>
          </a:schemeClr>
        </a:effectRef>
        <a:fontRef idx="minor">
          <a:schemeClr val="dk1"/>
        </a:fontRef>
      </a:style>
    </a:spDef>
    <a:lnDef>
      <a:spPr>
        <a:ln>
          <a:solidFill>
            <a:srgbClr val="4A4A4A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>
        <a:spAutoFit/>
      </a:bodyPr>
      <a:lstStyle>
        <a:defPPr algn="l">
          <a:defRPr dirty="0" smtClean="0"/>
        </a:defPPr>
      </a:lstStyle>
    </a:txDef>
  </a:objectDefaults>
  <a:extraClrSchemeLst/>
  <a:custClrLst>
    <a:custClr>
      <a:srgbClr val="F3B545"/>
    </a:custClr>
    <a:custClr>
      <a:srgbClr val="F15931"/>
    </a:custClr>
    <a:custClr>
      <a:srgbClr val="001F60"/>
    </a:custClr>
    <a:custClr>
      <a:srgbClr val="68A2B9"/>
    </a:custClr>
  </a:custClrLst>
  <a:extLst>
    <a:ext uri="{05A4C25C-085E-4340-85A3-A5531E510DB2}">
      <thm15:themeFamily xmlns:thm15="http://schemas.microsoft.com/office/thememl/2012/main" name="PPT_Master-Template_msg_banking_2021.potx" id="{037245D3-6334-4DE6-B6C0-E6CEEE04FEF5}" vid="{403E9141-4C19-4BA0-914B-B2B69D37F1E8}"/>
    </a:ext>
  </a:extLst>
</a:theme>
</file>

<file path=ppt/theme/theme3.xml><?xml version="1.0" encoding="utf-8"?>
<a:theme xmlns:a="http://schemas.openxmlformats.org/drawingml/2006/main" name="2_msg GillardonBSM AG Master">
  <a:themeElements>
    <a:clrScheme name="msg systems">
      <a:dk1>
        <a:sysClr val="windowText" lastClr="000000"/>
      </a:dk1>
      <a:lt1>
        <a:sysClr val="window" lastClr="FFFFFF"/>
      </a:lt1>
      <a:dk2>
        <a:srgbClr val="6F6F6F"/>
      </a:dk2>
      <a:lt2>
        <a:srgbClr val="E9E9E9"/>
      </a:lt2>
      <a:accent1>
        <a:srgbClr val="A01441"/>
      </a:accent1>
      <a:accent2>
        <a:srgbClr val="4A4A4A"/>
      </a:accent2>
      <a:accent3>
        <a:srgbClr val="ACACAC"/>
      </a:accent3>
      <a:accent4>
        <a:srgbClr val="E9E9E9"/>
      </a:accent4>
      <a:accent5>
        <a:srgbClr val="56A3BC"/>
      </a:accent5>
      <a:accent6>
        <a:srgbClr val="6DA000"/>
      </a:accent6>
      <a:hlink>
        <a:srgbClr val="A01441"/>
      </a:hlink>
      <a:folHlink>
        <a:srgbClr val="A01441"/>
      </a:folHlink>
    </a:clrScheme>
    <a:fontScheme name="msg system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lumMod val="110000"/>
                <a:satMod val="105000"/>
                <a:tint val="67000"/>
                <a:alpha val="80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</a:gradFill>
        <a:sp3d prstMaterial="dkEdge">
          <a:bevelT w="8200" h="38100"/>
        </a:sp3d>
      </a:spPr>
      <a:bodyPr/>
      <a:lstStyle/>
      <a:style>
        <a:lnRef idx="0">
          <a:schemeClr val="lt1">
            <a:hueOff val="0"/>
            <a:satOff val="0"/>
            <a:lumOff val="0"/>
            <a:alphaOff val="0"/>
          </a:schemeClr>
        </a:lnRef>
        <a:fillRef idx="2">
          <a:scrgbClr r="0" g="0" b="0"/>
        </a:fillRef>
        <a:effectRef idx="1">
          <a:schemeClr val="accent1">
            <a:shade val="80000"/>
            <a:hueOff val="0"/>
            <a:satOff val="0"/>
            <a:lumOff val="0"/>
            <a:alphaOff val="0"/>
          </a:schemeClr>
        </a:effectRef>
        <a:fontRef idx="minor">
          <a:schemeClr val="dk1"/>
        </a:fontRef>
      </a:style>
    </a:spDef>
    <a:lnDef>
      <a:spPr>
        <a:ln>
          <a:solidFill>
            <a:srgbClr val="4A4A4A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>
        <a:spAutoFit/>
      </a:bodyPr>
      <a:lstStyle>
        <a:defPPr algn="l">
          <a:defRPr dirty="0" smtClean="0"/>
        </a:defPPr>
      </a:lstStyle>
    </a:txDef>
  </a:objectDefaults>
  <a:extraClrSchemeLst/>
  <a:custClrLst>
    <a:custClr>
      <a:srgbClr val="F3B545"/>
    </a:custClr>
    <a:custClr>
      <a:srgbClr val="F15931"/>
    </a:custClr>
    <a:custClr>
      <a:srgbClr val="001F60"/>
    </a:custClr>
    <a:custClr>
      <a:srgbClr val="68A2B9"/>
    </a:custClr>
  </a:custClrLst>
  <a:extLst>
    <a:ext uri="{05A4C25C-085E-4340-85A3-A5531E510DB2}">
      <thm15:themeFamily xmlns:thm15="http://schemas.microsoft.com/office/thememl/2012/main" name="PPT_Master-Template_msg_banking_2021.potx" id="{037245D3-6334-4DE6-B6C0-E6CEEE04FEF5}" vid="{403E9141-4C19-4BA0-914B-B2B69D37F1E8}"/>
    </a:ext>
  </a:extLst>
</a:theme>
</file>

<file path=ppt/theme/theme4.xml><?xml version="1.0" encoding="utf-8"?>
<a:theme xmlns:a="http://schemas.openxmlformats.org/drawingml/2006/main" name="3_msg GillardonBSM AG Master">
  <a:themeElements>
    <a:clrScheme name="msg GillardonBSM">
      <a:dk1>
        <a:sysClr val="windowText" lastClr="000000"/>
      </a:dk1>
      <a:lt1>
        <a:sysClr val="window" lastClr="FFFFFF"/>
      </a:lt1>
      <a:dk2>
        <a:srgbClr val="6F6F6F"/>
      </a:dk2>
      <a:lt2>
        <a:srgbClr val="F2F2F2"/>
      </a:lt2>
      <a:accent1>
        <a:srgbClr val="A01441"/>
      </a:accent1>
      <a:accent2>
        <a:srgbClr val="6F6F6F"/>
      </a:accent2>
      <a:accent3>
        <a:srgbClr val="00A3B0"/>
      </a:accent3>
      <a:accent4>
        <a:srgbClr val="007591"/>
      </a:accent4>
      <a:accent5>
        <a:srgbClr val="EBC134"/>
      </a:accent5>
      <a:accent6>
        <a:srgbClr val="6DA000"/>
      </a:accent6>
      <a:hlink>
        <a:srgbClr val="A01441"/>
      </a:hlink>
      <a:folHlink>
        <a:srgbClr val="A01441"/>
      </a:folHlink>
    </a:clrScheme>
    <a:fontScheme name="msg system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4A4A4A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>
        <a:spAutoFit/>
      </a:bodyPr>
      <a:lstStyle>
        <a:defPPr algn="l">
          <a:defRPr dirty="0" smtClean="0"/>
        </a:defPPr>
      </a:lstStyle>
    </a:txDef>
  </a:objectDefaults>
  <a:extraClrSchemeLst/>
  <a:custClrLst>
    <a:custClr>
      <a:srgbClr val="F3B545"/>
    </a:custClr>
    <a:custClr>
      <a:srgbClr val="F15931"/>
    </a:custClr>
    <a:custClr>
      <a:srgbClr val="001F60"/>
    </a:custClr>
    <a:custClr>
      <a:srgbClr val="68A2B9"/>
    </a:custClr>
  </a:custClrLst>
  <a:extLst>
    <a:ext uri="{05A4C25C-085E-4340-85A3-A5531E510DB2}">
      <thm15:themeFamily xmlns:thm15="http://schemas.microsoft.com/office/thememl/2012/main" name="Präsentation1" id="{AC2F2763-E226-4FA4-A72B-2FEC047A882F}" vid="{48EACE08-2097-4BD5-9935-D9FCF5F069C5}"/>
    </a:ext>
  </a:extLst>
</a:theme>
</file>

<file path=ppt/theme/theme5.xml><?xml version="1.0" encoding="utf-8"?>
<a:theme xmlns:a="http://schemas.openxmlformats.org/drawingml/2006/main" name="1_msg GillardonBSM AG Master klein">
  <a:themeElements>
    <a:clrScheme name="msg systems">
      <a:dk1>
        <a:sysClr val="windowText" lastClr="000000"/>
      </a:dk1>
      <a:lt1>
        <a:sysClr val="window" lastClr="FFFFFF"/>
      </a:lt1>
      <a:dk2>
        <a:srgbClr val="6F6F6F"/>
      </a:dk2>
      <a:lt2>
        <a:srgbClr val="E9E9E9"/>
      </a:lt2>
      <a:accent1>
        <a:srgbClr val="A01441"/>
      </a:accent1>
      <a:accent2>
        <a:srgbClr val="4A4A4A"/>
      </a:accent2>
      <a:accent3>
        <a:srgbClr val="ACACAC"/>
      </a:accent3>
      <a:accent4>
        <a:srgbClr val="E9E9E9"/>
      </a:accent4>
      <a:accent5>
        <a:srgbClr val="56A3BC"/>
      </a:accent5>
      <a:accent6>
        <a:srgbClr val="6DA000"/>
      </a:accent6>
      <a:hlink>
        <a:srgbClr val="A01441"/>
      </a:hlink>
      <a:folHlink>
        <a:srgbClr val="A01441"/>
      </a:folHlink>
    </a:clrScheme>
    <a:fontScheme name="msg system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4A4A4A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>
        <a:spAutoFit/>
      </a:bodyPr>
      <a:lstStyle>
        <a:defPPr algn="l">
          <a:defRPr dirty="0" smtClean="0"/>
        </a:defPPr>
      </a:lstStyle>
    </a:txDef>
  </a:objectDefaults>
  <a:extraClrSchemeLst/>
  <a:custClrLst>
    <a:custClr>
      <a:srgbClr val="F3B545"/>
    </a:custClr>
    <a:custClr>
      <a:srgbClr val="F15931"/>
    </a:custClr>
    <a:custClr>
      <a:srgbClr val="001F60"/>
    </a:custClr>
    <a:custClr>
      <a:srgbClr val="68A2B9"/>
    </a:custClr>
  </a:custClrLst>
  <a:extLst>
    <a:ext uri="{05A4C25C-085E-4340-85A3-A5531E510DB2}">
      <thm15:themeFamily xmlns:thm15="http://schemas.microsoft.com/office/thememl/2012/main" name="PPT_Master-Template_msg_banking_klein_2021.potx" id="{03F15255-6C31-4546-8B47-AA49B84FFA50}" vid="{16153BC6-73DF-4427-8CAD-CF6A4BEDE129}"/>
    </a:ext>
  </a:extLst>
</a:theme>
</file>

<file path=ppt/theme/theme6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sg_manager xmlns="f719ecbf-a19d-4b01-ba1f-7ffa0d8a5235">
      <UserInfo>
        <DisplayName/>
        <AccountId xsi:nil="true"/>
        <AccountType/>
      </UserInfo>
    </msg_manager>
    <f16d888152304445aa5b35ba4716d4a8 xmlns="f719ecbf-a19d-4b01-ba1f-7ffa0d8a5235">
      <Terms xmlns="http://schemas.microsoft.com/office/infopath/2007/PartnerControls">
        <TermInfo xmlns="http://schemas.microsoft.com/office/infopath/2007/PartnerControls">
          <TermName xmlns="http://schemas.microsoft.com/office/infopath/2007/PartnerControls">draft</TermName>
          <TermId xmlns="http://schemas.microsoft.com/office/infopath/2007/PartnerControls">f1fe2a98-d56b-449d-82ee-cefd9e5def11</TermId>
        </TermInfo>
      </Terms>
    </f16d888152304445aa5b35ba4716d4a8>
    <TaxCatchAll xmlns="f719ecbf-a19d-4b01-ba1f-7ffa0d8a5235">
      <Value>5</Value>
    </TaxCatchAll>
    <h3f1b06ce09f48098d4991f35ddb7359 xmlns="f719ecbf-a19d-4b01-ba1f-7ffa0d8a5235">
      <Terms xmlns="http://schemas.microsoft.com/office/infopath/2007/PartnerControls"/>
    </h3f1b06ce09f48098d4991f35ddb7359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msg_compliance_dokument" ma:contentTypeID="0x010100CB739A34987DFC4799956597BE84C54F00AF6981A079B22A4787C3533ADC0874CA" ma:contentTypeVersion="8" ma:contentTypeDescription="Ein neues Dokument erstellen" ma:contentTypeScope="" ma:versionID="b31d07689f6264f120aece553d1f0e58">
  <xsd:schema xmlns:xsd="http://www.w3.org/2001/XMLSchema" xmlns:xs="http://www.w3.org/2001/XMLSchema" xmlns:p="http://schemas.microsoft.com/office/2006/metadata/properties" xmlns:ns2="f719ecbf-a19d-4b01-ba1f-7ffa0d8a5235" targetNamespace="http://schemas.microsoft.com/office/2006/metadata/properties" ma:root="true" ma:fieldsID="b17ef3e2e6418d8612fbe1868ac13388" ns2:_="">
    <xsd:import namespace="f719ecbf-a19d-4b01-ba1f-7ffa0d8a5235"/>
    <xsd:element name="properties">
      <xsd:complexType>
        <xsd:sequence>
          <xsd:element name="documentManagement">
            <xsd:complexType>
              <xsd:all>
                <xsd:element ref="ns2:msg_manager" minOccurs="0"/>
                <xsd:element ref="ns2:f16d888152304445aa5b35ba4716d4a8" minOccurs="0"/>
                <xsd:element ref="ns2:TaxCatchAll" minOccurs="0"/>
                <xsd:element ref="ns2:TaxCatchAllLabel" minOccurs="0"/>
                <xsd:element ref="ns2:h3f1b06ce09f48098d4991f35ddb7359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19ecbf-a19d-4b01-ba1f-7ffa0d8a5235" elementFormDefault="qualified">
    <xsd:import namespace="http://schemas.microsoft.com/office/2006/documentManagement/types"/>
    <xsd:import namespace="http://schemas.microsoft.com/office/infopath/2007/PartnerControls"/>
    <xsd:element name="msg_manager" ma:index="8" nillable="true" ma:displayName="msg_Manager" ma:internalName="msg_manager0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f16d888152304445aa5b35ba4716d4a8" ma:index="9" nillable="true" ma:taxonomy="true" ma:internalName="f16d888152304445aa5b35ba4716d4a8" ma:taxonomyFieldName="msg_status0" ma:displayName="msg_Status" ma:default="5;#draft|f1fe2a98-d56b-449d-82ee-cefd9e5def11" ma:fieldId="{f16d8881-5230-4445-aa5b-35ba4716d4a8}" ma:sspId="a53a62bb-fe8c-40a9-b721-69dc556ec299" ma:termSetId="2728d801-4acd-4eb4-aa2c-25cd9914c1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844ec859-4f54-4d4d-b0a2-86a06d763c20}" ma:internalName="TaxCatchAll" ma:showField="CatchAllData" ma:web="99a0d790-9f85-498b-ab9d-48bb056411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1" nillable="true" ma:displayName="Taxonomy Catch All Column1" ma:hidden="true" ma:list="{844ec859-4f54-4d4d-b0a2-86a06d763c20}" ma:internalName="TaxCatchAllLabel" ma:readOnly="true" ma:showField="CatchAllDataLabel" ma:web="99a0d790-9f85-498b-ab9d-48bb056411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h3f1b06ce09f48098d4991f35ddb7359" ma:index="13" nillable="true" ma:taxonomy="true" ma:internalName="h3f1b06ce09f48098d4991f35ddb7359" ma:taxonomyFieldName="msg_firma0" ma:displayName="msg_Firma" ma:fieldId="{13f1b06c-e09f-4809-8d49-91f35ddb7359}" ma:sspId="a53a62bb-fe8c-40a9-b721-69dc556ec299" ma:termSetId="e83dff77-f37a-4aff-95fb-d7ebb9766cd8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haredContentType xmlns="Microsoft.SharePoint.Taxonomy.ContentTypeSync" SourceId="a53a62bb-fe8c-40a9-b721-69dc556ec299" ContentTypeId="0x010100CB739A34987DFC4799956597BE84C54F" PreviousValue="false"/>
</file>

<file path=customXml/itemProps1.xml><?xml version="1.0" encoding="utf-8"?>
<ds:datastoreItem xmlns:ds="http://schemas.openxmlformats.org/officeDocument/2006/customXml" ds:itemID="{9FC40B81-B454-469B-BCDF-0DC2D58E31A9}">
  <ds:schemaRefs>
    <ds:schemaRef ds:uri="f719ecbf-a19d-4b01-ba1f-7ffa0d8a5235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3768255-AF36-469E-9416-30155221A5C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4FAA9E0-2147-4547-BF47-ED8F4DF0FBA9}">
  <ds:schemaRefs>
    <ds:schemaRef ds:uri="f719ecbf-a19d-4b01-ba1f-7ffa0d8a523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4.xml><?xml version="1.0" encoding="utf-8"?>
<ds:datastoreItem xmlns:ds="http://schemas.openxmlformats.org/officeDocument/2006/customXml" ds:itemID="{7FD6EB41-4C7C-47EE-AEF3-4C66633786D7}">
  <ds:schemaRefs>
    <ds:schemaRef ds:uri="Microsoft.SharePoint.Taxonomy.ContentTypeSync"/>
  </ds:schemaRefs>
</ds:datastoreItem>
</file>

<file path=docMetadata/LabelInfo.xml><?xml version="1.0" encoding="utf-8"?>
<clbl:labelList xmlns:clbl="http://schemas.microsoft.com/office/2020/mipLabelMetadata">
  <clbl:label id="{7b563a01-caf2-48ed-8708-7300e4e42e72}" enabled="1" method="Privileged" siteId="{763b2760-45c5-46d3-883e-29705bba49b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PPT_Master-Template_msg_banking_klein_2021</Template>
  <TotalTime>0</TotalTime>
  <Words>1066</Words>
  <Application>Microsoft Office PowerPoint</Application>
  <PresentationFormat>Breitbild</PresentationFormat>
  <Paragraphs>266</Paragraphs>
  <Slides>15</Slides>
  <Notes>9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15</vt:i4>
      </vt:variant>
    </vt:vector>
  </HeadingPairs>
  <TitlesOfParts>
    <vt:vector size="26" baseType="lpstr">
      <vt:lpstr>Akkurat LL TT Black</vt:lpstr>
      <vt:lpstr>Akkurat LL TT Light</vt:lpstr>
      <vt:lpstr>Arial</vt:lpstr>
      <vt:lpstr>Calibri</vt:lpstr>
      <vt:lpstr>HCo Gotham</vt:lpstr>
      <vt:lpstr>Wingdings</vt:lpstr>
      <vt:lpstr>msg GillardonBSM AG Master</vt:lpstr>
      <vt:lpstr>1_msg GillardonBSM AG Master</vt:lpstr>
      <vt:lpstr>2_msg GillardonBSM AG Master</vt:lpstr>
      <vt:lpstr>3_msg GillardonBSM AG Master</vt:lpstr>
      <vt:lpstr>1_msg GillardonBSM AG Master klein</vt:lpstr>
      <vt:lpstr>Tokenisierung von Assets in der Blockchain – JUGF-Stammtisch</vt:lpstr>
      <vt:lpstr>msg auf einen Blick</vt:lpstr>
      <vt:lpstr>Digitale Assets</vt:lpstr>
      <vt:lpstr>Marktentwicklung – Tokenisierung von Wertgegenständen (digitale Assets)</vt:lpstr>
      <vt:lpstr>PowerPoint-Präsentation</vt:lpstr>
      <vt:lpstr>PowerPoint-Präsentation</vt:lpstr>
      <vt:lpstr>PowerPoint-Präsentation</vt:lpstr>
      <vt:lpstr>IT-Architektur</vt:lpstr>
      <vt:lpstr>Programme auf der Blockchain?</vt:lpstr>
      <vt:lpstr>Von Smart Contracts zu generierten Java Wrappern</vt:lpstr>
      <vt:lpstr>Herausforderungen und Lösungen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Marcel Wesenberg</dc:creator>
  <cp:lastModifiedBy>Andreas Meyer-Berg</cp:lastModifiedBy>
  <cp:revision>1</cp:revision>
  <dcterms:created xsi:type="dcterms:W3CDTF">2022-08-09T07:31:55Z</dcterms:created>
  <dcterms:modified xsi:type="dcterms:W3CDTF">2023-02-22T19:25:32Z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g_AssistantVisibility">
    <vt:bool>false</vt:bool>
  </property>
  <property fmtid="{D5CDD505-2E9C-101B-9397-08002B2CF9AE}" pid="3" name="_dlc_DocIdItemGuid">
    <vt:lpwstr>2bc56461-13cb-4456-ae27-acafd11ac71a</vt:lpwstr>
  </property>
  <property fmtid="{D5CDD505-2E9C-101B-9397-08002B2CF9AE}" pid="4" name="lcf76f155ced4ddcb4097134ff3c332f">
    <vt:lpwstr/>
  </property>
  <property fmtid="{D5CDD505-2E9C-101B-9397-08002B2CF9AE}" pid="5" name="MediaServiceImageTags">
    <vt:lpwstr/>
  </property>
  <property fmtid="{D5CDD505-2E9C-101B-9397-08002B2CF9AE}" pid="6" name="msg_DueDateChanged">
    <vt:filetime>2021-06-18T13:51:08Z</vt:filetime>
  </property>
  <property fmtid="{D5CDD505-2E9C-101B-9397-08002B2CF9AE}" pid="7" name="msg_status0">
    <vt:lpwstr>5;#draft|f1fe2a98-d56b-449d-82ee-cefd9e5def11</vt:lpwstr>
  </property>
  <property fmtid="{D5CDD505-2E9C-101B-9397-08002B2CF9AE}" pid="8" name="msg_firma0">
    <vt:lpwstr/>
  </property>
  <property fmtid="{D5CDD505-2E9C-101B-9397-08002B2CF9AE}" pid="9" name="ContentTypeId">
    <vt:lpwstr>0x010100CB739A34987DFC4799956597BE84C54F00AF6981A079B22A4787C3533ADC0874CA</vt:lpwstr>
  </property>
  <property fmtid="{D5CDD505-2E9C-101B-9397-08002B2CF9AE}" pid="10" name="MSIP_Label_7b563a01-caf2-48ed-8708-7300e4e42e72_Enabled">
    <vt:lpwstr>true</vt:lpwstr>
  </property>
  <property fmtid="{D5CDD505-2E9C-101B-9397-08002B2CF9AE}" pid="11" name="MSIP_Label_7b563a01-caf2-48ed-8708-7300e4e42e72_SetDate">
    <vt:lpwstr>2022-08-18T14:29:34Z</vt:lpwstr>
  </property>
  <property fmtid="{D5CDD505-2E9C-101B-9397-08002B2CF9AE}" pid="12" name="MSIP_Label_7b563a01-caf2-48ed-8708-7300e4e42e72_Method">
    <vt:lpwstr>Privileged</vt:lpwstr>
  </property>
  <property fmtid="{D5CDD505-2E9C-101B-9397-08002B2CF9AE}" pid="13" name="MSIP_Label_7b563a01-caf2-48ed-8708-7300e4e42e72_Name">
    <vt:lpwstr>Intern - Internal</vt:lpwstr>
  </property>
  <property fmtid="{D5CDD505-2E9C-101B-9397-08002B2CF9AE}" pid="14" name="MSIP_Label_7b563a01-caf2-48ed-8708-7300e4e42e72_SiteId">
    <vt:lpwstr>763b2760-45c5-46d3-883e-29705bba49b7</vt:lpwstr>
  </property>
  <property fmtid="{D5CDD505-2E9C-101B-9397-08002B2CF9AE}" pid="15" name="MSIP_Label_7b563a01-caf2-48ed-8708-7300e4e42e72_ActionId">
    <vt:lpwstr>fc2f5952-bdac-4fed-af06-26be4216ff95</vt:lpwstr>
  </property>
  <property fmtid="{D5CDD505-2E9C-101B-9397-08002B2CF9AE}" pid="16" name="MSIP_Label_7b563a01-caf2-48ed-8708-7300e4e42e72_ContentBits">
    <vt:lpwstr>0</vt:lpwstr>
  </property>
</Properties>
</file>